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817225" cy="1831181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8" userDrawn="1">
          <p15:clr>
            <a:srgbClr val="A4A3A4"/>
          </p15:clr>
        </p15:guide>
        <p15:guide id="2" pos="34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2288" y="76"/>
      </p:cViewPr>
      <p:guideLst>
        <p:guide orient="horz" pos="5768"/>
        <p:guide pos="34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292" y="2996865"/>
            <a:ext cx="9194641" cy="6375224"/>
          </a:xfrm>
        </p:spPr>
        <p:txBody>
          <a:bodyPr anchor="b"/>
          <a:lstStyle>
            <a:lvl1pPr algn="ctr">
              <a:defRPr sz="70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153" y="9617942"/>
            <a:ext cx="8112919" cy="4421115"/>
          </a:xfrm>
        </p:spPr>
        <p:txBody>
          <a:bodyPr/>
          <a:lstStyle>
            <a:lvl1pPr marL="0" indent="0" algn="ctr">
              <a:buNone/>
              <a:defRPr sz="2839"/>
            </a:lvl1pPr>
            <a:lvl2pPr marL="540868" indent="0" algn="ctr">
              <a:buNone/>
              <a:defRPr sz="2366"/>
            </a:lvl2pPr>
            <a:lvl3pPr marL="1081735" indent="0" algn="ctr">
              <a:buNone/>
              <a:defRPr sz="2129"/>
            </a:lvl3pPr>
            <a:lvl4pPr marL="1622603" indent="0" algn="ctr">
              <a:buNone/>
              <a:defRPr sz="1893"/>
            </a:lvl4pPr>
            <a:lvl5pPr marL="2163470" indent="0" algn="ctr">
              <a:buNone/>
              <a:defRPr sz="1893"/>
            </a:lvl5pPr>
            <a:lvl6pPr marL="2704338" indent="0" algn="ctr">
              <a:buNone/>
              <a:defRPr sz="1893"/>
            </a:lvl6pPr>
            <a:lvl7pPr marL="3245206" indent="0" algn="ctr">
              <a:buNone/>
              <a:defRPr sz="1893"/>
            </a:lvl7pPr>
            <a:lvl8pPr marL="3786073" indent="0" algn="ctr">
              <a:buNone/>
              <a:defRPr sz="1893"/>
            </a:lvl8pPr>
            <a:lvl9pPr marL="4326941" indent="0" algn="ctr">
              <a:buNone/>
              <a:defRPr sz="1893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149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34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1077" y="974935"/>
            <a:ext cx="2332464" cy="1551841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3685" y="974935"/>
            <a:ext cx="6862177" cy="1551841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32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86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051" y="4565242"/>
            <a:ext cx="9329857" cy="7617204"/>
          </a:xfrm>
        </p:spPr>
        <p:txBody>
          <a:bodyPr anchor="b"/>
          <a:lstStyle>
            <a:lvl1pPr>
              <a:defRPr sz="709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051" y="12254508"/>
            <a:ext cx="9329857" cy="4005708"/>
          </a:xfrm>
        </p:spPr>
        <p:txBody>
          <a:bodyPr/>
          <a:lstStyle>
            <a:lvl1pPr marL="0" indent="0">
              <a:buNone/>
              <a:defRPr sz="2839">
                <a:solidFill>
                  <a:schemeClr val="tx1"/>
                </a:solidFill>
              </a:defRPr>
            </a:lvl1pPr>
            <a:lvl2pPr marL="540868" indent="0">
              <a:buNone/>
              <a:defRPr sz="2366">
                <a:solidFill>
                  <a:schemeClr val="tx1">
                    <a:tint val="75000"/>
                  </a:schemeClr>
                </a:solidFill>
              </a:defRPr>
            </a:lvl2pPr>
            <a:lvl3pPr marL="1081735" indent="0">
              <a:buNone/>
              <a:defRPr sz="2129">
                <a:solidFill>
                  <a:schemeClr val="tx1">
                    <a:tint val="75000"/>
                  </a:schemeClr>
                </a:solidFill>
              </a:defRPr>
            </a:lvl3pPr>
            <a:lvl4pPr marL="1622603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4pPr>
            <a:lvl5pPr marL="2163470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5pPr>
            <a:lvl6pPr marL="2704338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6pPr>
            <a:lvl7pPr marL="3245206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7pPr>
            <a:lvl8pPr marL="3786073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8pPr>
            <a:lvl9pPr marL="4326941" indent="0">
              <a:buNone/>
              <a:defRPr sz="18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4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3684" y="4874673"/>
            <a:ext cx="4597321" cy="1161867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220" y="4874673"/>
            <a:ext cx="4597321" cy="1161867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41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093" y="974939"/>
            <a:ext cx="9329857" cy="353943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095" y="4488939"/>
            <a:ext cx="4576192" cy="2199960"/>
          </a:xfrm>
        </p:spPr>
        <p:txBody>
          <a:bodyPr anchor="b"/>
          <a:lstStyle>
            <a:lvl1pPr marL="0" indent="0">
              <a:buNone/>
              <a:defRPr sz="2839" b="1"/>
            </a:lvl1pPr>
            <a:lvl2pPr marL="540868" indent="0">
              <a:buNone/>
              <a:defRPr sz="2366" b="1"/>
            </a:lvl2pPr>
            <a:lvl3pPr marL="1081735" indent="0">
              <a:buNone/>
              <a:defRPr sz="2129" b="1"/>
            </a:lvl3pPr>
            <a:lvl4pPr marL="1622603" indent="0">
              <a:buNone/>
              <a:defRPr sz="1893" b="1"/>
            </a:lvl4pPr>
            <a:lvl5pPr marL="2163470" indent="0">
              <a:buNone/>
              <a:defRPr sz="1893" b="1"/>
            </a:lvl5pPr>
            <a:lvl6pPr marL="2704338" indent="0">
              <a:buNone/>
              <a:defRPr sz="1893" b="1"/>
            </a:lvl6pPr>
            <a:lvl7pPr marL="3245206" indent="0">
              <a:buNone/>
              <a:defRPr sz="1893" b="1"/>
            </a:lvl7pPr>
            <a:lvl8pPr marL="3786073" indent="0">
              <a:buNone/>
              <a:defRPr sz="1893" b="1"/>
            </a:lvl8pPr>
            <a:lvl9pPr marL="4326941" indent="0">
              <a:buNone/>
              <a:defRPr sz="189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095" y="6688898"/>
            <a:ext cx="4576192" cy="98383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76221" y="4488939"/>
            <a:ext cx="4598730" cy="2199960"/>
          </a:xfrm>
        </p:spPr>
        <p:txBody>
          <a:bodyPr anchor="b"/>
          <a:lstStyle>
            <a:lvl1pPr marL="0" indent="0">
              <a:buNone/>
              <a:defRPr sz="2839" b="1"/>
            </a:lvl1pPr>
            <a:lvl2pPr marL="540868" indent="0">
              <a:buNone/>
              <a:defRPr sz="2366" b="1"/>
            </a:lvl2pPr>
            <a:lvl3pPr marL="1081735" indent="0">
              <a:buNone/>
              <a:defRPr sz="2129" b="1"/>
            </a:lvl3pPr>
            <a:lvl4pPr marL="1622603" indent="0">
              <a:buNone/>
              <a:defRPr sz="1893" b="1"/>
            </a:lvl4pPr>
            <a:lvl5pPr marL="2163470" indent="0">
              <a:buNone/>
              <a:defRPr sz="1893" b="1"/>
            </a:lvl5pPr>
            <a:lvl6pPr marL="2704338" indent="0">
              <a:buNone/>
              <a:defRPr sz="1893" b="1"/>
            </a:lvl6pPr>
            <a:lvl7pPr marL="3245206" indent="0">
              <a:buNone/>
              <a:defRPr sz="1893" b="1"/>
            </a:lvl7pPr>
            <a:lvl8pPr marL="3786073" indent="0">
              <a:buNone/>
              <a:defRPr sz="1893" b="1"/>
            </a:lvl8pPr>
            <a:lvl9pPr marL="4326941" indent="0">
              <a:buNone/>
              <a:defRPr sz="189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6221" y="6688898"/>
            <a:ext cx="4598730" cy="98383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32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71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72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093" y="1220788"/>
            <a:ext cx="3488837" cy="4272756"/>
          </a:xfrm>
        </p:spPr>
        <p:txBody>
          <a:bodyPr anchor="b"/>
          <a:lstStyle>
            <a:lvl1pPr>
              <a:defRPr sz="3786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8730" y="2636566"/>
            <a:ext cx="5476220" cy="13013256"/>
          </a:xfrm>
        </p:spPr>
        <p:txBody>
          <a:bodyPr/>
          <a:lstStyle>
            <a:lvl1pPr>
              <a:defRPr sz="3786"/>
            </a:lvl1pPr>
            <a:lvl2pPr>
              <a:defRPr sz="3312"/>
            </a:lvl2pPr>
            <a:lvl3pPr>
              <a:defRPr sz="2839"/>
            </a:lvl3pPr>
            <a:lvl4pPr>
              <a:defRPr sz="2366"/>
            </a:lvl4pPr>
            <a:lvl5pPr>
              <a:defRPr sz="2366"/>
            </a:lvl5pPr>
            <a:lvl6pPr>
              <a:defRPr sz="2366"/>
            </a:lvl6pPr>
            <a:lvl7pPr>
              <a:defRPr sz="2366"/>
            </a:lvl7pPr>
            <a:lvl8pPr>
              <a:defRPr sz="2366"/>
            </a:lvl8pPr>
            <a:lvl9pPr>
              <a:defRPr sz="236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093" y="5493544"/>
            <a:ext cx="3488837" cy="10177470"/>
          </a:xfrm>
        </p:spPr>
        <p:txBody>
          <a:bodyPr/>
          <a:lstStyle>
            <a:lvl1pPr marL="0" indent="0">
              <a:buNone/>
              <a:defRPr sz="1893"/>
            </a:lvl1pPr>
            <a:lvl2pPr marL="540868" indent="0">
              <a:buNone/>
              <a:defRPr sz="1656"/>
            </a:lvl2pPr>
            <a:lvl3pPr marL="1081735" indent="0">
              <a:buNone/>
              <a:defRPr sz="1420"/>
            </a:lvl3pPr>
            <a:lvl4pPr marL="1622603" indent="0">
              <a:buNone/>
              <a:defRPr sz="1183"/>
            </a:lvl4pPr>
            <a:lvl5pPr marL="2163470" indent="0">
              <a:buNone/>
              <a:defRPr sz="1183"/>
            </a:lvl5pPr>
            <a:lvl6pPr marL="2704338" indent="0">
              <a:buNone/>
              <a:defRPr sz="1183"/>
            </a:lvl6pPr>
            <a:lvl7pPr marL="3245206" indent="0">
              <a:buNone/>
              <a:defRPr sz="1183"/>
            </a:lvl7pPr>
            <a:lvl8pPr marL="3786073" indent="0">
              <a:buNone/>
              <a:defRPr sz="1183"/>
            </a:lvl8pPr>
            <a:lvl9pPr marL="4326941" indent="0">
              <a:buNone/>
              <a:defRPr sz="118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12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093" y="1220788"/>
            <a:ext cx="3488837" cy="4272756"/>
          </a:xfrm>
        </p:spPr>
        <p:txBody>
          <a:bodyPr anchor="b"/>
          <a:lstStyle>
            <a:lvl1pPr>
              <a:defRPr sz="3786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8730" y="2636566"/>
            <a:ext cx="5476220" cy="13013256"/>
          </a:xfrm>
        </p:spPr>
        <p:txBody>
          <a:bodyPr anchor="t"/>
          <a:lstStyle>
            <a:lvl1pPr marL="0" indent="0">
              <a:buNone/>
              <a:defRPr sz="3786"/>
            </a:lvl1pPr>
            <a:lvl2pPr marL="540868" indent="0">
              <a:buNone/>
              <a:defRPr sz="3312"/>
            </a:lvl2pPr>
            <a:lvl3pPr marL="1081735" indent="0">
              <a:buNone/>
              <a:defRPr sz="2839"/>
            </a:lvl3pPr>
            <a:lvl4pPr marL="1622603" indent="0">
              <a:buNone/>
              <a:defRPr sz="2366"/>
            </a:lvl4pPr>
            <a:lvl5pPr marL="2163470" indent="0">
              <a:buNone/>
              <a:defRPr sz="2366"/>
            </a:lvl5pPr>
            <a:lvl6pPr marL="2704338" indent="0">
              <a:buNone/>
              <a:defRPr sz="2366"/>
            </a:lvl6pPr>
            <a:lvl7pPr marL="3245206" indent="0">
              <a:buNone/>
              <a:defRPr sz="2366"/>
            </a:lvl7pPr>
            <a:lvl8pPr marL="3786073" indent="0">
              <a:buNone/>
              <a:defRPr sz="2366"/>
            </a:lvl8pPr>
            <a:lvl9pPr marL="4326941" indent="0">
              <a:buNone/>
              <a:defRPr sz="2366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093" y="5493544"/>
            <a:ext cx="3488837" cy="10177470"/>
          </a:xfrm>
        </p:spPr>
        <p:txBody>
          <a:bodyPr/>
          <a:lstStyle>
            <a:lvl1pPr marL="0" indent="0">
              <a:buNone/>
              <a:defRPr sz="1893"/>
            </a:lvl1pPr>
            <a:lvl2pPr marL="540868" indent="0">
              <a:buNone/>
              <a:defRPr sz="1656"/>
            </a:lvl2pPr>
            <a:lvl3pPr marL="1081735" indent="0">
              <a:buNone/>
              <a:defRPr sz="1420"/>
            </a:lvl3pPr>
            <a:lvl4pPr marL="1622603" indent="0">
              <a:buNone/>
              <a:defRPr sz="1183"/>
            </a:lvl4pPr>
            <a:lvl5pPr marL="2163470" indent="0">
              <a:buNone/>
              <a:defRPr sz="1183"/>
            </a:lvl5pPr>
            <a:lvl6pPr marL="2704338" indent="0">
              <a:buNone/>
              <a:defRPr sz="1183"/>
            </a:lvl6pPr>
            <a:lvl7pPr marL="3245206" indent="0">
              <a:buNone/>
              <a:defRPr sz="1183"/>
            </a:lvl7pPr>
            <a:lvl8pPr marL="3786073" indent="0">
              <a:buNone/>
              <a:defRPr sz="1183"/>
            </a:lvl8pPr>
            <a:lvl9pPr marL="4326941" indent="0">
              <a:buNone/>
              <a:defRPr sz="118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72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3684" y="974939"/>
            <a:ext cx="9329857" cy="3539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684" y="4874673"/>
            <a:ext cx="9329857" cy="11618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684" y="16972342"/>
            <a:ext cx="2433876" cy="974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41C80-6303-4B82-8E0E-8C9DFE176FC4}" type="datetimeFigureOut">
              <a:rPr lang="zh-CN" altLang="en-US" smtClean="0"/>
              <a:t>2021/3/28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3206" y="16972342"/>
            <a:ext cx="3650813" cy="974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9665" y="16972342"/>
            <a:ext cx="2433876" cy="974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A584-E530-4930-9C64-235295D12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00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81735" rtl="0" eaLnBrk="1" latinLnBrk="0" hangingPunct="1">
        <a:lnSpc>
          <a:spcPct val="90000"/>
        </a:lnSpc>
        <a:spcBef>
          <a:spcPct val="0"/>
        </a:spcBef>
        <a:buNone/>
        <a:defRPr sz="52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434" indent="-270434" algn="l" defTabSz="1081735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sz="3312" kern="1200">
          <a:solidFill>
            <a:schemeClr val="tx1"/>
          </a:solidFill>
          <a:latin typeface="+mn-lt"/>
          <a:ea typeface="+mn-ea"/>
          <a:cs typeface="+mn-cs"/>
        </a:defRPr>
      </a:lvl1pPr>
      <a:lvl2pPr marL="811301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39" kern="1200">
          <a:solidFill>
            <a:schemeClr val="tx1"/>
          </a:solidFill>
          <a:latin typeface="+mn-lt"/>
          <a:ea typeface="+mn-ea"/>
          <a:cs typeface="+mn-cs"/>
        </a:defRPr>
      </a:lvl2pPr>
      <a:lvl3pPr marL="1352169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6" kern="1200">
          <a:solidFill>
            <a:schemeClr val="tx1"/>
          </a:solidFill>
          <a:latin typeface="+mn-lt"/>
          <a:ea typeface="+mn-ea"/>
          <a:cs typeface="+mn-cs"/>
        </a:defRPr>
      </a:lvl3pPr>
      <a:lvl4pPr marL="1893037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4pPr>
      <a:lvl5pPr marL="2433904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5pPr>
      <a:lvl6pPr marL="2974772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6pPr>
      <a:lvl7pPr marL="3515639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7pPr>
      <a:lvl8pPr marL="4056507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8pPr>
      <a:lvl9pPr marL="4597375" indent="-270434" algn="l" defTabSz="1081735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1pPr>
      <a:lvl2pPr marL="540868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2pPr>
      <a:lvl3pPr marL="1081735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3pPr>
      <a:lvl4pPr marL="1622603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4pPr>
      <a:lvl5pPr marL="2163470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5pPr>
      <a:lvl6pPr marL="2704338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6pPr>
      <a:lvl7pPr marL="3245206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7pPr>
      <a:lvl8pPr marL="3786073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8pPr>
      <a:lvl9pPr marL="4326941" algn="l" defTabSz="1081735" rtl="0" eaLnBrk="1" latinLnBrk="0" hangingPunct="1">
        <a:defRPr sz="21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301714"/>
              </p:ext>
            </p:extLst>
          </p:nvPr>
        </p:nvGraphicFramePr>
        <p:xfrm>
          <a:off x="653968" y="1281014"/>
          <a:ext cx="9444942" cy="11927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432"/>
                <a:gridCol w="2727960"/>
                <a:gridCol w="4932550"/>
              </a:tblGrid>
              <a:tr h="48142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zh-CN" altLang="en-US" dirty="0"/>
                    </a:p>
                  </a:txBody>
                  <a:tcPr/>
                </a:tc>
              </a:tr>
              <a:tr h="481426">
                <a:tc rowSpan="18">
                  <a:txBody>
                    <a:bodyPr/>
                    <a:lstStyle/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altLang="zh-CN" sz="212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Базовые</a:t>
                      </a:r>
                    </a:p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параметры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SmartLi-512V-80AH</a:t>
                      </a:r>
                      <a:endParaRPr lang="zh-CN" altLang="en-US" dirty="0"/>
                    </a:p>
                  </a:txBody>
                  <a:tcPr/>
                </a:tc>
              </a:tr>
              <a:tr h="48142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 аккумулятора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LiFePO4</a:t>
                      </a:r>
                      <a:endParaRPr lang="zh-CN" altLang="en-US" dirty="0"/>
                    </a:p>
                  </a:txBody>
                  <a:tcPr/>
                </a:tc>
              </a:tr>
              <a:tr h="48142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Номинальное напряжение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512 В постоянного тока</a:t>
                      </a:r>
                      <a:endParaRPr lang="zh-CN" altLang="en-US" dirty="0"/>
                    </a:p>
                  </a:txBody>
                  <a:tcPr/>
                </a:tc>
              </a:tr>
              <a:tr h="48142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Номинальное зарядное напряжение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 В постоянного тока</a:t>
                      </a:r>
                      <a:endParaRPr lang="zh-CN" altLang="en-US" dirty="0"/>
                    </a:p>
                  </a:txBody>
                  <a:tcPr/>
                </a:tc>
              </a:tr>
              <a:tr h="48142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Макс. Ток Зарядки/разрядки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A/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 A непрерывно при 35°C</a:t>
                      </a:r>
                      <a:endParaRPr lang="zh-CN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Циклический ресурс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 циклов при глубине разрядки 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zh-CN" altLang="en-US" dirty="0"/>
                    </a:p>
                  </a:txBody>
                  <a:tcPr/>
                </a:tc>
              </a:tr>
              <a:tr h="37215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Номинальная мощность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40,96 кВтч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(6C), 52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кВтч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(1C)</a:t>
                      </a:r>
                      <a:endParaRPr lang="zh-CN" altLang="en-US" dirty="0"/>
                    </a:p>
                  </a:txBody>
                  <a:tcPr/>
                </a:tc>
              </a:tr>
              <a:tr h="3283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dirty="0" smtClean="0">
                          <a:effectLst/>
                        </a:rPr>
                        <a:t>масса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dirty="0" smtClean="0">
                          <a:effectLst/>
                        </a:rPr>
                        <a:t>прибл. </a:t>
                      </a:r>
                      <a:r>
                        <a:rPr lang="en-US" altLang="zh-CN" dirty="0" smtClean="0">
                          <a:effectLst/>
                        </a:rPr>
                        <a:t>800</a:t>
                      </a:r>
                      <a:endParaRPr lang="zh-CN" altLang="en-US" dirty="0"/>
                    </a:p>
                  </a:txBody>
                  <a:tcPr/>
                </a:tc>
              </a:tr>
              <a:tr h="28462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Габариты (Ш х Г х В)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600mm*850mm*2000mm</a:t>
                      </a:r>
                      <a:endParaRPr lang="zh-CN" altLang="en-US" dirty="0"/>
                    </a:p>
                  </a:txBody>
                  <a:tcPr/>
                </a:tc>
              </a:tr>
              <a:tr h="240861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Саморазряд при 25°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Менее 5% за 90 дней хранения</a:t>
                      </a:r>
                      <a:endParaRPr lang="zh-CN" altLang="en-US" dirty="0"/>
                    </a:p>
                  </a:txBody>
                  <a:tcPr/>
                </a:tc>
              </a:tr>
              <a:tr h="1970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Интерфейс связи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RS485; 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сухие контакты, 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Ethernet</a:t>
                      </a:r>
                      <a:endParaRPr lang="zh-CN" altLang="en-US" dirty="0"/>
                    </a:p>
                  </a:txBody>
                  <a:tcPr/>
                </a:tc>
              </a:tr>
              <a:tr h="15332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Перегрев, перегрузка по току, короткое замыкание, перезарядка/разрядка и т. д.</a:t>
                      </a:r>
                      <a:endParaRPr lang="zh-CN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Сертификация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UL1642, UN38.3, IEC62619, IEC62040</a:t>
                      </a:r>
                      <a:endParaRPr lang="zh-CN" altLang="en-US" dirty="0"/>
                    </a:p>
                  </a:txBody>
                  <a:tcPr/>
                </a:tc>
              </a:tr>
              <a:tr h="5005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Температура хранения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817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r>
                        <a:rPr lang="en-US" altLang="zh-CN" dirty="0" smtClean="0"/>
                        <a:t>~40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Температура транспортировки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817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-40°C</a:t>
                      </a:r>
                      <a:r>
                        <a:rPr lang="zh-CN" altLang="en-US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60°C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55308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dirty="0" smtClean="0"/>
                        <a:t>Рабочая температура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817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0°C до </a:t>
                      </a:r>
                      <a:r>
                        <a:rPr lang="en-US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0°C</a:t>
                      </a:r>
                      <a:endParaRPr lang="zh-CN" altLang="en-US" dirty="0" smtClean="0"/>
                    </a:p>
                    <a:p>
                      <a:pPr marL="0" marR="0" lvl="0" indent="0" algn="l" defTabSz="10817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zh-CN" dirty="0" smtClean="0"/>
                        <a:t>(рекомендуется 20-25 </a:t>
                      </a:r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°C</a:t>
                      </a:r>
                      <a:r>
                        <a:rPr lang="ru-RU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</a:tr>
              <a:tr h="37020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dirty="0" smtClean="0"/>
                        <a:t>Относительная влажность воздуха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5%~95%</a:t>
                      </a:r>
                      <a:endParaRPr lang="zh-CN" altLang="en-US" dirty="0"/>
                    </a:p>
                  </a:txBody>
                  <a:tcPr/>
                </a:tc>
              </a:tr>
              <a:tr h="18510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zh-CN" sz="2129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Макс. Высота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4000m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62528" y="451287"/>
            <a:ext cx="2710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146E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Спецификаци</a:t>
            </a:r>
            <a:r>
              <a:rPr lang="ru-RU" altLang="zh-CN" sz="2800" dirty="0">
                <a:solidFill>
                  <a:srgbClr val="146E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endParaRPr lang="zh-CN" altLang="en-US" sz="2800" dirty="0">
              <a:solidFill>
                <a:srgbClr val="146E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53968" y="1127760"/>
            <a:ext cx="944494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35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</TotalTime>
  <Words>148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linqilian</dc:creator>
  <cp:lastModifiedBy>Penkina Anna</cp:lastModifiedBy>
  <cp:revision>40</cp:revision>
  <dcterms:created xsi:type="dcterms:W3CDTF">2021-03-18T01:02:55Z</dcterms:created>
  <dcterms:modified xsi:type="dcterms:W3CDTF">2021-03-28T16:08:26Z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(3)GIFMZXgNADRlnO9QmrkNMredx2tv9q6Hj12AdgomesuqAZCsuUPvUpJq2yHf+ZOzLqj8uGnu
sTvk/n+JwomqV4Cg9hs28jDbRV29X+j0e0aUqXLrxKImol63IZZdLbKys+DXsxLokK8DkdUP
fIteonVV9gc1ED3i6UKxE4IsQsI9lJOP1jpnefZBWOhYMZYb3oCuG+ChUn0WUG0BmPm17PbH
Ze8zif4sC3pBNZh4AD</vt:lpwstr>
  </property>
  <property fmtid="{D5CDD505-2E9C-101B-9397-08002B2CF9AE}" pid="3" name="_2015_ms_pID_7253431">
    <vt:lpwstr>t9rqT6F7gXwOnPVu5WH6K2MQssm/FbrLvjsQhYzL7TONKFjZzgUd3L
tRZRKd598InbgKO266z4ORejkc1ImsjZ0DXa1r4hh1IVb+e343Grn+PZotKoL3mhmb1D5kmV
xKOExdrApfmeOVa4Lk1HFtcmQk9NAtn0QtWwBOQnEcNfocd4MwytTCJy3SpX6PGIy03cl2XI
9GInNna1UqsvBhbIfKk80LlABimqPIsuigDr</vt:lpwstr>
  </property>
  <property fmtid="{D5CDD505-2E9C-101B-9397-08002B2CF9AE}" pid="4" name="_2015_ms_pID_7253432">
    <vt:lpwstr>SQ==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1616947699</vt:lpwstr>
  </property>
</Properties>
</file>