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34" r:id="rId5"/>
    <p:sldMasterId id="2147483836" r:id="rId6"/>
    <p:sldMasterId id="2147483841" r:id="rId7"/>
    <p:sldMasterId id="2147483993" r:id="rId8"/>
    <p:sldMasterId id="2147484015" r:id="rId9"/>
    <p:sldMasterId id="2147484020" r:id="rId10"/>
  </p:sldMasterIdLst>
  <p:notesMasterIdLst>
    <p:notesMasterId r:id="rId27"/>
  </p:notesMasterIdLst>
  <p:handoutMasterIdLst>
    <p:handoutMasterId r:id="rId28"/>
  </p:handoutMasterIdLst>
  <p:sldIdLst>
    <p:sldId id="1086" r:id="rId11"/>
    <p:sldId id="1124" r:id="rId12"/>
    <p:sldId id="1125" r:id="rId13"/>
    <p:sldId id="1128" r:id="rId14"/>
    <p:sldId id="1129" r:id="rId15"/>
    <p:sldId id="1126" r:id="rId16"/>
    <p:sldId id="1133" r:id="rId17"/>
    <p:sldId id="1132" r:id="rId18"/>
    <p:sldId id="1130" r:id="rId19"/>
    <p:sldId id="1139" r:id="rId20"/>
    <p:sldId id="1138" r:id="rId21"/>
    <p:sldId id="1136" r:id="rId22"/>
    <p:sldId id="1137" r:id="rId23"/>
    <p:sldId id="1140" r:id="rId24"/>
    <p:sldId id="1093" r:id="rId25"/>
    <p:sldId id="1142" r:id="rId26"/>
  </p:sldIdLst>
  <p:sldSz cx="12188825" cy="6858000"/>
  <p:notesSz cx="6858000" cy="9144000"/>
  <p:defaultTextStyle>
    <a:defPPr>
      <a:defRPr lang="en-US"/>
    </a:defPPr>
    <a:lvl1pPr marL="0" algn="l" defTabSz="914247" rtl="0" eaLnBrk="1" latinLnBrk="0" hangingPunct="1">
      <a:defRPr sz="1900" kern="1200">
        <a:solidFill>
          <a:schemeClr val="tx1"/>
        </a:solidFill>
        <a:latin typeface="+mn-lt"/>
        <a:ea typeface="+mn-ea"/>
        <a:cs typeface="+mn-cs"/>
      </a:defRPr>
    </a:lvl1pPr>
    <a:lvl2pPr marL="457121" algn="l" defTabSz="914247" rtl="0" eaLnBrk="1" latinLnBrk="0" hangingPunct="1">
      <a:defRPr sz="1900" kern="1200">
        <a:solidFill>
          <a:schemeClr val="tx1"/>
        </a:solidFill>
        <a:latin typeface="+mn-lt"/>
        <a:ea typeface="+mn-ea"/>
        <a:cs typeface="+mn-cs"/>
      </a:defRPr>
    </a:lvl2pPr>
    <a:lvl3pPr marL="914247" algn="l" defTabSz="914247" rtl="0" eaLnBrk="1" latinLnBrk="0" hangingPunct="1">
      <a:defRPr sz="1900" kern="1200">
        <a:solidFill>
          <a:schemeClr val="tx1"/>
        </a:solidFill>
        <a:latin typeface="+mn-lt"/>
        <a:ea typeface="+mn-ea"/>
        <a:cs typeface="+mn-cs"/>
      </a:defRPr>
    </a:lvl3pPr>
    <a:lvl4pPr marL="1371371" algn="l" defTabSz="914247" rtl="0" eaLnBrk="1" latinLnBrk="0" hangingPunct="1">
      <a:defRPr sz="1900" kern="1200">
        <a:solidFill>
          <a:schemeClr val="tx1"/>
        </a:solidFill>
        <a:latin typeface="+mn-lt"/>
        <a:ea typeface="+mn-ea"/>
        <a:cs typeface="+mn-cs"/>
      </a:defRPr>
    </a:lvl4pPr>
    <a:lvl5pPr marL="1828496" algn="l" defTabSz="914247" rtl="0" eaLnBrk="1" latinLnBrk="0" hangingPunct="1">
      <a:defRPr sz="1900" kern="1200">
        <a:solidFill>
          <a:schemeClr val="tx1"/>
        </a:solidFill>
        <a:latin typeface="+mn-lt"/>
        <a:ea typeface="+mn-ea"/>
        <a:cs typeface="+mn-cs"/>
      </a:defRPr>
    </a:lvl5pPr>
    <a:lvl6pPr marL="2285617" algn="l" defTabSz="914247" rtl="0" eaLnBrk="1" latinLnBrk="0" hangingPunct="1">
      <a:defRPr sz="1900" kern="1200">
        <a:solidFill>
          <a:schemeClr val="tx1"/>
        </a:solidFill>
        <a:latin typeface="+mn-lt"/>
        <a:ea typeface="+mn-ea"/>
        <a:cs typeface="+mn-cs"/>
      </a:defRPr>
    </a:lvl6pPr>
    <a:lvl7pPr marL="2742743" algn="l" defTabSz="914247" rtl="0" eaLnBrk="1" latinLnBrk="0" hangingPunct="1">
      <a:defRPr sz="1900" kern="1200">
        <a:solidFill>
          <a:schemeClr val="tx1"/>
        </a:solidFill>
        <a:latin typeface="+mn-lt"/>
        <a:ea typeface="+mn-ea"/>
        <a:cs typeface="+mn-cs"/>
      </a:defRPr>
    </a:lvl7pPr>
    <a:lvl8pPr marL="3199867" algn="l" defTabSz="914247" rtl="0" eaLnBrk="1" latinLnBrk="0" hangingPunct="1">
      <a:defRPr sz="1900" kern="1200">
        <a:solidFill>
          <a:schemeClr val="tx1"/>
        </a:solidFill>
        <a:latin typeface="+mn-lt"/>
        <a:ea typeface="+mn-ea"/>
        <a:cs typeface="+mn-cs"/>
      </a:defRPr>
    </a:lvl8pPr>
    <a:lvl9pPr marL="3656992" algn="l" defTabSz="914247"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SteelHead Mobile" id="{5E211197-8D82-0943-9538-EF9BAF22CAA6}">
          <p14:sldIdLst>
            <p14:sldId id="1086"/>
            <p14:sldId id="1124"/>
            <p14:sldId id="1125"/>
            <p14:sldId id="1128"/>
            <p14:sldId id="1129"/>
            <p14:sldId id="1126"/>
            <p14:sldId id="1133"/>
            <p14:sldId id="1132"/>
            <p14:sldId id="1130"/>
            <p14:sldId id="1139"/>
            <p14:sldId id="1138"/>
            <p14:sldId id="1136"/>
            <p14:sldId id="1137"/>
            <p14:sldId id="1140"/>
            <p14:sldId id="1093"/>
            <p14:sldId id="1142"/>
          </p14:sldIdLst>
        </p14:section>
      </p14:sectionLst>
    </p:ext>
    <p:ext uri="{EFAFB233-063F-42B5-8137-9DF3F51BA10A}">
      <p15:sldGuideLst xmlns:p15="http://schemas.microsoft.com/office/powerpoint/2012/main" xmlns="">
        <p15:guide id="1" orient="horz" pos="2160" userDrawn="1">
          <p15:clr>
            <a:srgbClr val="A4A3A4"/>
          </p15:clr>
        </p15:guide>
        <p15:guide id="2" orient="horz" pos="432" userDrawn="1">
          <p15:clr>
            <a:srgbClr val="A4A3A4"/>
          </p15:clr>
        </p15:guide>
        <p15:guide id="3" orient="horz" pos="3888" userDrawn="1">
          <p15:clr>
            <a:srgbClr val="A4A3A4"/>
          </p15:clr>
        </p15:guide>
        <p15:guide id="4" pos="3839" userDrawn="1">
          <p15:clr>
            <a:srgbClr val="A4A3A4"/>
          </p15:clr>
        </p15:guide>
        <p15:guide id="5" pos="431" userDrawn="1">
          <p15:clr>
            <a:srgbClr val="A4A3A4"/>
          </p15:clr>
        </p15:guide>
        <p15:guide id="6" pos="7247"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00"/>
    <a:srgbClr val="009200"/>
    <a:srgbClr val="60748A"/>
    <a:srgbClr val="2C353F"/>
    <a:srgbClr val="18567B"/>
    <a:srgbClr val="FF8000"/>
    <a:srgbClr val="FF3900"/>
    <a:srgbClr val="CDB349"/>
    <a:srgbClr val="C39E55"/>
    <a:srgbClr val="E89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6" autoAdjust="0"/>
    <p:restoredTop sz="63591" autoAdjust="0"/>
  </p:normalViewPr>
  <p:slideViewPr>
    <p:cSldViewPr snapToGrid="0" snapToObjects="1">
      <p:cViewPr>
        <p:scale>
          <a:sx n="100" d="100"/>
          <a:sy n="100" d="100"/>
        </p:scale>
        <p:origin x="-800" y="376"/>
      </p:cViewPr>
      <p:guideLst>
        <p:guide orient="horz" pos="2160"/>
        <p:guide orient="horz" pos="432"/>
        <p:guide orient="horz" pos="3888"/>
        <p:guide pos="3839"/>
        <p:guide pos="431"/>
        <p:guide pos="7247"/>
      </p:guideLst>
    </p:cSldViewPr>
  </p:slideViewPr>
  <p:outlineViewPr>
    <p:cViewPr>
      <p:scale>
        <a:sx n="33" d="100"/>
        <a:sy n="33" d="100"/>
      </p:scale>
      <p:origin x="0" y="-8766"/>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98" d="100"/>
          <a:sy n="98" d="100"/>
        </p:scale>
        <p:origin x="-4440" y="6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Master" Target="slideMasters/slideMaster6.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tableStyles" Target="tableStyles.xml"/><Relationship Id="rId10" Type="http://schemas.openxmlformats.org/officeDocument/2006/relationships/slideMaster" Target="slideMasters/slideMaster7.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jpg"/><Relationship Id="rId3"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jpg"/><Relationship Id="rId3"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10257-FA50-BA45-B1AE-B8492FA5426D}" type="doc">
      <dgm:prSet loTypeId="urn:microsoft.com/office/officeart/2008/layout/CaptionedPictures" loCatId="" qsTypeId="urn:microsoft.com/office/officeart/2005/8/quickstyle/simple4" qsCatId="simple" csTypeId="urn:microsoft.com/office/officeart/2005/8/colors/accent2_2" csCatId="accent2" phldr="1"/>
      <dgm:spPr/>
      <dgm:t>
        <a:bodyPr/>
        <a:lstStyle/>
        <a:p>
          <a:endParaRPr lang="en-US"/>
        </a:p>
      </dgm:t>
    </dgm:pt>
    <dgm:pt modelId="{4014B5C5-EE85-EF45-A34C-F31E29DDF48E}">
      <dgm:prSet phldrT="[Text]"/>
      <dgm:spPr/>
      <dgm:t>
        <a:bodyPr/>
        <a:lstStyle/>
        <a:p>
          <a:r>
            <a:rPr lang="en-US" dirty="0" smtClean="0"/>
            <a:t>Collaboration</a:t>
          </a:r>
          <a:endParaRPr lang="en-US" dirty="0"/>
        </a:p>
      </dgm:t>
    </dgm:pt>
    <dgm:pt modelId="{4E359BBD-2629-6044-BECB-C0F031A30B65}" type="parTrans" cxnId="{907A2DD8-AF86-B340-83AA-049852A64361}">
      <dgm:prSet/>
      <dgm:spPr/>
      <dgm:t>
        <a:bodyPr/>
        <a:lstStyle/>
        <a:p>
          <a:endParaRPr lang="en-US"/>
        </a:p>
      </dgm:t>
    </dgm:pt>
    <dgm:pt modelId="{903C0B51-D446-444F-9CF1-58B4B2508F4C}" type="sibTrans" cxnId="{907A2DD8-AF86-B340-83AA-049852A64361}">
      <dgm:prSet/>
      <dgm:spPr/>
      <dgm:t>
        <a:bodyPr/>
        <a:lstStyle/>
        <a:p>
          <a:endParaRPr lang="en-US"/>
        </a:p>
      </dgm:t>
    </dgm:pt>
    <dgm:pt modelId="{2ABB0B1E-3C62-4549-9491-8991C25CB58D}">
      <dgm:prSet phldrT="[Text]"/>
      <dgm:spPr/>
      <dgm:t>
        <a:bodyPr/>
        <a:lstStyle/>
        <a:p>
          <a:r>
            <a:rPr lang="en-US" dirty="0" smtClean="0"/>
            <a:t>Security</a:t>
          </a:r>
          <a:endParaRPr lang="en-US" dirty="0"/>
        </a:p>
      </dgm:t>
    </dgm:pt>
    <dgm:pt modelId="{4C889BB3-EDD4-B449-82CE-222EA18B8E46}" type="parTrans" cxnId="{0F3B034D-7025-8B4B-B168-05CC86ABFA58}">
      <dgm:prSet/>
      <dgm:spPr/>
      <dgm:t>
        <a:bodyPr/>
        <a:lstStyle/>
        <a:p>
          <a:endParaRPr lang="en-US"/>
        </a:p>
      </dgm:t>
    </dgm:pt>
    <dgm:pt modelId="{2533ACF4-8ACA-424F-9F05-061A8DECE6DB}" type="sibTrans" cxnId="{0F3B034D-7025-8B4B-B168-05CC86ABFA58}">
      <dgm:prSet/>
      <dgm:spPr/>
      <dgm:t>
        <a:bodyPr/>
        <a:lstStyle/>
        <a:p>
          <a:endParaRPr lang="en-US"/>
        </a:p>
      </dgm:t>
    </dgm:pt>
    <dgm:pt modelId="{A7F743E8-098C-C440-AA0C-774F98B7CA02}">
      <dgm:prSet phldrT="[Text]" phldr="1"/>
      <dgm:spPr/>
      <dgm:t>
        <a:bodyPr/>
        <a:lstStyle/>
        <a:p>
          <a:endParaRPr lang="en-US" dirty="0"/>
        </a:p>
      </dgm:t>
    </dgm:pt>
    <dgm:pt modelId="{773B19FB-80B3-924F-BADF-6E63642C2ACB}" type="parTrans" cxnId="{EA13CFCC-E2B2-5641-8996-EAC6F407107D}">
      <dgm:prSet/>
      <dgm:spPr/>
      <dgm:t>
        <a:bodyPr/>
        <a:lstStyle/>
        <a:p>
          <a:endParaRPr lang="en-US"/>
        </a:p>
      </dgm:t>
    </dgm:pt>
    <dgm:pt modelId="{AC1FEDE8-FA81-0449-A546-F1E3CB4A1C4D}" type="sibTrans" cxnId="{EA13CFCC-E2B2-5641-8996-EAC6F407107D}">
      <dgm:prSet/>
      <dgm:spPr/>
      <dgm:t>
        <a:bodyPr/>
        <a:lstStyle/>
        <a:p>
          <a:endParaRPr lang="en-US"/>
        </a:p>
      </dgm:t>
    </dgm:pt>
    <dgm:pt modelId="{5EFBB86B-1D63-4248-A931-74AA36874800}">
      <dgm:prSet phldrT="[Text]"/>
      <dgm:spPr/>
      <dgm:t>
        <a:bodyPr/>
        <a:lstStyle/>
        <a:p>
          <a:r>
            <a:rPr lang="en-US" dirty="0" smtClean="0"/>
            <a:t>Scalability</a:t>
          </a:r>
          <a:endParaRPr lang="en-US" dirty="0"/>
        </a:p>
      </dgm:t>
    </dgm:pt>
    <dgm:pt modelId="{14CA5296-BD7D-134C-BDFE-6BA1CED718DA}" type="parTrans" cxnId="{369D579F-52C1-1B4F-98F5-2BC727EC1CD6}">
      <dgm:prSet/>
      <dgm:spPr/>
      <dgm:t>
        <a:bodyPr/>
        <a:lstStyle/>
        <a:p>
          <a:endParaRPr lang="en-US"/>
        </a:p>
      </dgm:t>
    </dgm:pt>
    <dgm:pt modelId="{AFB18C70-22BB-0245-A73B-2A441FEE6C6F}" type="sibTrans" cxnId="{369D579F-52C1-1B4F-98F5-2BC727EC1CD6}">
      <dgm:prSet/>
      <dgm:spPr/>
      <dgm:t>
        <a:bodyPr/>
        <a:lstStyle/>
        <a:p>
          <a:endParaRPr lang="en-US"/>
        </a:p>
      </dgm:t>
    </dgm:pt>
    <dgm:pt modelId="{BFFC298A-6011-D143-BC94-AF49E68CE50E}">
      <dgm:prSet phldrT="[Text]" phldr="1"/>
      <dgm:spPr/>
      <dgm:t>
        <a:bodyPr/>
        <a:lstStyle/>
        <a:p>
          <a:endParaRPr lang="en-US" dirty="0"/>
        </a:p>
      </dgm:t>
    </dgm:pt>
    <dgm:pt modelId="{E479B0C0-EA23-E14B-A6A5-0086DDD31048}" type="sibTrans" cxnId="{FDEAABCD-5426-274C-8235-D995334CA6E9}">
      <dgm:prSet/>
      <dgm:spPr/>
      <dgm:t>
        <a:bodyPr/>
        <a:lstStyle/>
        <a:p>
          <a:endParaRPr lang="en-US"/>
        </a:p>
      </dgm:t>
    </dgm:pt>
    <dgm:pt modelId="{3A11EDFD-D060-614A-8163-AE7CBAD3D57F}" type="parTrans" cxnId="{FDEAABCD-5426-274C-8235-D995334CA6E9}">
      <dgm:prSet/>
      <dgm:spPr/>
      <dgm:t>
        <a:bodyPr/>
        <a:lstStyle/>
        <a:p>
          <a:endParaRPr lang="en-US"/>
        </a:p>
      </dgm:t>
    </dgm:pt>
    <dgm:pt modelId="{A212FE8C-1AEC-854C-8F4A-D1AA8C2963DA}">
      <dgm:prSet phldrT="[Text]" phldr="1"/>
      <dgm:spPr/>
      <dgm:t>
        <a:bodyPr/>
        <a:lstStyle/>
        <a:p>
          <a:endParaRPr lang="en-US" dirty="0"/>
        </a:p>
      </dgm:t>
    </dgm:pt>
    <dgm:pt modelId="{DA194D0A-8A77-524E-8D64-8EA5922DA1C4}" type="sibTrans" cxnId="{575E0986-4865-5D4A-8978-90D5E9A44C45}">
      <dgm:prSet/>
      <dgm:spPr/>
      <dgm:t>
        <a:bodyPr/>
        <a:lstStyle/>
        <a:p>
          <a:endParaRPr lang="en-US"/>
        </a:p>
      </dgm:t>
    </dgm:pt>
    <dgm:pt modelId="{A77CA03B-1BE0-514F-B490-2DCE4324A5FE}" type="parTrans" cxnId="{575E0986-4865-5D4A-8978-90D5E9A44C45}">
      <dgm:prSet/>
      <dgm:spPr/>
      <dgm:t>
        <a:bodyPr/>
        <a:lstStyle/>
        <a:p>
          <a:endParaRPr lang="en-US"/>
        </a:p>
      </dgm:t>
    </dgm:pt>
    <dgm:pt modelId="{315159E3-3E74-4546-95B7-EC847AF427F8}" type="pres">
      <dgm:prSet presAssocID="{F8C10257-FA50-BA45-B1AE-B8492FA5426D}" presName="Name0" presStyleCnt="0">
        <dgm:presLayoutVars>
          <dgm:chMax/>
          <dgm:chPref/>
          <dgm:dir/>
        </dgm:presLayoutVars>
      </dgm:prSet>
      <dgm:spPr/>
      <dgm:t>
        <a:bodyPr/>
        <a:lstStyle/>
        <a:p>
          <a:endParaRPr lang="en-US"/>
        </a:p>
      </dgm:t>
    </dgm:pt>
    <dgm:pt modelId="{B3C3BC1B-AA2E-4A47-A232-BCD93A4CCF5D}" type="pres">
      <dgm:prSet presAssocID="{A212FE8C-1AEC-854C-8F4A-D1AA8C2963DA}" presName="composite" presStyleCnt="0">
        <dgm:presLayoutVars>
          <dgm:chMax val="1"/>
          <dgm:chPref val="1"/>
        </dgm:presLayoutVars>
      </dgm:prSet>
      <dgm:spPr/>
    </dgm:pt>
    <dgm:pt modelId="{0275CEC1-8DB4-1A40-96D1-2CBC91ED07F5}" type="pres">
      <dgm:prSet presAssocID="{A212FE8C-1AEC-854C-8F4A-D1AA8C2963DA}" presName="Accent" presStyleLbl="trAlignAcc1" presStyleIdx="0" presStyleCnt="3" custLinFactNeighborX="4103" custLinFactNeighborY="3673">
        <dgm:presLayoutVars>
          <dgm:chMax val="0"/>
          <dgm:chPref val="0"/>
        </dgm:presLayoutVars>
      </dgm:prSet>
      <dgm:spPr/>
    </dgm:pt>
    <dgm:pt modelId="{0CC75791-FD9F-DE4A-86AF-C5F6192C1DC4}" type="pres">
      <dgm:prSet presAssocID="{A212FE8C-1AEC-854C-8F4A-D1AA8C2963DA}" presName="Image" presStyleLbl="alignImgPlace1" presStyleIdx="0" presStyleCnt="3" custScaleX="109119" custScaleY="107630" custLinFactNeighborX="1881" custLinFactNeighborY="151">
        <dgm:presLayoutVars>
          <dgm:chMax val="0"/>
          <dgm:chPref val="0"/>
        </dgm:presLayoutVars>
      </dgm:prSet>
      <dgm:spPr>
        <a:blipFill rotWithShape="1">
          <a:blip xmlns:r="http://schemas.openxmlformats.org/officeDocument/2006/relationships" r:embed="rId1"/>
          <a:stretch>
            <a:fillRect/>
          </a:stretch>
        </a:blipFill>
      </dgm:spPr>
      <dgm:t>
        <a:bodyPr/>
        <a:lstStyle/>
        <a:p>
          <a:endParaRPr lang="en-US"/>
        </a:p>
      </dgm:t>
    </dgm:pt>
    <dgm:pt modelId="{0569B8F3-4435-EA43-98B7-0925A97D9355}" type="pres">
      <dgm:prSet presAssocID="{A212FE8C-1AEC-854C-8F4A-D1AA8C2963DA}" presName="ChildComposite" presStyleCnt="0"/>
      <dgm:spPr/>
    </dgm:pt>
    <dgm:pt modelId="{0386E353-421F-5343-9A47-8511E9128F44}" type="pres">
      <dgm:prSet presAssocID="{A212FE8C-1AEC-854C-8F4A-D1AA8C2963DA}" presName="Child" presStyleLbl="node1" presStyleIdx="0" presStyleCnt="3" custScaleX="96621" custScaleY="114184">
        <dgm:presLayoutVars>
          <dgm:chMax val="0"/>
          <dgm:chPref val="0"/>
          <dgm:bulletEnabled val="1"/>
        </dgm:presLayoutVars>
      </dgm:prSet>
      <dgm:spPr/>
      <dgm:t>
        <a:bodyPr/>
        <a:lstStyle/>
        <a:p>
          <a:endParaRPr lang="en-US"/>
        </a:p>
      </dgm:t>
    </dgm:pt>
    <dgm:pt modelId="{AAD6C224-F9F1-C345-B256-1DAE8718063D}" type="pres">
      <dgm:prSet presAssocID="{A212FE8C-1AEC-854C-8F4A-D1AA8C2963DA}" presName="Parent" presStyleLbl="revTx" presStyleIdx="0" presStyleCnt="3">
        <dgm:presLayoutVars>
          <dgm:chMax val="1"/>
          <dgm:chPref val="0"/>
          <dgm:bulletEnabled val="1"/>
        </dgm:presLayoutVars>
      </dgm:prSet>
      <dgm:spPr/>
      <dgm:t>
        <a:bodyPr/>
        <a:lstStyle/>
        <a:p>
          <a:endParaRPr lang="en-US"/>
        </a:p>
      </dgm:t>
    </dgm:pt>
    <dgm:pt modelId="{AC91A109-60B3-D64C-8FAA-CE899A49060E}" type="pres">
      <dgm:prSet presAssocID="{DA194D0A-8A77-524E-8D64-8EA5922DA1C4}" presName="sibTrans" presStyleCnt="0"/>
      <dgm:spPr/>
    </dgm:pt>
    <dgm:pt modelId="{836F4D1F-22C3-E148-8A8F-924F45709450}" type="pres">
      <dgm:prSet presAssocID="{BFFC298A-6011-D143-BC94-AF49E68CE50E}" presName="composite" presStyleCnt="0">
        <dgm:presLayoutVars>
          <dgm:chMax val="1"/>
          <dgm:chPref val="1"/>
        </dgm:presLayoutVars>
      </dgm:prSet>
      <dgm:spPr/>
    </dgm:pt>
    <dgm:pt modelId="{8406BB15-588C-B74E-B460-F50320D948D3}" type="pres">
      <dgm:prSet presAssocID="{BFFC298A-6011-D143-BC94-AF49E68CE50E}" presName="Accent" presStyleLbl="trAlignAcc1" presStyleIdx="1" presStyleCnt="3">
        <dgm:presLayoutVars>
          <dgm:chMax val="0"/>
          <dgm:chPref val="0"/>
        </dgm:presLayoutVars>
      </dgm:prSet>
      <dgm:spPr/>
    </dgm:pt>
    <dgm:pt modelId="{C7E9DC4A-6F68-5443-A725-A55C4C21A6E6}" type="pres">
      <dgm:prSet presAssocID="{BFFC298A-6011-D143-BC94-AF49E68CE50E}" presName="Image" presStyleLbl="alignImgPlace1" presStyleIdx="1" presStyleCnt="3" custLinFactNeighborY="654">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dgm:spPr>
      <dgm:t>
        <a:bodyPr/>
        <a:lstStyle/>
        <a:p>
          <a:endParaRPr lang="en-US"/>
        </a:p>
      </dgm:t>
    </dgm:pt>
    <dgm:pt modelId="{AEB2A469-404B-0344-8922-26CECEDC3B50}" type="pres">
      <dgm:prSet presAssocID="{BFFC298A-6011-D143-BC94-AF49E68CE50E}" presName="ChildComposite" presStyleCnt="0"/>
      <dgm:spPr/>
    </dgm:pt>
    <dgm:pt modelId="{1885996B-75DC-854C-8CEF-FC15DE59AA06}" type="pres">
      <dgm:prSet presAssocID="{BFFC298A-6011-D143-BC94-AF49E68CE50E}" presName="Child" presStyleLbl="node1" presStyleIdx="1" presStyleCnt="3">
        <dgm:presLayoutVars>
          <dgm:chMax val="0"/>
          <dgm:chPref val="0"/>
          <dgm:bulletEnabled val="1"/>
        </dgm:presLayoutVars>
      </dgm:prSet>
      <dgm:spPr/>
      <dgm:t>
        <a:bodyPr/>
        <a:lstStyle/>
        <a:p>
          <a:endParaRPr lang="en-US"/>
        </a:p>
      </dgm:t>
    </dgm:pt>
    <dgm:pt modelId="{AA05BBEA-EBE4-F34F-98BD-06F465E50169}" type="pres">
      <dgm:prSet presAssocID="{BFFC298A-6011-D143-BC94-AF49E68CE50E}" presName="Parent" presStyleLbl="revTx" presStyleIdx="1" presStyleCnt="3">
        <dgm:presLayoutVars>
          <dgm:chMax val="1"/>
          <dgm:chPref val="0"/>
          <dgm:bulletEnabled val="1"/>
        </dgm:presLayoutVars>
      </dgm:prSet>
      <dgm:spPr/>
      <dgm:t>
        <a:bodyPr/>
        <a:lstStyle/>
        <a:p>
          <a:endParaRPr lang="en-US"/>
        </a:p>
      </dgm:t>
    </dgm:pt>
    <dgm:pt modelId="{3CD60B95-0E06-A442-97F6-5D35C2725A18}" type="pres">
      <dgm:prSet presAssocID="{E479B0C0-EA23-E14B-A6A5-0086DDD31048}" presName="sibTrans" presStyleCnt="0"/>
      <dgm:spPr/>
    </dgm:pt>
    <dgm:pt modelId="{31847151-9BB6-E74B-BAE8-EB9D70C01A39}" type="pres">
      <dgm:prSet presAssocID="{A7F743E8-098C-C440-AA0C-774F98B7CA02}" presName="composite" presStyleCnt="0">
        <dgm:presLayoutVars>
          <dgm:chMax val="1"/>
          <dgm:chPref val="1"/>
        </dgm:presLayoutVars>
      </dgm:prSet>
      <dgm:spPr/>
    </dgm:pt>
    <dgm:pt modelId="{B3D47B0C-A08C-1644-8292-781C4582CF54}" type="pres">
      <dgm:prSet presAssocID="{A7F743E8-098C-C440-AA0C-774F98B7CA02}" presName="Accent" presStyleLbl="trAlignAcc1" presStyleIdx="2" presStyleCnt="3">
        <dgm:presLayoutVars>
          <dgm:chMax val="0"/>
          <dgm:chPref val="0"/>
        </dgm:presLayoutVars>
      </dgm:prSet>
      <dgm:spPr/>
    </dgm:pt>
    <dgm:pt modelId="{367E302A-2427-5542-A8F0-C70445FC35C9}" type="pres">
      <dgm:prSet presAssocID="{A7F743E8-098C-C440-AA0C-774F98B7CA02}" presName="Image" presStyleLbl="alignImgPlace1" presStyleIdx="2" presStyleCnt="3">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75ABA781-9E68-FA48-B6FC-591F649A9599}" type="pres">
      <dgm:prSet presAssocID="{A7F743E8-098C-C440-AA0C-774F98B7CA02}" presName="ChildComposite" presStyleCnt="0"/>
      <dgm:spPr/>
    </dgm:pt>
    <dgm:pt modelId="{078E8652-1FF1-B44F-8FDE-186BBB1D424C}" type="pres">
      <dgm:prSet presAssocID="{A7F743E8-098C-C440-AA0C-774F98B7CA02}" presName="Child" presStyleLbl="node1" presStyleIdx="2" presStyleCnt="3">
        <dgm:presLayoutVars>
          <dgm:chMax val="0"/>
          <dgm:chPref val="0"/>
          <dgm:bulletEnabled val="1"/>
        </dgm:presLayoutVars>
      </dgm:prSet>
      <dgm:spPr/>
      <dgm:t>
        <a:bodyPr/>
        <a:lstStyle/>
        <a:p>
          <a:endParaRPr lang="en-US"/>
        </a:p>
      </dgm:t>
    </dgm:pt>
    <dgm:pt modelId="{89433260-73EF-3148-A624-17C360B881CD}" type="pres">
      <dgm:prSet presAssocID="{A7F743E8-098C-C440-AA0C-774F98B7CA02}" presName="Parent" presStyleLbl="revTx" presStyleIdx="2" presStyleCnt="3">
        <dgm:presLayoutVars>
          <dgm:chMax val="1"/>
          <dgm:chPref val="0"/>
          <dgm:bulletEnabled val="1"/>
        </dgm:presLayoutVars>
      </dgm:prSet>
      <dgm:spPr/>
      <dgm:t>
        <a:bodyPr/>
        <a:lstStyle/>
        <a:p>
          <a:endParaRPr lang="en-US"/>
        </a:p>
      </dgm:t>
    </dgm:pt>
  </dgm:ptLst>
  <dgm:cxnLst>
    <dgm:cxn modelId="{575E0986-4865-5D4A-8978-90D5E9A44C45}" srcId="{F8C10257-FA50-BA45-B1AE-B8492FA5426D}" destId="{A212FE8C-1AEC-854C-8F4A-D1AA8C2963DA}" srcOrd="0" destOrd="0" parTransId="{A77CA03B-1BE0-514F-B490-2DCE4324A5FE}" sibTransId="{DA194D0A-8A77-524E-8D64-8EA5922DA1C4}"/>
    <dgm:cxn modelId="{B62DC92A-7F4C-2E4E-8B64-25DADE5AB04F}" type="presOf" srcId="{A212FE8C-1AEC-854C-8F4A-D1AA8C2963DA}" destId="{AAD6C224-F9F1-C345-B256-1DAE8718063D}" srcOrd="0" destOrd="0" presId="urn:microsoft.com/office/officeart/2008/layout/CaptionedPictures"/>
    <dgm:cxn modelId="{EA13CFCC-E2B2-5641-8996-EAC6F407107D}" srcId="{F8C10257-FA50-BA45-B1AE-B8492FA5426D}" destId="{A7F743E8-098C-C440-AA0C-774F98B7CA02}" srcOrd="2" destOrd="0" parTransId="{773B19FB-80B3-924F-BADF-6E63642C2ACB}" sibTransId="{AC1FEDE8-FA81-0449-A546-F1E3CB4A1C4D}"/>
    <dgm:cxn modelId="{907A2DD8-AF86-B340-83AA-049852A64361}" srcId="{A212FE8C-1AEC-854C-8F4A-D1AA8C2963DA}" destId="{4014B5C5-EE85-EF45-A34C-F31E29DDF48E}" srcOrd="0" destOrd="0" parTransId="{4E359BBD-2629-6044-BECB-C0F031A30B65}" sibTransId="{903C0B51-D446-444F-9CF1-58B4B2508F4C}"/>
    <dgm:cxn modelId="{7279D6F8-8A56-BD4D-9715-40D051D6FF55}" type="presOf" srcId="{F8C10257-FA50-BA45-B1AE-B8492FA5426D}" destId="{315159E3-3E74-4546-95B7-EC847AF427F8}" srcOrd="0" destOrd="0" presId="urn:microsoft.com/office/officeart/2008/layout/CaptionedPictures"/>
    <dgm:cxn modelId="{EE3C675C-22EB-144F-BA43-276976D71F02}" type="presOf" srcId="{BFFC298A-6011-D143-BC94-AF49E68CE50E}" destId="{AA05BBEA-EBE4-F34F-98BD-06F465E50169}" srcOrd="0" destOrd="0" presId="urn:microsoft.com/office/officeart/2008/layout/CaptionedPictures"/>
    <dgm:cxn modelId="{369D579F-52C1-1B4F-98F5-2BC727EC1CD6}" srcId="{A7F743E8-098C-C440-AA0C-774F98B7CA02}" destId="{5EFBB86B-1D63-4248-A931-74AA36874800}" srcOrd="0" destOrd="0" parTransId="{14CA5296-BD7D-134C-BDFE-6BA1CED718DA}" sibTransId="{AFB18C70-22BB-0245-A73B-2A441FEE6C6F}"/>
    <dgm:cxn modelId="{8B16E4EA-B10A-854F-B720-2265419203FC}" type="presOf" srcId="{5EFBB86B-1D63-4248-A931-74AA36874800}" destId="{078E8652-1FF1-B44F-8FDE-186BBB1D424C}" srcOrd="0" destOrd="0" presId="urn:microsoft.com/office/officeart/2008/layout/CaptionedPictures"/>
    <dgm:cxn modelId="{FDEAABCD-5426-274C-8235-D995334CA6E9}" srcId="{F8C10257-FA50-BA45-B1AE-B8492FA5426D}" destId="{BFFC298A-6011-D143-BC94-AF49E68CE50E}" srcOrd="1" destOrd="0" parTransId="{3A11EDFD-D060-614A-8163-AE7CBAD3D57F}" sibTransId="{E479B0C0-EA23-E14B-A6A5-0086DDD31048}"/>
    <dgm:cxn modelId="{0F3B034D-7025-8B4B-B168-05CC86ABFA58}" srcId="{BFFC298A-6011-D143-BC94-AF49E68CE50E}" destId="{2ABB0B1E-3C62-4549-9491-8991C25CB58D}" srcOrd="0" destOrd="0" parTransId="{4C889BB3-EDD4-B449-82CE-222EA18B8E46}" sibTransId="{2533ACF4-8ACA-424F-9F05-061A8DECE6DB}"/>
    <dgm:cxn modelId="{D746583B-6D56-0B48-BD7A-13ED137DF5FB}" type="presOf" srcId="{2ABB0B1E-3C62-4549-9491-8991C25CB58D}" destId="{1885996B-75DC-854C-8CEF-FC15DE59AA06}" srcOrd="0" destOrd="0" presId="urn:microsoft.com/office/officeart/2008/layout/CaptionedPictures"/>
    <dgm:cxn modelId="{84493BD4-AAA3-F846-B55A-E036071D8081}" type="presOf" srcId="{4014B5C5-EE85-EF45-A34C-F31E29DDF48E}" destId="{0386E353-421F-5343-9A47-8511E9128F44}" srcOrd="0" destOrd="0" presId="urn:microsoft.com/office/officeart/2008/layout/CaptionedPictures"/>
    <dgm:cxn modelId="{C4302E13-5C72-C948-AF05-1CBB44C3EF05}" type="presOf" srcId="{A7F743E8-098C-C440-AA0C-774F98B7CA02}" destId="{89433260-73EF-3148-A624-17C360B881CD}" srcOrd="0" destOrd="0" presId="urn:microsoft.com/office/officeart/2008/layout/CaptionedPictures"/>
    <dgm:cxn modelId="{B840174B-0918-2449-8F03-816F917B77CB}" type="presParOf" srcId="{315159E3-3E74-4546-95B7-EC847AF427F8}" destId="{B3C3BC1B-AA2E-4A47-A232-BCD93A4CCF5D}" srcOrd="0" destOrd="0" presId="urn:microsoft.com/office/officeart/2008/layout/CaptionedPictures"/>
    <dgm:cxn modelId="{DF861A56-3419-3745-8457-ED286A4ABA09}" type="presParOf" srcId="{B3C3BC1B-AA2E-4A47-A232-BCD93A4CCF5D}" destId="{0275CEC1-8DB4-1A40-96D1-2CBC91ED07F5}" srcOrd="0" destOrd="0" presId="urn:microsoft.com/office/officeart/2008/layout/CaptionedPictures"/>
    <dgm:cxn modelId="{F4583A94-1FFD-3D46-8DD9-0964F622B9E9}" type="presParOf" srcId="{B3C3BC1B-AA2E-4A47-A232-BCD93A4CCF5D}" destId="{0CC75791-FD9F-DE4A-86AF-C5F6192C1DC4}" srcOrd="1" destOrd="0" presId="urn:microsoft.com/office/officeart/2008/layout/CaptionedPictures"/>
    <dgm:cxn modelId="{5BEEF046-4301-1C49-8229-E4ABAACA8CAE}" type="presParOf" srcId="{B3C3BC1B-AA2E-4A47-A232-BCD93A4CCF5D}" destId="{0569B8F3-4435-EA43-98B7-0925A97D9355}" srcOrd="2" destOrd="0" presId="urn:microsoft.com/office/officeart/2008/layout/CaptionedPictures"/>
    <dgm:cxn modelId="{D639408C-CC0E-E649-9C0A-C189CB45A0DB}" type="presParOf" srcId="{0569B8F3-4435-EA43-98B7-0925A97D9355}" destId="{0386E353-421F-5343-9A47-8511E9128F44}" srcOrd="0" destOrd="0" presId="urn:microsoft.com/office/officeart/2008/layout/CaptionedPictures"/>
    <dgm:cxn modelId="{D3526CEF-FCDC-F141-84E0-FFEC7F6C7126}" type="presParOf" srcId="{0569B8F3-4435-EA43-98B7-0925A97D9355}" destId="{AAD6C224-F9F1-C345-B256-1DAE8718063D}" srcOrd="1" destOrd="0" presId="urn:microsoft.com/office/officeart/2008/layout/CaptionedPictures"/>
    <dgm:cxn modelId="{F3AAECA8-C065-F649-9948-5B093BCD0B6A}" type="presParOf" srcId="{315159E3-3E74-4546-95B7-EC847AF427F8}" destId="{AC91A109-60B3-D64C-8FAA-CE899A49060E}" srcOrd="1" destOrd="0" presId="urn:microsoft.com/office/officeart/2008/layout/CaptionedPictures"/>
    <dgm:cxn modelId="{5506684C-E7F7-9B43-92D1-53ADF0F5699B}" type="presParOf" srcId="{315159E3-3E74-4546-95B7-EC847AF427F8}" destId="{836F4D1F-22C3-E148-8A8F-924F45709450}" srcOrd="2" destOrd="0" presId="urn:microsoft.com/office/officeart/2008/layout/CaptionedPictures"/>
    <dgm:cxn modelId="{E4A2CA12-432F-7A48-A52E-64A88D960591}" type="presParOf" srcId="{836F4D1F-22C3-E148-8A8F-924F45709450}" destId="{8406BB15-588C-B74E-B460-F50320D948D3}" srcOrd="0" destOrd="0" presId="urn:microsoft.com/office/officeart/2008/layout/CaptionedPictures"/>
    <dgm:cxn modelId="{F3CCB44F-5FC6-E34B-B24E-11C10DBFA5A4}" type="presParOf" srcId="{836F4D1F-22C3-E148-8A8F-924F45709450}" destId="{C7E9DC4A-6F68-5443-A725-A55C4C21A6E6}" srcOrd="1" destOrd="0" presId="urn:microsoft.com/office/officeart/2008/layout/CaptionedPictures"/>
    <dgm:cxn modelId="{D0480163-E5F7-8241-9639-7189685CDD24}" type="presParOf" srcId="{836F4D1F-22C3-E148-8A8F-924F45709450}" destId="{AEB2A469-404B-0344-8922-26CECEDC3B50}" srcOrd="2" destOrd="0" presId="urn:microsoft.com/office/officeart/2008/layout/CaptionedPictures"/>
    <dgm:cxn modelId="{B73CA6CF-D493-9142-B2C4-6B0417323600}" type="presParOf" srcId="{AEB2A469-404B-0344-8922-26CECEDC3B50}" destId="{1885996B-75DC-854C-8CEF-FC15DE59AA06}" srcOrd="0" destOrd="0" presId="urn:microsoft.com/office/officeart/2008/layout/CaptionedPictures"/>
    <dgm:cxn modelId="{710A64CB-61B7-FE4E-921C-08ACCBFAB206}" type="presParOf" srcId="{AEB2A469-404B-0344-8922-26CECEDC3B50}" destId="{AA05BBEA-EBE4-F34F-98BD-06F465E50169}" srcOrd="1" destOrd="0" presId="urn:microsoft.com/office/officeart/2008/layout/CaptionedPictures"/>
    <dgm:cxn modelId="{878A2FC0-9CA2-4446-98D5-74B7845F4C7F}" type="presParOf" srcId="{315159E3-3E74-4546-95B7-EC847AF427F8}" destId="{3CD60B95-0E06-A442-97F6-5D35C2725A18}" srcOrd="3" destOrd="0" presId="urn:microsoft.com/office/officeart/2008/layout/CaptionedPictures"/>
    <dgm:cxn modelId="{7C90DC50-9BBA-6A44-A51D-5B13BA3E3352}" type="presParOf" srcId="{315159E3-3E74-4546-95B7-EC847AF427F8}" destId="{31847151-9BB6-E74B-BAE8-EB9D70C01A39}" srcOrd="4" destOrd="0" presId="urn:microsoft.com/office/officeart/2008/layout/CaptionedPictures"/>
    <dgm:cxn modelId="{9D8AAFC1-2946-3A47-910D-C74285B7DC11}" type="presParOf" srcId="{31847151-9BB6-E74B-BAE8-EB9D70C01A39}" destId="{B3D47B0C-A08C-1644-8292-781C4582CF54}" srcOrd="0" destOrd="0" presId="urn:microsoft.com/office/officeart/2008/layout/CaptionedPictures"/>
    <dgm:cxn modelId="{4C3DFF19-7A80-F340-9C83-9A1E7750F15A}" type="presParOf" srcId="{31847151-9BB6-E74B-BAE8-EB9D70C01A39}" destId="{367E302A-2427-5542-A8F0-C70445FC35C9}" srcOrd="1" destOrd="0" presId="urn:microsoft.com/office/officeart/2008/layout/CaptionedPictures"/>
    <dgm:cxn modelId="{E13D52E8-E20D-3342-A3EA-45ED8589B4F5}" type="presParOf" srcId="{31847151-9BB6-E74B-BAE8-EB9D70C01A39}" destId="{75ABA781-9E68-FA48-B6FC-591F649A9599}" srcOrd="2" destOrd="0" presId="urn:microsoft.com/office/officeart/2008/layout/CaptionedPictures"/>
    <dgm:cxn modelId="{7B1CA7D8-ED6F-E44D-ACD0-A8A1F147AFFB}" type="presParOf" srcId="{75ABA781-9E68-FA48-B6FC-591F649A9599}" destId="{078E8652-1FF1-B44F-8FDE-186BBB1D424C}" srcOrd="0" destOrd="0" presId="urn:microsoft.com/office/officeart/2008/layout/CaptionedPictures"/>
    <dgm:cxn modelId="{899992F3-C448-7444-A89B-678C92557ED9}" type="presParOf" srcId="{75ABA781-9E68-FA48-B6FC-591F649A9599}" destId="{89433260-73EF-3148-A624-17C360B881CD}"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5CEC1-8DB4-1A40-96D1-2CBC91ED07F5}">
      <dsp:nvSpPr>
        <dsp:cNvPr id="0" name=""/>
        <dsp:cNvSpPr/>
      </dsp:nvSpPr>
      <dsp:spPr>
        <a:xfrm>
          <a:off x="130937" y="990594"/>
          <a:ext cx="3152218" cy="3708492"/>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C75791-FD9F-DE4A-86AF-C5F6192C1DC4}">
      <dsp:nvSpPr>
        <dsp:cNvPr id="0" name=""/>
        <dsp:cNvSpPr/>
      </dsp:nvSpPr>
      <dsp:spPr>
        <a:xfrm>
          <a:off x="83224" y="914399"/>
          <a:ext cx="3095702" cy="2594442"/>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386E353-421F-5343-9A47-8511E9128F44}">
      <dsp:nvSpPr>
        <dsp:cNvPr id="0" name=""/>
        <dsp:cNvSpPr/>
      </dsp:nvSpPr>
      <dsp:spPr>
        <a:xfrm>
          <a:off x="207144" y="3717057"/>
          <a:ext cx="2741134" cy="71983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Collaboration</a:t>
          </a:r>
          <a:endParaRPr lang="en-US" sz="2900" kern="1200" dirty="0"/>
        </a:p>
      </dsp:txBody>
      <dsp:txXfrm>
        <a:off x="207144" y="3717057"/>
        <a:ext cx="2741134" cy="719832"/>
      </dsp:txXfrm>
    </dsp:sp>
    <dsp:sp modelId="{AAD6C224-F9F1-C345-B256-1DAE8718063D}">
      <dsp:nvSpPr>
        <dsp:cNvPr id="0" name=""/>
        <dsp:cNvSpPr/>
      </dsp:nvSpPr>
      <dsp:spPr>
        <a:xfrm>
          <a:off x="159212" y="3390887"/>
          <a:ext cx="2836996" cy="37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159212" y="3390887"/>
        <a:ext cx="2836996" cy="370878"/>
      </dsp:txXfrm>
    </dsp:sp>
    <dsp:sp modelId="{8406BB15-588C-B74E-B460-F50320D948D3}">
      <dsp:nvSpPr>
        <dsp:cNvPr id="0" name=""/>
        <dsp:cNvSpPr/>
      </dsp:nvSpPr>
      <dsp:spPr>
        <a:xfrm>
          <a:off x="3904144" y="854381"/>
          <a:ext cx="3152218" cy="3708492"/>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7E9DC4A-6F68-5443-A725-A55C4C21A6E6}">
      <dsp:nvSpPr>
        <dsp:cNvPr id="0" name=""/>
        <dsp:cNvSpPr/>
      </dsp:nvSpPr>
      <dsp:spPr>
        <a:xfrm>
          <a:off x="4061755" y="1018486"/>
          <a:ext cx="2836996" cy="241052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85996B-75DC-854C-8CEF-FC15DE59AA06}">
      <dsp:nvSpPr>
        <dsp:cNvPr id="0" name=""/>
        <dsp:cNvSpPr/>
      </dsp:nvSpPr>
      <dsp:spPr>
        <a:xfrm>
          <a:off x="4061755" y="3784120"/>
          <a:ext cx="2836996" cy="63041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Security</a:t>
          </a:r>
          <a:endParaRPr lang="en-US" sz="2900" kern="1200" dirty="0"/>
        </a:p>
      </dsp:txBody>
      <dsp:txXfrm>
        <a:off x="4061755" y="3784120"/>
        <a:ext cx="2836996" cy="630414"/>
      </dsp:txXfrm>
    </dsp:sp>
    <dsp:sp modelId="{AA05BBEA-EBE4-F34F-98BD-06F465E50169}">
      <dsp:nvSpPr>
        <dsp:cNvPr id="0" name=""/>
        <dsp:cNvSpPr/>
      </dsp:nvSpPr>
      <dsp:spPr>
        <a:xfrm>
          <a:off x="4061755" y="3413241"/>
          <a:ext cx="2836996" cy="37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4061755" y="3413241"/>
        <a:ext cx="2836996" cy="370878"/>
      </dsp:txXfrm>
    </dsp:sp>
    <dsp:sp modelId="{B3D47B0C-A08C-1644-8292-781C4582CF54}">
      <dsp:nvSpPr>
        <dsp:cNvPr id="0" name=""/>
        <dsp:cNvSpPr/>
      </dsp:nvSpPr>
      <dsp:spPr>
        <a:xfrm>
          <a:off x="7806687" y="854381"/>
          <a:ext cx="3152218" cy="3708492"/>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7E302A-2427-5542-A8F0-C70445FC35C9}">
      <dsp:nvSpPr>
        <dsp:cNvPr id="0" name=""/>
        <dsp:cNvSpPr/>
      </dsp:nvSpPr>
      <dsp:spPr>
        <a:xfrm>
          <a:off x="7964298" y="1002721"/>
          <a:ext cx="2836996" cy="241052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78E8652-1FF1-B44F-8FDE-186BBB1D424C}">
      <dsp:nvSpPr>
        <dsp:cNvPr id="0" name=""/>
        <dsp:cNvSpPr/>
      </dsp:nvSpPr>
      <dsp:spPr>
        <a:xfrm>
          <a:off x="7964298" y="3784120"/>
          <a:ext cx="2836996" cy="63041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Scalability</a:t>
          </a:r>
          <a:endParaRPr lang="en-US" sz="2900" kern="1200" dirty="0"/>
        </a:p>
      </dsp:txBody>
      <dsp:txXfrm>
        <a:off x="7964298" y="3784120"/>
        <a:ext cx="2836996" cy="630414"/>
      </dsp:txXfrm>
    </dsp:sp>
    <dsp:sp modelId="{89433260-73EF-3148-A624-17C360B881CD}">
      <dsp:nvSpPr>
        <dsp:cNvPr id="0" name=""/>
        <dsp:cNvSpPr/>
      </dsp:nvSpPr>
      <dsp:spPr>
        <a:xfrm>
          <a:off x="7964298" y="3413241"/>
          <a:ext cx="2836996" cy="37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7964298" y="3413241"/>
        <a:ext cx="2836996" cy="370878"/>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8C7837-B030-4A96-9EB5-8DEA7C16472D}" type="datetimeFigureOut">
              <a:rPr lang="en-US" smtClean="0"/>
              <a:t>1/12/16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A7F535-F88D-4CF3-A874-10A921E6E1E3}" type="slidenum">
              <a:rPr lang="en-US" smtClean="0"/>
              <a:t>‹#›</a:t>
            </a:fld>
            <a:endParaRPr lang="en-US"/>
          </a:p>
        </p:txBody>
      </p:sp>
    </p:spTree>
    <p:extLst>
      <p:ext uri="{BB962C8B-B14F-4D97-AF65-F5344CB8AC3E}">
        <p14:creationId xmlns:p14="http://schemas.microsoft.com/office/powerpoint/2010/main" val="234736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5636B-8193-487F-8E51-05E827E3AAF8}" type="datetimeFigureOut">
              <a:rPr lang="en-US" smtClean="0"/>
              <a:t>1/12/16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9E940-AA86-4A31-9AEB-104F9633BD52}" type="slidenum">
              <a:rPr lang="en-US" smtClean="0"/>
              <a:t>‹#›</a:t>
            </a:fld>
            <a:endParaRPr lang="en-US"/>
          </a:p>
        </p:txBody>
      </p:sp>
    </p:spTree>
    <p:extLst>
      <p:ext uri="{BB962C8B-B14F-4D97-AF65-F5344CB8AC3E}">
        <p14:creationId xmlns:p14="http://schemas.microsoft.com/office/powerpoint/2010/main" val="4169371540"/>
      </p:ext>
    </p:extLst>
  </p:cSld>
  <p:clrMap bg1="lt1" tx1="dk1" bg2="lt2" tx2="dk2" accent1="accent1" accent2="accent2" accent3="accent3" accent4="accent4" accent5="accent5" accent6="accent6" hlink="hlink" folHlink="folHlink"/>
  <p:notesStyle>
    <a:lvl1pPr marL="0" algn="l" defTabSz="914247" rtl="0" eaLnBrk="1" latinLnBrk="0" hangingPunct="1">
      <a:defRPr sz="1200" kern="1200">
        <a:solidFill>
          <a:schemeClr val="tx1"/>
        </a:solidFill>
        <a:latin typeface="+mn-lt"/>
        <a:ea typeface="+mn-ea"/>
        <a:cs typeface="+mn-cs"/>
      </a:defRPr>
    </a:lvl1pPr>
    <a:lvl2pPr marL="457121" algn="l" defTabSz="914247" rtl="0" eaLnBrk="1" latinLnBrk="0" hangingPunct="1">
      <a:defRPr sz="1200" kern="1200">
        <a:solidFill>
          <a:schemeClr val="tx1"/>
        </a:solidFill>
        <a:latin typeface="+mn-lt"/>
        <a:ea typeface="+mn-ea"/>
        <a:cs typeface="+mn-cs"/>
      </a:defRPr>
    </a:lvl2pPr>
    <a:lvl3pPr marL="914247" algn="l" defTabSz="914247" rtl="0" eaLnBrk="1" latinLnBrk="0" hangingPunct="1">
      <a:defRPr sz="1200" kern="1200">
        <a:solidFill>
          <a:schemeClr val="tx1"/>
        </a:solidFill>
        <a:latin typeface="+mn-lt"/>
        <a:ea typeface="+mn-ea"/>
        <a:cs typeface="+mn-cs"/>
      </a:defRPr>
    </a:lvl3pPr>
    <a:lvl4pPr marL="1371371" algn="l" defTabSz="914247" rtl="0" eaLnBrk="1" latinLnBrk="0" hangingPunct="1">
      <a:defRPr sz="1200" kern="1200">
        <a:solidFill>
          <a:schemeClr val="tx1"/>
        </a:solidFill>
        <a:latin typeface="+mn-lt"/>
        <a:ea typeface="+mn-ea"/>
        <a:cs typeface="+mn-cs"/>
      </a:defRPr>
    </a:lvl4pPr>
    <a:lvl5pPr marL="1828496" algn="l" defTabSz="914247" rtl="0" eaLnBrk="1" latinLnBrk="0" hangingPunct="1">
      <a:defRPr sz="1200" kern="1200">
        <a:solidFill>
          <a:schemeClr val="tx1"/>
        </a:solidFill>
        <a:latin typeface="+mn-lt"/>
        <a:ea typeface="+mn-ea"/>
        <a:cs typeface="+mn-cs"/>
      </a:defRPr>
    </a:lvl5pPr>
    <a:lvl6pPr marL="2285617" algn="l" defTabSz="914247" rtl="0" eaLnBrk="1" latinLnBrk="0" hangingPunct="1">
      <a:defRPr sz="1200" kern="1200">
        <a:solidFill>
          <a:schemeClr val="tx1"/>
        </a:solidFill>
        <a:latin typeface="+mn-lt"/>
        <a:ea typeface="+mn-ea"/>
        <a:cs typeface="+mn-cs"/>
      </a:defRPr>
    </a:lvl6pPr>
    <a:lvl7pPr marL="2742743" algn="l" defTabSz="914247" rtl="0" eaLnBrk="1" latinLnBrk="0" hangingPunct="1">
      <a:defRPr sz="1200" kern="1200">
        <a:solidFill>
          <a:schemeClr val="tx1"/>
        </a:solidFill>
        <a:latin typeface="+mn-lt"/>
        <a:ea typeface="+mn-ea"/>
        <a:cs typeface="+mn-cs"/>
      </a:defRPr>
    </a:lvl7pPr>
    <a:lvl8pPr marL="3199867" algn="l" defTabSz="914247" rtl="0" eaLnBrk="1" latinLnBrk="0" hangingPunct="1">
      <a:defRPr sz="1200" kern="1200">
        <a:solidFill>
          <a:schemeClr val="tx1"/>
        </a:solidFill>
        <a:latin typeface="+mn-lt"/>
        <a:ea typeface="+mn-ea"/>
        <a:cs typeface="+mn-cs"/>
      </a:defRPr>
    </a:lvl8pPr>
    <a:lvl9pPr marL="3656992" algn="l" defTabSz="9142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47"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47" rtl="0" eaLnBrk="1" fontAlgn="auto" latinLnBrk="0" hangingPunct="1">
              <a:lnSpc>
                <a:spcPct val="100000"/>
              </a:lnSpc>
              <a:spcBef>
                <a:spcPts val="0"/>
              </a:spcBef>
              <a:spcAft>
                <a:spcPts val="0"/>
              </a:spcAft>
              <a:buClrTx/>
              <a:buSzTx/>
              <a:buFontTx/>
              <a:buNone/>
              <a:tabLst/>
              <a:defRPr/>
            </a:pPr>
            <a:r>
              <a:rPr lang="en-US" dirty="0" smtClean="0"/>
              <a:t>Image Credit – </a:t>
            </a:r>
            <a:r>
              <a:rPr lang="en-US" dirty="0" err="1" smtClean="0"/>
              <a:t>Shutterstock</a:t>
            </a:r>
            <a:endParaRPr lang="en-US" dirty="0" smtClean="0"/>
          </a:p>
          <a:p>
            <a:endParaRPr lang="en-US" dirty="0"/>
          </a:p>
        </p:txBody>
      </p:sp>
      <p:sp>
        <p:nvSpPr>
          <p:cNvPr id="4" name="Slide Number Placeholder 3"/>
          <p:cNvSpPr>
            <a:spLocks noGrp="1"/>
          </p:cNvSpPr>
          <p:nvPr>
            <p:ph type="sldNum" sz="quarter" idx="10"/>
          </p:nvPr>
        </p:nvSpPr>
        <p:spPr/>
        <p:txBody>
          <a:bodyPr/>
          <a:lstStyle/>
          <a:p>
            <a:fld id="{DB39E940-AA86-4A31-9AEB-104F9633BD52}" type="slidenum">
              <a:rPr lang="en-US" smtClean="0"/>
              <a:t>1</a:t>
            </a:fld>
            <a:endParaRPr lang="en-US"/>
          </a:p>
        </p:txBody>
      </p:sp>
    </p:spTree>
    <p:extLst>
      <p:ext uri="{BB962C8B-B14F-4D97-AF65-F5344CB8AC3E}">
        <p14:creationId xmlns:p14="http://schemas.microsoft.com/office/powerpoint/2010/main" val="3958552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Screenshots</a:t>
            </a:r>
            <a:r>
              <a:rPr lang="en-US" baseline="0" dirty="0" smtClean="0"/>
              <a:t> of aforementioned visibility – go through bullet points</a:t>
            </a:r>
            <a:endParaRPr lang="en-US" dirty="0"/>
          </a:p>
        </p:txBody>
      </p:sp>
      <p:sp>
        <p:nvSpPr>
          <p:cNvPr id="4" name="Slide Number Placeholder 3"/>
          <p:cNvSpPr>
            <a:spLocks noGrp="1"/>
          </p:cNvSpPr>
          <p:nvPr>
            <p:ph type="sldNum" sz="quarter" idx="10"/>
          </p:nvPr>
        </p:nvSpPr>
        <p:spPr/>
        <p:txBody>
          <a:bodyPr/>
          <a:lstStyle/>
          <a:p>
            <a:fld id="{DB39E940-AA86-4A31-9AEB-104F9633BD52}" type="slidenum">
              <a:rPr lang="en-US" smtClean="0"/>
              <a:t>10</a:t>
            </a:fld>
            <a:endParaRPr lang="en-US"/>
          </a:p>
        </p:txBody>
      </p:sp>
    </p:spTree>
    <p:extLst>
      <p:ext uri="{BB962C8B-B14F-4D97-AF65-F5344CB8AC3E}">
        <p14:creationId xmlns:p14="http://schemas.microsoft.com/office/powerpoint/2010/main" val="289015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11</a:t>
            </a:fld>
            <a:endParaRPr lang="en-US"/>
          </a:p>
        </p:txBody>
      </p:sp>
    </p:spTree>
    <p:extLst>
      <p:ext uri="{BB962C8B-B14F-4D97-AF65-F5344CB8AC3E}">
        <p14:creationId xmlns:p14="http://schemas.microsoft.com/office/powerpoint/2010/main" val="926160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47"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SteelHead</a:t>
            </a:r>
            <a:r>
              <a:rPr lang="en-US" sz="1200" kern="1200" dirty="0" smtClean="0">
                <a:solidFill>
                  <a:schemeClr val="tx1"/>
                </a:solidFill>
                <a:effectLst/>
                <a:latin typeface="+mn-lt"/>
                <a:ea typeface="+mn-ea"/>
                <a:cs typeface="+mn-cs"/>
              </a:rPr>
              <a:t> mobile enables optimization for applications that reside either in a branch, data center or hosted in the private and public clouds such as Azure and AWS effectively ensuring location-independence for both the applications and the end users that are accessing those applications. </a:t>
            </a:r>
          </a:p>
          <a:p>
            <a:endParaRPr lang="en-US" dirty="0"/>
          </a:p>
        </p:txBody>
      </p:sp>
      <p:sp>
        <p:nvSpPr>
          <p:cNvPr id="4" name="Slide Number Placeholder 3"/>
          <p:cNvSpPr>
            <a:spLocks noGrp="1"/>
          </p:cNvSpPr>
          <p:nvPr>
            <p:ph type="sldNum" sz="quarter" idx="10"/>
          </p:nvPr>
        </p:nvSpPr>
        <p:spPr/>
        <p:txBody>
          <a:bodyPr/>
          <a:lstStyle/>
          <a:p>
            <a:fld id="{DB39E940-AA86-4A31-9AEB-104F9633BD52}" type="slidenum">
              <a:rPr lang="en-US" smtClean="0"/>
              <a:t>12</a:t>
            </a:fld>
            <a:endParaRPr lang="en-US"/>
          </a:p>
        </p:txBody>
      </p:sp>
    </p:spTree>
    <p:extLst>
      <p:ext uri="{BB962C8B-B14F-4D97-AF65-F5344CB8AC3E}">
        <p14:creationId xmlns:p14="http://schemas.microsoft.com/office/powerpoint/2010/main" val="301761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47"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SteelHead</a:t>
            </a:r>
            <a:r>
              <a:rPr lang="en-US" sz="1200" kern="1200" smtClean="0">
                <a:solidFill>
                  <a:schemeClr val="tx1"/>
                </a:solidFill>
                <a:effectLst/>
                <a:latin typeface="+mn-lt"/>
                <a:ea typeface="+mn-ea"/>
                <a:cs typeface="+mn-cs"/>
              </a:rPr>
              <a:t> mobile enables optimization for applications that reside either in a branch, data center or hosted in the private and public clouds such as Azure and AWS effectively ensuring location-independence for both the applications and the end users that are accessing those applications. </a:t>
            </a:r>
          </a:p>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13</a:t>
            </a:fld>
            <a:endParaRPr lang="en-US"/>
          </a:p>
        </p:txBody>
      </p:sp>
    </p:spTree>
    <p:extLst>
      <p:ext uri="{BB962C8B-B14F-4D97-AF65-F5344CB8AC3E}">
        <p14:creationId xmlns:p14="http://schemas.microsoft.com/office/powerpoint/2010/main" val="1772956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0" y="4191000"/>
            <a:ext cx="6858000" cy="5105400"/>
          </a:xfrm>
        </p:spPr>
        <p:txBody>
          <a:bodyPr/>
          <a:lstStyle/>
          <a:p>
            <a:r>
              <a:rPr lang="en-US" dirty="0" smtClean="0"/>
              <a:t>DC</a:t>
            </a:r>
            <a:r>
              <a:rPr lang="en-US" baseline="0" dirty="0" smtClean="0"/>
              <a:t> Leisure is a leisure management company managing over 85 sites around the UK, and with 6500 employees, many of whom </a:t>
            </a:r>
            <a:r>
              <a:rPr lang="en-US" baseline="0" smtClean="0"/>
              <a:t>work remote.</a:t>
            </a:r>
            <a:endParaRPr lang="en-US" dirty="0"/>
          </a:p>
        </p:txBody>
      </p:sp>
    </p:spTree>
    <p:extLst>
      <p:ext uri="{BB962C8B-B14F-4D97-AF65-F5344CB8AC3E}">
        <p14:creationId xmlns:p14="http://schemas.microsoft.com/office/powerpoint/2010/main" val="927495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http://media-</a:t>
            </a:r>
            <a:r>
              <a:rPr lang="en-US" sz="1200" kern="1200" dirty="0" err="1" smtClean="0">
                <a:solidFill>
                  <a:schemeClr val="tx1"/>
                </a:solidFill>
                <a:effectLst/>
                <a:latin typeface="+mn-lt"/>
                <a:ea typeface="+mn-ea"/>
                <a:cs typeface="+mn-cs"/>
              </a:rPr>
              <a:t>cms.riverbed.com</a:t>
            </a:r>
            <a:r>
              <a:rPr lang="en-US" sz="1200" kern="1200" dirty="0" smtClean="0">
                <a:solidFill>
                  <a:schemeClr val="tx1"/>
                </a:solidFill>
                <a:effectLst/>
                <a:latin typeface="+mn-lt"/>
                <a:ea typeface="+mn-ea"/>
                <a:cs typeface="+mn-cs"/>
              </a:rPr>
              <a:t>/documents/0111_Dudek_Associates_032515AS-3.</a:t>
            </a:r>
            <a:r>
              <a:rPr lang="en-US" sz="1200" kern="1200" dirty="0" smtClean="0">
                <a:solidFill>
                  <a:schemeClr val="tx1"/>
                </a:solidFill>
                <a:effectLst/>
                <a:latin typeface="+mn-lt"/>
                <a:ea typeface="+mn-ea"/>
                <a:cs typeface="+mn-cs"/>
              </a:rPr>
              <a:t>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57138" marR="0" lvl="0" indent="0" algn="l" defTabSz="914247" rtl="0" eaLnBrk="0" fontAlgn="auto" latinLnBrk="0" hangingPunct="0">
              <a:lnSpc>
                <a:spcPct val="85000"/>
              </a:lnSpc>
              <a:spcBef>
                <a:spcPts val="400"/>
              </a:spcBef>
              <a:spcAft>
                <a:spcPts val="0"/>
              </a:spcAft>
              <a:buClrTx/>
              <a:buSzTx/>
              <a:buFont typeface="Arial"/>
              <a:buNone/>
              <a:tabLst/>
              <a:defRPr/>
            </a:pPr>
            <a:r>
              <a:rPr lang="en-US" sz="1200" b="0" i="0" u="none" strike="noStrike" kern="1200" baseline="0" dirty="0" smtClean="0">
                <a:solidFill>
                  <a:schemeClr val="tx1"/>
                </a:solidFill>
                <a:latin typeface="+mn-lt"/>
                <a:ea typeface="+mn-ea"/>
                <a:cs typeface="+mn-cs"/>
              </a:rPr>
              <a:t>http://</a:t>
            </a:r>
            <a:r>
              <a:rPr lang="en-US" sz="1200" b="0" i="0" u="none" strike="noStrike" kern="1200" baseline="0" dirty="0" err="1" smtClean="0">
                <a:solidFill>
                  <a:schemeClr val="tx1"/>
                </a:solidFill>
                <a:latin typeface="+mn-lt"/>
                <a:ea typeface="+mn-ea"/>
                <a:cs typeface="+mn-cs"/>
              </a:rPr>
              <a:t>www.riverbed.com</a:t>
            </a:r>
            <a:r>
              <a:rPr lang="en-US" sz="1200" b="0" i="0" u="none" strike="noStrike" kern="1200" baseline="0" dirty="0" smtClean="0">
                <a:solidFill>
                  <a:schemeClr val="tx1"/>
                </a:solidFill>
                <a:latin typeface="+mn-lt"/>
                <a:ea typeface="+mn-ea"/>
                <a:cs typeface="+mn-cs"/>
              </a:rPr>
              <a:t>/customer-stories/</a:t>
            </a:r>
            <a:r>
              <a:rPr lang="en-US" sz="1200" b="0" i="0" u="none" strike="noStrike" kern="1200" baseline="0" dirty="0" err="1" smtClean="0">
                <a:solidFill>
                  <a:schemeClr val="tx1"/>
                </a:solidFill>
                <a:latin typeface="+mn-lt"/>
                <a:ea typeface="+mn-ea"/>
                <a:cs typeface="+mn-cs"/>
              </a:rPr>
              <a:t>Dudek</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Associates.html</a:t>
            </a:r>
            <a:r>
              <a:rPr lang="en-US" sz="1200" b="0" i="0" u="none" strike="noStrike" kern="1200" baseline="0" dirty="0" smtClean="0">
                <a:solidFill>
                  <a:schemeClr val="tx1"/>
                </a:solidFill>
                <a:latin typeface="+mn-lt"/>
                <a:ea typeface="+mn-ea"/>
                <a:cs typeface="+mn-cs"/>
              </a:rPr>
              <a:t> </a:t>
            </a:r>
          </a:p>
          <a:p>
            <a:pPr marL="57138" marR="0" lvl="0" indent="0" algn="l" defTabSz="914247" rtl="0" eaLnBrk="0" fontAlgn="auto" latinLnBrk="0" hangingPunct="0">
              <a:lnSpc>
                <a:spcPct val="85000"/>
              </a:lnSpc>
              <a:spcBef>
                <a:spcPts val="400"/>
              </a:spcBef>
              <a:spcAft>
                <a:spcPts val="0"/>
              </a:spcAft>
              <a:buClrTx/>
              <a:buSzTx/>
              <a:buFont typeface="Arial"/>
              <a:buNone/>
              <a:tabLst/>
              <a:defRPr/>
            </a:pP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Dudek</a:t>
            </a:r>
            <a:r>
              <a:rPr lang="en-US" sz="1200" b="0" i="0" u="none" strike="noStrike" kern="1200" baseline="0" dirty="0" smtClean="0">
                <a:solidFill>
                  <a:schemeClr val="tx1"/>
                </a:solidFill>
                <a:latin typeface="+mn-lt"/>
                <a:ea typeface="+mn-ea"/>
                <a:cs typeface="+mn-cs"/>
              </a:rPr>
              <a:t> is a California-focused environmental firm with headquarters in Encinitas and 12 sites located around the state of California. Employs more than 300 planners, scientists, civil engineers, contractors, and support staff. Since 1980, the firm has provided its clients with environmental, permitting, planning, engineering, construction, and operational services.</a:t>
            </a:r>
            <a:endParaRPr lang="en-US" sz="1200" b="1" i="0" u="none" strike="noStrike" kern="1200" baseline="0" dirty="0" smtClean="0">
              <a:solidFill>
                <a:schemeClr val="tx1"/>
              </a:solidFill>
              <a:latin typeface="+mn-lt"/>
              <a:ea typeface="+mn-ea"/>
              <a:cs typeface="+mn-cs"/>
            </a:endParaRPr>
          </a:p>
          <a:p>
            <a:pPr marL="57138" marR="0" lvl="0" indent="0" algn="l" defTabSz="914247" rtl="0" eaLnBrk="0" fontAlgn="auto" latinLnBrk="0" hangingPunct="0">
              <a:lnSpc>
                <a:spcPct val="85000"/>
              </a:lnSpc>
              <a:spcBef>
                <a:spcPts val="400"/>
              </a:spcBef>
              <a:spcAft>
                <a:spcPts val="0"/>
              </a:spcAft>
              <a:buClrTx/>
              <a:buSzTx/>
              <a:buFont typeface="Arial"/>
              <a:buNone/>
              <a:tabLst/>
              <a:defRPr/>
            </a:pPr>
            <a:r>
              <a:rPr lang="en-US" sz="1200" b="1" i="0" u="none" strike="noStrike" kern="1200" baseline="0" dirty="0" smtClean="0">
                <a:solidFill>
                  <a:schemeClr val="tx1"/>
                </a:solidFill>
                <a:latin typeface="+mn-lt"/>
                <a:ea typeface="+mn-ea"/>
                <a:cs typeface="+mn-cs"/>
              </a:rPr>
              <a:t>Challenges:</a:t>
            </a:r>
          </a:p>
          <a:p>
            <a:pPr marL="57138" marR="0" lvl="0" indent="0" algn="l" defTabSz="914247" rtl="0" eaLnBrk="0" fontAlgn="auto" latinLnBrk="0" hangingPunct="0">
              <a:lnSpc>
                <a:spcPct val="85000"/>
              </a:lnSpc>
              <a:spcBef>
                <a:spcPts val="400"/>
              </a:spcBef>
              <a:spcAft>
                <a:spcPts val="0"/>
              </a:spcAft>
              <a:buClrTx/>
              <a:buSzTx/>
              <a:buFont typeface="Arial"/>
              <a:buNone/>
              <a:tabLst/>
              <a:defRPr/>
            </a:pPr>
            <a:r>
              <a:rPr lang="en-US" sz="1200" b="0" i="0" u="none" strike="noStrike" kern="1200" baseline="0" dirty="0" smtClean="0">
                <a:solidFill>
                  <a:schemeClr val="tx1"/>
                </a:solidFill>
                <a:latin typeface="+mn-lt"/>
                <a:ea typeface="+mn-ea"/>
                <a:cs typeface="+mn-cs"/>
              </a:rPr>
              <a:t>Create an IT environment that enables interoffice collaboration and easily scales with the firm’s growth</a:t>
            </a:r>
          </a:p>
          <a:p>
            <a:pPr marL="57138" marR="0" lvl="0" indent="0" algn="l" defTabSz="914247" rtl="0" eaLnBrk="0" fontAlgn="auto" latinLnBrk="0" hangingPunct="0">
              <a:lnSpc>
                <a:spcPct val="85000"/>
              </a:lnSpc>
              <a:spcBef>
                <a:spcPts val="400"/>
              </a:spcBef>
              <a:spcAft>
                <a:spcPts val="0"/>
              </a:spcAft>
              <a:buClrTx/>
              <a:buSzTx/>
              <a:buFont typeface="Arial"/>
              <a:buNone/>
              <a:tabLst/>
              <a:defRPr/>
            </a:pPr>
            <a:r>
              <a:rPr lang="en-US" sz="1200" b="0" i="0" u="none" strike="noStrike" kern="1200" baseline="0" dirty="0" smtClean="0">
                <a:solidFill>
                  <a:schemeClr val="tx1"/>
                </a:solidFill>
                <a:latin typeface="+mn-lt"/>
                <a:ea typeface="+mn-ea"/>
                <a:cs typeface="+mn-cs"/>
              </a:rPr>
              <a:t>Provide fast access to data and applications regardless of employee locations</a:t>
            </a:r>
          </a:p>
          <a:p>
            <a:pPr marL="57138" marR="0" lvl="0" indent="0" algn="l" defTabSz="914247" rtl="0" eaLnBrk="0" fontAlgn="auto" latinLnBrk="0" hangingPunct="0">
              <a:lnSpc>
                <a:spcPct val="85000"/>
              </a:lnSpc>
              <a:spcBef>
                <a:spcPts val="400"/>
              </a:spcBef>
              <a:spcAft>
                <a:spcPts val="0"/>
              </a:spcAft>
              <a:buClrTx/>
              <a:buSzTx/>
              <a:buFont typeface="Arial"/>
              <a:buNone/>
              <a:tabLst/>
              <a:defRPr/>
            </a:pPr>
            <a:r>
              <a:rPr lang="en-US" sz="1200" b="0" i="0" u="none" strike="noStrike" kern="1200" baseline="0" dirty="0" smtClean="0">
                <a:solidFill>
                  <a:schemeClr val="tx1"/>
                </a:solidFill>
                <a:latin typeface="+mn-lt"/>
                <a:ea typeface="+mn-ea"/>
                <a:cs typeface="+mn-cs"/>
              </a:rPr>
              <a:t>Meet the terms of an acquisition regarding availability of centralized data storage</a:t>
            </a:r>
          </a:p>
          <a:p>
            <a:r>
              <a:rPr lang="en-US" sz="1200" b="1" i="0" u="none" strike="noStrike" kern="1200" baseline="0" dirty="0" smtClean="0">
                <a:solidFill>
                  <a:schemeClr val="tx1"/>
                </a:solidFill>
                <a:latin typeface="+mn-lt"/>
                <a:ea typeface="+mn-ea"/>
                <a:cs typeface="+mn-cs"/>
              </a:rPr>
              <a:t>Solution:</a:t>
            </a:r>
            <a:br>
              <a:rPr lang="en-US" sz="1200" b="1"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Riverbed Application Platform™ for optimization, visibility, and control across the hybrid enterprise</a:t>
            </a:r>
          </a:p>
          <a:p>
            <a:r>
              <a:rPr lang="en-US" sz="1200" b="0" i="0" u="none" strike="noStrike" kern="1200" baseline="0" dirty="0" smtClean="0">
                <a:solidFill>
                  <a:schemeClr val="tx1"/>
                </a:solidFill>
                <a:latin typeface="+mn-lt"/>
                <a:ea typeface="+mn-ea"/>
                <a:cs typeface="+mn-cs"/>
              </a:rPr>
              <a:t>• 15 </a:t>
            </a:r>
            <a:r>
              <a:rPr lang="en-US" sz="1200" b="0" i="0" u="none" strike="noStrike" kern="1200" baseline="0" dirty="0" err="1" smtClean="0">
                <a:solidFill>
                  <a:schemeClr val="tx1"/>
                </a:solidFill>
                <a:latin typeface="+mn-lt"/>
                <a:ea typeface="+mn-ea"/>
                <a:cs typeface="+mn-cs"/>
              </a:rPr>
              <a:t>SteelHead</a:t>
            </a:r>
            <a:r>
              <a:rPr lang="en-US" sz="1200" b="0" i="0" u="none" strike="noStrike" kern="1200" baseline="0" dirty="0" smtClean="0">
                <a:solidFill>
                  <a:schemeClr val="tx1"/>
                </a:solidFill>
                <a:latin typeface="+mn-lt"/>
                <a:ea typeface="+mn-ea"/>
                <a:cs typeface="+mn-cs"/>
              </a:rPr>
              <a:t>™ virtual and physical appliances</a:t>
            </a:r>
          </a:p>
          <a:p>
            <a:r>
              <a:rPr lang="en-US" sz="1200" b="0" i="0" u="none" strike="noStrike" kern="1200" baseline="0" dirty="0" smtClean="0">
                <a:solidFill>
                  <a:schemeClr val="tx1"/>
                </a:solidFill>
                <a:latin typeface="+mn-lt"/>
                <a:ea typeface="+mn-ea"/>
                <a:cs typeface="+mn-cs"/>
              </a:rPr>
              <a:t>• 50 </a:t>
            </a:r>
            <a:r>
              <a:rPr lang="en-US" sz="1200" b="0" i="0" u="none" strike="noStrike" kern="1200" baseline="0" dirty="0" err="1" smtClean="0">
                <a:solidFill>
                  <a:schemeClr val="tx1"/>
                </a:solidFill>
                <a:latin typeface="+mn-lt"/>
                <a:ea typeface="+mn-ea"/>
                <a:cs typeface="+mn-cs"/>
              </a:rPr>
              <a:t>SteelHead</a:t>
            </a:r>
            <a:r>
              <a:rPr lang="en-US" sz="1200" b="0" i="0" u="none" strike="noStrike" kern="1200" baseline="0" dirty="0" smtClean="0">
                <a:solidFill>
                  <a:schemeClr val="tx1"/>
                </a:solidFill>
                <a:latin typeface="+mn-lt"/>
                <a:ea typeface="+mn-ea"/>
                <a:cs typeface="+mn-cs"/>
              </a:rPr>
              <a:t> Mobile licenses</a:t>
            </a:r>
          </a:p>
          <a:p>
            <a:r>
              <a:rPr lang="en-US" sz="1200" b="0" i="0" u="none" strike="noStrike" kern="1200" baseline="0" dirty="0" smtClean="0">
                <a:solidFill>
                  <a:schemeClr val="tx1"/>
                </a:solidFill>
                <a:latin typeface="+mn-lt"/>
                <a:ea typeface="+mn-ea"/>
                <a:cs typeface="+mn-cs"/>
              </a:rPr>
              <a:t>• 1 </a:t>
            </a:r>
            <a:r>
              <a:rPr lang="en-US" sz="1200" b="0" i="0" u="none" strike="noStrike" kern="1200" baseline="0" dirty="0" err="1" smtClean="0">
                <a:solidFill>
                  <a:schemeClr val="tx1"/>
                </a:solidFill>
                <a:latin typeface="+mn-lt"/>
                <a:ea typeface="+mn-ea"/>
                <a:cs typeface="+mn-cs"/>
              </a:rPr>
              <a:t>SteelFusion</a:t>
            </a:r>
            <a:r>
              <a:rPr lang="en-US" sz="1200" b="0" i="0" u="none" strike="noStrike" kern="1200" baseline="0" dirty="0" smtClean="0">
                <a:solidFill>
                  <a:schemeClr val="tx1"/>
                </a:solidFill>
                <a:latin typeface="+mn-lt"/>
                <a:ea typeface="+mn-ea"/>
                <a:cs typeface="+mn-cs"/>
              </a:rPr>
              <a:t>™ solution</a:t>
            </a:r>
            <a:endParaRPr lang="en-US" sz="1200" b="1" i="0" u="none" strike="noStrike" kern="1200" baseline="0" dirty="0" smtClean="0">
              <a:solidFill>
                <a:schemeClr val="tx1"/>
              </a:solidFill>
              <a:latin typeface="+mn-lt"/>
              <a:ea typeface="+mn-ea"/>
              <a:cs typeface="+mn-cs"/>
            </a:endParaRPr>
          </a:p>
          <a:p>
            <a:pPr marL="57138" marR="0" lvl="0" indent="0" algn="l" defTabSz="914247" rtl="0" eaLnBrk="0" fontAlgn="auto" latinLnBrk="0" hangingPunct="0">
              <a:lnSpc>
                <a:spcPct val="85000"/>
              </a:lnSpc>
              <a:spcBef>
                <a:spcPts val="400"/>
              </a:spcBef>
              <a:spcAft>
                <a:spcPts val="0"/>
              </a:spcAft>
              <a:buClrTx/>
              <a:buSzTx/>
              <a:buFont typeface="Arial"/>
              <a:buNone/>
              <a:tabLst/>
              <a:defRPr/>
            </a:pPr>
            <a:r>
              <a:rPr lang="en-US" sz="1200" b="1" i="0" u="none" strike="noStrike" kern="1200" baseline="0" dirty="0" smtClean="0">
                <a:solidFill>
                  <a:schemeClr val="tx1"/>
                </a:solidFill>
                <a:latin typeface="+mn-lt"/>
                <a:ea typeface="+mn-ea"/>
                <a:cs typeface="+mn-cs"/>
              </a:rPr>
              <a:t>Result:</a:t>
            </a:r>
          </a:p>
          <a:p>
            <a:pPr marL="57138" marR="0" lvl="0" indent="0" algn="l" defTabSz="914247" rtl="0" eaLnBrk="0" fontAlgn="auto" latinLnBrk="0" hangingPunct="0">
              <a:lnSpc>
                <a:spcPct val="85000"/>
              </a:lnSpc>
              <a:spcBef>
                <a:spcPts val="400"/>
              </a:spcBef>
              <a:spcAft>
                <a:spcPts val="0"/>
              </a:spcAft>
              <a:buClrTx/>
              <a:buSzTx/>
              <a:buFont typeface="Arial"/>
              <a:buNone/>
              <a:tabLst/>
              <a:defRPr/>
            </a:pPr>
            <a:r>
              <a:rPr lang="en-US" sz="1200" b="0" i="0" u="none" strike="noStrike" kern="1200" baseline="0" dirty="0" smtClean="0">
                <a:solidFill>
                  <a:schemeClr val="tx1"/>
                </a:solidFill>
                <a:latin typeface="+mn-lt"/>
                <a:ea typeface="+mn-ea"/>
                <a:cs typeface="+mn-cs"/>
              </a:rPr>
              <a:t>Fast access to applications and large data files support collaboration and increases employee productivity</a:t>
            </a:r>
          </a:p>
          <a:p>
            <a:pPr marL="57138" marR="0" lvl="0" indent="0" algn="l" defTabSz="914247" rtl="0" eaLnBrk="0" fontAlgn="auto" latinLnBrk="0" hangingPunct="0">
              <a:lnSpc>
                <a:spcPct val="85000"/>
              </a:lnSpc>
              <a:spcBef>
                <a:spcPts val="400"/>
              </a:spcBef>
              <a:spcAft>
                <a:spcPts val="0"/>
              </a:spcAft>
              <a:buClrTx/>
              <a:buSzTx/>
              <a:buFont typeface="Arial"/>
              <a:buNone/>
              <a:tabLst/>
              <a:defRPr/>
            </a:pPr>
            <a:r>
              <a:rPr lang="en-US" sz="1200" b="0" i="0" u="none" strike="noStrike" kern="1200" baseline="0" dirty="0" smtClean="0">
                <a:solidFill>
                  <a:schemeClr val="tx1"/>
                </a:solidFill>
                <a:latin typeface="+mn-lt"/>
                <a:ea typeface="+mn-ea"/>
                <a:cs typeface="+mn-cs"/>
              </a:rPr>
              <a:t>Great application performance despite employee location or distance from data center</a:t>
            </a:r>
          </a:p>
          <a:p>
            <a:pPr marL="57138" marR="0" lvl="0" indent="0" algn="l" defTabSz="914247" rtl="0" eaLnBrk="0" fontAlgn="auto" latinLnBrk="0" hangingPunct="0">
              <a:lnSpc>
                <a:spcPct val="85000"/>
              </a:lnSpc>
              <a:spcBef>
                <a:spcPts val="400"/>
              </a:spcBef>
              <a:spcAft>
                <a:spcPts val="0"/>
              </a:spcAft>
              <a:buClrTx/>
              <a:buSzTx/>
              <a:buFont typeface="Arial"/>
              <a:buNone/>
              <a:tabLst/>
              <a:defRPr/>
            </a:pPr>
            <a:r>
              <a:rPr lang="en-US" sz="1200" b="0" i="0" u="none" strike="noStrike" kern="1200" baseline="0" dirty="0" smtClean="0">
                <a:solidFill>
                  <a:schemeClr val="tx1"/>
                </a:solidFill>
                <a:latin typeface="+mn-lt"/>
                <a:ea typeface="+mn-ea"/>
                <a:cs typeface="+mn-cs"/>
              </a:rPr>
              <a:t>60-80% </a:t>
            </a:r>
            <a:r>
              <a:rPr lang="en-US" sz="1200" b="0" i="0" u="none" strike="noStrike" kern="1200" baseline="0" dirty="0" err="1" smtClean="0">
                <a:solidFill>
                  <a:schemeClr val="tx1"/>
                </a:solidFill>
                <a:latin typeface="+mn-lt"/>
                <a:ea typeface="+mn-ea"/>
                <a:cs typeface="+mn-cs"/>
              </a:rPr>
              <a:t>reductino</a:t>
            </a:r>
            <a:r>
              <a:rPr lang="en-US" sz="1200" b="0" i="0" u="none" strike="noStrike" kern="1200" baseline="0" dirty="0" smtClean="0">
                <a:solidFill>
                  <a:schemeClr val="tx1"/>
                </a:solidFill>
                <a:latin typeface="+mn-lt"/>
                <a:ea typeface="+mn-ea"/>
                <a:cs typeface="+mn-cs"/>
              </a:rPr>
              <a:t> in WAN traffic</a:t>
            </a:r>
          </a:p>
          <a:p>
            <a:pPr marL="57138" marR="0" lvl="0" indent="0" algn="l" defTabSz="914247" rtl="0" eaLnBrk="0" fontAlgn="auto" latinLnBrk="0" hangingPunct="0">
              <a:lnSpc>
                <a:spcPct val="85000"/>
              </a:lnSpc>
              <a:spcBef>
                <a:spcPts val="400"/>
              </a:spcBef>
              <a:spcAft>
                <a:spcPts val="0"/>
              </a:spcAft>
              <a:buClrTx/>
              <a:buSzTx/>
              <a:buFont typeface="Arial"/>
              <a:buNone/>
              <a:tabLst/>
              <a:defRPr/>
            </a:pPr>
            <a:endParaRPr lang="en-US" sz="1200" b="1" i="0" u="none" strike="noStrike" kern="1200" baseline="0" dirty="0" smtClean="0">
              <a:solidFill>
                <a:schemeClr val="tx1"/>
              </a:solidFill>
              <a:latin typeface="+mn-lt"/>
              <a:ea typeface="+mn-ea"/>
              <a:cs typeface="+mn-cs"/>
            </a:endParaRPr>
          </a:p>
          <a:p>
            <a:pPr marL="57138" marR="0" lvl="0" indent="0" algn="l" defTabSz="914247" rtl="0" eaLnBrk="0" fontAlgn="auto" latinLnBrk="0" hangingPunct="0">
              <a:lnSpc>
                <a:spcPct val="85000"/>
              </a:lnSpc>
              <a:spcBef>
                <a:spcPts val="400"/>
              </a:spcBef>
              <a:spcAft>
                <a:spcPts val="0"/>
              </a:spcAft>
              <a:buClrTx/>
              <a:buSzTx/>
              <a:buFont typeface="Arial"/>
              <a:buNone/>
              <a:tabLst/>
              <a:defRPr/>
            </a:pPr>
            <a:r>
              <a:rPr lang="en-US" sz="1200" b="1" i="0" u="none" strike="noStrike" kern="1200" baseline="0" dirty="0" smtClean="0">
                <a:solidFill>
                  <a:schemeClr val="tx1"/>
                </a:solidFill>
                <a:latin typeface="+mn-lt"/>
                <a:ea typeface="+mn-ea"/>
                <a:cs typeface="+mn-cs"/>
              </a:rPr>
              <a:t>ROI – Original </a:t>
            </a:r>
            <a:r>
              <a:rPr lang="en-US" sz="1200" b="1" i="0" u="none" strike="noStrike" kern="1200" baseline="0" dirty="0" err="1" smtClean="0">
                <a:solidFill>
                  <a:schemeClr val="tx1"/>
                </a:solidFill>
                <a:latin typeface="+mn-lt"/>
                <a:ea typeface="+mn-ea"/>
                <a:cs typeface="+mn-cs"/>
              </a:rPr>
              <a:t>SteelHead</a:t>
            </a:r>
            <a:r>
              <a:rPr lang="en-US" sz="1200" b="1" i="0" u="none" strike="noStrike" kern="1200" baseline="0" dirty="0" smtClean="0">
                <a:solidFill>
                  <a:schemeClr val="tx1"/>
                </a:solidFill>
                <a:latin typeface="+mn-lt"/>
                <a:ea typeface="+mn-ea"/>
                <a:cs typeface="+mn-cs"/>
              </a:rPr>
              <a:t> deployment paid for itself two-fold in less than a year.</a:t>
            </a:r>
          </a:p>
          <a:p>
            <a:pPr marL="57138" lvl="0" indent="0" eaLnBrk="0" hangingPunct="0">
              <a:lnSpc>
                <a:spcPct val="85000"/>
              </a:lnSpc>
              <a:spcBef>
                <a:spcPts val="400"/>
              </a:spcBef>
              <a:buFont typeface="Arial"/>
              <a:buNone/>
              <a:defRPr/>
            </a:pPr>
            <a:endParaRPr lang="en-US" sz="1200" kern="0" dirty="0" smtClean="0">
              <a:solidFill>
                <a:sysClr val="windowText" lastClr="000000"/>
              </a:solidFill>
              <a:ea typeface="ＭＳ Ｐゴシック"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39E940-AA86-4A31-9AEB-104F9633BD52}" type="slidenum">
              <a:rPr lang="en-US" smtClean="0"/>
              <a:t>15</a:t>
            </a:fld>
            <a:endParaRPr lang="en-US" dirty="0"/>
          </a:p>
        </p:txBody>
      </p:sp>
    </p:spTree>
    <p:extLst>
      <p:ext uri="{BB962C8B-B14F-4D97-AF65-F5344CB8AC3E}">
        <p14:creationId xmlns:p14="http://schemas.microsoft.com/office/powerpoint/2010/main" val="1556019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38" marR="0" lvl="0" indent="0" algn="l" defTabSz="914247" rtl="0" eaLnBrk="0" fontAlgn="auto" latinLnBrk="0" hangingPunct="0">
              <a:lnSpc>
                <a:spcPct val="85000"/>
              </a:lnSpc>
              <a:spcBef>
                <a:spcPts val="400"/>
              </a:spcBef>
              <a:spcAft>
                <a:spcPts val="0"/>
              </a:spcAft>
              <a:buClrTx/>
              <a:buSzTx/>
              <a:buFont typeface="Arial"/>
              <a:buNone/>
              <a:tabLst/>
              <a:defRPr/>
            </a:pPr>
            <a:r>
              <a:rPr lang="en-US" sz="1200" b="0" i="0" u="none" strike="noStrike" kern="0" baseline="0" dirty="0" smtClean="0">
                <a:solidFill>
                  <a:sysClr val="windowText" lastClr="000000"/>
                </a:solidFill>
                <a:latin typeface="+mn-lt"/>
                <a:ea typeface="ＭＳ Ｐゴシック" charset="-128"/>
                <a:cs typeface="Arial" pitchFamily="34" charset="0"/>
              </a:rPr>
              <a:t>Source </a:t>
            </a:r>
            <a:r>
              <a:rPr lang="en-US" sz="1200" b="0" i="0" u="none" strike="noStrike" kern="1200" baseline="0" dirty="0" smtClean="0">
                <a:solidFill>
                  <a:schemeClr val="tx1"/>
                </a:solidFill>
                <a:latin typeface="+mn-lt"/>
                <a:ea typeface="+mn-ea"/>
                <a:cs typeface="+mn-cs"/>
              </a:rPr>
              <a:t>http://media-</a:t>
            </a:r>
            <a:r>
              <a:rPr lang="en-US" sz="1200" b="0" i="0" u="none" strike="noStrike" kern="1200" baseline="0" dirty="0" err="1" smtClean="0">
                <a:solidFill>
                  <a:schemeClr val="tx1"/>
                </a:solidFill>
                <a:latin typeface="+mn-lt"/>
                <a:ea typeface="+mn-ea"/>
                <a:cs typeface="+mn-cs"/>
              </a:rPr>
              <a:t>cms.riverbed.com</a:t>
            </a:r>
            <a:r>
              <a:rPr lang="en-US" sz="1200" b="0" i="0" u="none" strike="noStrike" kern="1200" baseline="0" dirty="0" smtClean="0">
                <a:solidFill>
                  <a:schemeClr val="tx1"/>
                </a:solidFill>
                <a:latin typeface="+mn-lt"/>
                <a:ea typeface="+mn-ea"/>
                <a:cs typeface="+mn-cs"/>
              </a:rPr>
              <a:t>/documents/</a:t>
            </a:r>
            <a:r>
              <a:rPr lang="en-US" sz="1200" b="0" i="0" u="none" strike="noStrike" kern="1200" baseline="0" dirty="0" err="1" smtClean="0">
                <a:solidFill>
                  <a:schemeClr val="tx1"/>
                </a:solidFill>
                <a:latin typeface="+mn-lt"/>
                <a:ea typeface="+mn-ea"/>
                <a:cs typeface="+mn-cs"/>
              </a:rPr>
              <a:t>Riverbed+Case+Study+JEO+Consulting.pdf</a:t>
            </a:r>
            <a:endParaRPr lang="en-US" sz="1200" b="0" i="0" u="none" strike="noStrike" kern="1200" baseline="0" dirty="0" smtClean="0">
              <a:solidFill>
                <a:schemeClr val="tx1"/>
              </a:solidFill>
              <a:latin typeface="+mn-lt"/>
              <a:ea typeface="+mn-ea"/>
              <a:cs typeface="+mn-cs"/>
            </a:endParaRPr>
          </a:p>
          <a:p>
            <a:pPr marL="57138" marR="0" lvl="0" indent="0" algn="l" defTabSz="914247" rtl="0" eaLnBrk="0" fontAlgn="auto" latinLnBrk="0" hangingPunct="0">
              <a:lnSpc>
                <a:spcPct val="85000"/>
              </a:lnSpc>
              <a:spcBef>
                <a:spcPts val="400"/>
              </a:spcBef>
              <a:spcAft>
                <a:spcPts val="0"/>
              </a:spcAft>
              <a:buClrTx/>
              <a:buSzTx/>
              <a:buFont typeface="Arial"/>
              <a:buNone/>
              <a:tabLst/>
              <a:defRPr/>
            </a:pPr>
            <a:endParaRPr lang="en-US" sz="1200" b="0" i="0" kern="1200" smtClean="0">
              <a:solidFill>
                <a:schemeClr val="tx1"/>
              </a:solidFill>
              <a:effectLst/>
              <a:latin typeface="+mn-lt"/>
              <a:ea typeface="+mn-ea"/>
              <a:cs typeface="+mn-cs"/>
            </a:endParaRPr>
          </a:p>
          <a:p>
            <a:pPr marL="57138" marR="0" lvl="0" indent="0" algn="l" defTabSz="914247" rtl="0" eaLnBrk="0" fontAlgn="auto" latinLnBrk="0" hangingPunct="0">
              <a:lnSpc>
                <a:spcPct val="85000"/>
              </a:lnSpc>
              <a:spcBef>
                <a:spcPts val="400"/>
              </a:spcBef>
              <a:spcAft>
                <a:spcPts val="0"/>
              </a:spcAft>
              <a:buClrTx/>
              <a:buSzTx/>
              <a:buFont typeface="Arial"/>
              <a:buNone/>
              <a:tabLst/>
              <a:defRPr/>
            </a:pPr>
            <a:r>
              <a:rPr lang="en-US" sz="1200" b="0" i="0" kern="1200" smtClean="0">
                <a:solidFill>
                  <a:schemeClr val="tx1"/>
                </a:solidFill>
                <a:effectLst/>
                <a:latin typeface="+mn-lt"/>
                <a:ea typeface="+mn-ea"/>
                <a:cs typeface="+mn-cs"/>
              </a:rPr>
              <a:t>JEO </a:t>
            </a:r>
            <a:r>
              <a:rPr lang="en-US" sz="1200" b="0" i="0" kern="1200" dirty="0" smtClean="0">
                <a:solidFill>
                  <a:schemeClr val="tx1"/>
                </a:solidFill>
                <a:effectLst/>
                <a:latin typeface="+mn-lt"/>
                <a:ea typeface="+mn-ea"/>
                <a:cs typeface="+mn-cs"/>
              </a:rPr>
              <a:t>has provided clients with engineering consulting services that enhance the quality of life for communities and individuals alike. The 120 employees provide services to clients throughout the Midwest. JEO’s engineers, architects, surveyors, and planners work in concert with skilled technicians and support personnel to deliver creative and cost-effective solutions. </a:t>
            </a:r>
          </a:p>
          <a:p>
            <a:pPr marL="57138" marR="0" lvl="0" indent="0" algn="l" defTabSz="914247" rtl="0" eaLnBrk="0" fontAlgn="auto" latinLnBrk="0" hangingPunct="0">
              <a:lnSpc>
                <a:spcPct val="85000"/>
              </a:lnSpc>
              <a:spcBef>
                <a:spcPts val="400"/>
              </a:spcBef>
              <a:spcAft>
                <a:spcPts val="0"/>
              </a:spcAft>
              <a:buClrTx/>
              <a:buSzTx/>
              <a:buFont typeface="Arial"/>
              <a:buNone/>
              <a:tabLst/>
              <a:defRPr/>
            </a:pPr>
            <a:endParaRPr lang="en-US" sz="1200" b="1" i="0" u="none" strike="noStrike" kern="1200" baseline="0" dirty="0" smtClean="0">
              <a:solidFill>
                <a:schemeClr val="tx1"/>
              </a:solidFill>
              <a:latin typeface="+mn-lt"/>
              <a:ea typeface="+mn-ea"/>
              <a:cs typeface="+mn-cs"/>
            </a:endParaRPr>
          </a:p>
          <a:p>
            <a:pPr marL="57138" marR="0" lvl="0" indent="0" algn="l" defTabSz="914247" rtl="0" eaLnBrk="0" fontAlgn="auto" latinLnBrk="0" hangingPunct="0">
              <a:lnSpc>
                <a:spcPct val="85000"/>
              </a:lnSpc>
              <a:spcBef>
                <a:spcPts val="400"/>
              </a:spcBef>
              <a:spcAft>
                <a:spcPts val="0"/>
              </a:spcAft>
              <a:buClrTx/>
              <a:buSzTx/>
              <a:buFont typeface="Arial"/>
              <a:buNone/>
              <a:tabLst/>
              <a:defRPr/>
            </a:pPr>
            <a:r>
              <a:rPr lang="en-US" sz="1200" b="1" i="0" u="none" strike="noStrike" kern="1200" baseline="0" dirty="0" smtClean="0">
                <a:solidFill>
                  <a:schemeClr val="tx1"/>
                </a:solidFill>
                <a:latin typeface="+mn-lt"/>
                <a:ea typeface="+mn-ea"/>
                <a:cs typeface="+mn-cs"/>
              </a:rPr>
              <a:t>The challenges for JEO included: </a:t>
            </a:r>
          </a:p>
          <a:p>
            <a:pPr marL="228588" marR="0" lvl="0" indent="-171450" algn="l" defTabSz="914247" rtl="0" eaLnBrk="0" fontAlgn="auto" latinLnBrk="0" hangingPunct="0">
              <a:lnSpc>
                <a:spcPct val="85000"/>
              </a:lnSpc>
              <a:spcBef>
                <a:spcPts val="40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 firm’s workforce is quite mobile</a:t>
            </a:r>
          </a:p>
          <a:p>
            <a:pPr marL="228588" marR="0" lvl="0" indent="-171450" algn="l" defTabSz="914247" rtl="0" eaLnBrk="0" fontAlgn="auto" latinLnBrk="0" hangingPunct="0">
              <a:lnSpc>
                <a:spcPct val="85000"/>
              </a:lnSpc>
              <a:spcBef>
                <a:spcPts val="40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Trying to remotely download a set of project files and CAD drawings could take 60 minutes or more</a:t>
            </a:r>
          </a:p>
          <a:p>
            <a:pPr marL="228588" marR="0" lvl="0" indent="-171450" algn="l" defTabSz="914247" rtl="0" eaLnBrk="0" fontAlgn="auto" latinLnBrk="0" hangingPunct="0">
              <a:lnSpc>
                <a:spcPct val="85000"/>
              </a:lnSpc>
              <a:spcBef>
                <a:spcPts val="40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Need to accelerate access to large design files and project documents</a:t>
            </a:r>
          </a:p>
          <a:p>
            <a:pPr marL="228588" marR="0" lvl="0" indent="-171450" algn="l" defTabSz="914247" rtl="0" eaLnBrk="0" fontAlgn="auto" latinLnBrk="0" hangingPunct="0">
              <a:lnSpc>
                <a:spcPct val="85000"/>
              </a:lnSpc>
              <a:spcBef>
                <a:spcPts val="40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Provide LAN-like access to data and applications to employees working in small towns, at home, and on the road</a:t>
            </a:r>
          </a:p>
          <a:p>
            <a:pPr marL="57138" marR="0" lvl="0" indent="0" algn="l" defTabSz="914247" rtl="0" eaLnBrk="0" fontAlgn="auto" latinLnBrk="0" hangingPunct="0">
              <a:lnSpc>
                <a:spcPct val="85000"/>
              </a:lnSpc>
              <a:spcBef>
                <a:spcPts val="400"/>
              </a:spcBef>
              <a:spcAft>
                <a:spcPts val="0"/>
              </a:spcAft>
              <a:buClrTx/>
              <a:buSzTx/>
              <a:buFont typeface="Arial"/>
              <a:buNone/>
              <a:tabLst/>
              <a:defRPr/>
            </a:pPr>
            <a:endParaRPr lang="en-US" sz="1200" b="0" i="0" u="none" strike="noStrike" kern="1200" baseline="0" dirty="0" smtClean="0">
              <a:solidFill>
                <a:schemeClr val="tx1"/>
              </a:solidFill>
              <a:latin typeface="+mn-lt"/>
              <a:ea typeface="+mn-ea"/>
              <a:cs typeface="+mn-cs"/>
            </a:endParaRPr>
          </a:p>
          <a:p>
            <a:pPr marL="57138" marR="0" lvl="0" indent="0" algn="l" defTabSz="914247" rtl="0" eaLnBrk="0" fontAlgn="auto" latinLnBrk="0" hangingPunct="0">
              <a:lnSpc>
                <a:spcPct val="85000"/>
              </a:lnSpc>
              <a:spcBef>
                <a:spcPts val="400"/>
              </a:spcBef>
              <a:spcAft>
                <a:spcPts val="0"/>
              </a:spcAft>
              <a:buClrTx/>
              <a:buSzTx/>
              <a:buFont typeface="Arial"/>
              <a:buNone/>
              <a:tabLst/>
              <a:defRPr/>
            </a:pPr>
            <a:endParaRPr lang="en-US" sz="1200" b="0" i="0" u="none" strike="noStrike" kern="1200" baseline="0" dirty="0" smtClean="0">
              <a:solidFill>
                <a:schemeClr val="tx1"/>
              </a:solidFill>
              <a:latin typeface="+mn-lt"/>
              <a:ea typeface="+mn-ea"/>
              <a:cs typeface="+mn-cs"/>
            </a:endParaRPr>
          </a:p>
          <a:p>
            <a:pPr marL="57138" marR="0" lvl="0" indent="0" algn="l" defTabSz="914247" rtl="0" eaLnBrk="0" fontAlgn="auto" latinLnBrk="0" hangingPunct="0">
              <a:lnSpc>
                <a:spcPct val="85000"/>
              </a:lnSpc>
              <a:spcBef>
                <a:spcPts val="400"/>
              </a:spcBef>
              <a:spcAft>
                <a:spcPts val="0"/>
              </a:spcAft>
              <a:buClrTx/>
              <a:buSzTx/>
              <a:buFont typeface="Arial"/>
              <a:buNone/>
              <a:tabLst/>
              <a:defRPr/>
            </a:pPr>
            <a:r>
              <a:rPr lang="en-US" sz="1200" b="1" i="0" u="none" strike="noStrike" kern="1200" baseline="0" dirty="0" smtClean="0">
                <a:solidFill>
                  <a:schemeClr val="tx1"/>
                </a:solidFill>
                <a:latin typeface="+mn-lt"/>
                <a:ea typeface="+mn-ea"/>
                <a:cs typeface="+mn-cs"/>
              </a:rPr>
              <a:t>The solution for them was:</a:t>
            </a:r>
          </a:p>
          <a:p>
            <a:pPr marL="228588" marR="0" lvl="0" indent="-171450" algn="l" defTabSz="914247" rtl="0" eaLnBrk="0" fontAlgn="auto" latinLnBrk="0" hangingPunct="0">
              <a:lnSpc>
                <a:spcPct val="85000"/>
              </a:lnSpc>
              <a:spcBef>
                <a:spcPts val="400"/>
              </a:spcBef>
              <a:spcAft>
                <a:spcPts val="0"/>
              </a:spcAft>
              <a:buClrTx/>
              <a:buSzTx/>
              <a:buFont typeface="Arial" panose="020B0604020202020204" pitchFamily="34" charset="0"/>
              <a:buChar char="•"/>
              <a:tabLst/>
              <a:defRPr/>
            </a:pPr>
            <a:r>
              <a:rPr lang="en-US" b="0" dirty="0" smtClean="0"/>
              <a:t>SteelHead appliances in data center and 10 offices </a:t>
            </a:r>
          </a:p>
          <a:p>
            <a:pPr marL="228588" marR="0" lvl="0" indent="-171450" algn="l" defTabSz="914247" rtl="0" eaLnBrk="0" fontAlgn="auto" latinLnBrk="0" hangingPunct="0">
              <a:lnSpc>
                <a:spcPct val="85000"/>
              </a:lnSpc>
              <a:spcBef>
                <a:spcPts val="400"/>
              </a:spcBef>
              <a:spcAft>
                <a:spcPts val="0"/>
              </a:spcAft>
              <a:buClrTx/>
              <a:buSzTx/>
              <a:buFont typeface="Arial" panose="020B0604020202020204" pitchFamily="34" charset="0"/>
              <a:buChar char="•"/>
              <a:tabLst/>
              <a:defRPr/>
            </a:pPr>
            <a:r>
              <a:rPr lang="en-US" b="0" dirty="0" smtClean="0"/>
              <a:t>SteelHead Mobile deployed on approximately 60 users’ laptops </a:t>
            </a:r>
          </a:p>
          <a:p>
            <a:pPr marL="228588" marR="0" lvl="0" indent="-171450" algn="l" defTabSz="914247" rtl="0" eaLnBrk="0" fontAlgn="auto" latinLnBrk="0" hangingPunct="0">
              <a:lnSpc>
                <a:spcPct val="85000"/>
              </a:lnSpc>
              <a:spcBef>
                <a:spcPts val="400"/>
              </a:spcBef>
              <a:spcAft>
                <a:spcPts val="0"/>
              </a:spcAft>
              <a:buClrTx/>
              <a:buSzTx/>
              <a:buFont typeface="Arial" panose="020B0604020202020204" pitchFamily="34" charset="0"/>
              <a:buChar char="•"/>
              <a:tabLst/>
              <a:defRPr/>
            </a:pPr>
            <a:r>
              <a:rPr lang="en-US" b="0" dirty="0" smtClean="0"/>
              <a:t>“Awesome” Riverbed technical support</a:t>
            </a:r>
          </a:p>
          <a:p>
            <a:pPr marL="57138" marR="0" lvl="0" indent="0" algn="l" defTabSz="914247" rtl="0" eaLnBrk="0" fontAlgn="auto" latinLnBrk="0" hangingPunct="0">
              <a:lnSpc>
                <a:spcPct val="85000"/>
              </a:lnSpc>
              <a:spcBef>
                <a:spcPts val="4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57138" marR="0" lvl="0" indent="0" algn="l" defTabSz="914247" rtl="0" eaLnBrk="0" fontAlgn="auto" latinLnBrk="0" hangingPunct="0">
              <a:lnSpc>
                <a:spcPct val="85000"/>
              </a:lnSpc>
              <a:spcBef>
                <a:spcPts val="400"/>
              </a:spcBef>
              <a:spcAft>
                <a:spcPts val="0"/>
              </a:spcAft>
              <a:buClrTx/>
              <a:buSzTx/>
              <a:buFont typeface="Arial"/>
              <a:buNone/>
              <a:tabLst/>
              <a:defRPr/>
            </a:pPr>
            <a:r>
              <a:rPr lang="en-US" sz="1200" b="1" i="0" u="none" strike="noStrike" kern="1200" baseline="0" dirty="0" smtClean="0">
                <a:solidFill>
                  <a:schemeClr val="tx1"/>
                </a:solidFill>
                <a:latin typeface="+mn-lt"/>
                <a:ea typeface="+mn-ea"/>
                <a:cs typeface="+mn-cs"/>
              </a:rPr>
              <a:t>And the results:</a:t>
            </a:r>
          </a:p>
          <a:p>
            <a:pPr marL="171450" indent="-171450" rtl="0">
              <a:buFont typeface="Arial" panose="020B0604020202020204" pitchFamily="34" charset="0"/>
              <a:buChar char="•"/>
            </a:pPr>
            <a:r>
              <a:rPr lang="en-US" sz="1200" b="0" i="0" kern="1200" dirty="0" smtClean="0">
                <a:solidFill>
                  <a:schemeClr val="tx1"/>
                </a:solidFill>
                <a:effectLst/>
                <a:latin typeface="+mn-lt"/>
                <a:ea typeface="+mn-ea"/>
                <a:cs typeface="+mn-cs"/>
              </a:rPr>
              <a:t>Offices can be affordably located in small towns with limited bandwidth</a:t>
            </a:r>
          </a:p>
          <a:p>
            <a:pPr marL="171450" indent="-171450" rtl="0">
              <a:buFont typeface="Arial" panose="020B0604020202020204" pitchFamily="34" charset="0"/>
              <a:buChar char="•"/>
            </a:pPr>
            <a:r>
              <a:rPr lang="en-US" sz="1200" b="0" i="0" kern="1200" dirty="0" smtClean="0">
                <a:solidFill>
                  <a:schemeClr val="tx1"/>
                </a:solidFill>
                <a:effectLst/>
                <a:latin typeface="+mn-lt"/>
                <a:ea typeface="+mn-ea"/>
                <a:cs typeface="+mn-cs"/>
              </a:rPr>
              <a:t>End users have LAN-like access to files and data from any location</a:t>
            </a:r>
          </a:p>
          <a:p>
            <a:pPr marL="171450" indent="-171450" rtl="0">
              <a:buFont typeface="Arial" panose="020B0604020202020204" pitchFamily="34" charset="0"/>
              <a:buChar char="•"/>
            </a:pPr>
            <a:r>
              <a:rPr lang="en-US" sz="1200" b="0" i="0" kern="1200" dirty="0" smtClean="0">
                <a:solidFill>
                  <a:schemeClr val="tx1"/>
                </a:solidFill>
                <a:effectLst/>
                <a:latin typeface="+mn-lt"/>
                <a:ea typeface="+mn-ea"/>
                <a:cs typeface="+mn-cs"/>
              </a:rPr>
              <a:t>WAN optimization solution is easy for IT to manage</a:t>
            </a:r>
          </a:p>
          <a:p>
            <a:pPr marL="57138" marR="0" lvl="0" indent="0" algn="l" defTabSz="914247" rtl="0" eaLnBrk="0" fontAlgn="auto" latinLnBrk="0" hangingPunct="0">
              <a:lnSpc>
                <a:spcPct val="85000"/>
              </a:lnSpc>
              <a:spcBef>
                <a:spcPts val="400"/>
              </a:spcBef>
              <a:spcAft>
                <a:spcPts val="0"/>
              </a:spcAft>
              <a:buClrTx/>
              <a:buSzTx/>
              <a:buFont typeface="Arial"/>
              <a:buNone/>
              <a:tabLst/>
              <a:defRPr/>
            </a:pPr>
            <a:endParaRPr lang="en-US" sz="1200" b="0" i="0" u="none" strike="noStrike" kern="0" baseline="0" dirty="0" smtClean="0">
              <a:solidFill>
                <a:sysClr val="windowText" lastClr="000000"/>
              </a:solidFill>
              <a:latin typeface="+mn-lt"/>
              <a:ea typeface="ＭＳ Ｐゴシック"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39E940-AA86-4A31-9AEB-104F9633BD52}" type="slidenum">
              <a:rPr lang="en-US" smtClean="0"/>
              <a:t>16</a:t>
            </a:fld>
            <a:endParaRPr lang="en-US" dirty="0"/>
          </a:p>
        </p:txBody>
      </p:sp>
    </p:spTree>
    <p:extLst>
      <p:ext uri="{BB962C8B-B14F-4D97-AF65-F5344CB8AC3E}">
        <p14:creationId xmlns:p14="http://schemas.microsoft.com/office/powerpoint/2010/main" val="155601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solidFill>
                  <a:srgbClr val="40404B"/>
                </a:solidFill>
                <a:latin typeface="Arial"/>
              </a:rPr>
              <a:t>So lets start with a quick day in the life of a typical mobile worker – I’m sure most of you can empathize…</a:t>
            </a:r>
          </a:p>
          <a:p>
            <a:endParaRPr lang="en-US" dirty="0" smtClean="0">
              <a:solidFill>
                <a:srgbClr val="40404B"/>
              </a:solidFill>
              <a:latin typeface="Arial"/>
            </a:endParaRPr>
          </a:p>
          <a:p>
            <a:r>
              <a:rPr lang="en-US" dirty="0" smtClean="0">
                <a:solidFill>
                  <a:srgbClr val="40404B"/>
                </a:solidFill>
                <a:latin typeface="Arial"/>
              </a:rPr>
              <a:t>Tom is trying to use </a:t>
            </a:r>
            <a:r>
              <a:rPr lang="en-US" dirty="0" err="1" smtClean="0">
                <a:solidFill>
                  <a:srgbClr val="40404B"/>
                </a:solidFill>
                <a:latin typeface="Arial"/>
              </a:rPr>
              <a:t>Sharepoint</a:t>
            </a:r>
            <a:r>
              <a:rPr lang="en-US" dirty="0" smtClean="0">
                <a:solidFill>
                  <a:srgbClr val="40404B"/>
                </a:solidFill>
                <a:latin typeface="Arial"/>
              </a:rPr>
              <a:t> to collaborate and share documents with his team back at the office.</a:t>
            </a:r>
          </a:p>
          <a:p>
            <a:endParaRPr lang="en-US" dirty="0" smtClean="0">
              <a:solidFill>
                <a:srgbClr val="40404B"/>
              </a:solidFill>
              <a:latin typeface="Arial"/>
            </a:endParaRPr>
          </a:p>
          <a:p>
            <a:r>
              <a:rPr lang="en-US" dirty="0" smtClean="0">
                <a:solidFill>
                  <a:srgbClr val="40404B"/>
                </a:solidFill>
                <a:latin typeface="Arial"/>
              </a:rPr>
              <a:t>Wherever he connects, he needs to be sure his information is secure – even at Starbucks.  He becomes beyond frustrated by the painfully slow Internet connection and time wasted uploading documents to </a:t>
            </a:r>
            <a:r>
              <a:rPr lang="en-US" dirty="0" err="1" smtClean="0">
                <a:solidFill>
                  <a:srgbClr val="40404B"/>
                </a:solidFill>
                <a:latin typeface="Arial"/>
              </a:rPr>
              <a:t>Sharepoint</a:t>
            </a:r>
            <a:r>
              <a:rPr lang="en-US" dirty="0" smtClean="0">
                <a:solidFill>
                  <a:srgbClr val="40404B"/>
                </a:solidFill>
                <a:latin typeface="Arial"/>
              </a:rPr>
              <a:t>.</a:t>
            </a:r>
          </a:p>
          <a:p>
            <a:endParaRPr lang="en-US" dirty="0" smtClean="0">
              <a:solidFill>
                <a:srgbClr val="40404B"/>
              </a:solidFill>
              <a:latin typeface="Arial"/>
            </a:endParaRPr>
          </a:p>
          <a:p>
            <a:r>
              <a:rPr lang="en-US" dirty="0" smtClean="0">
                <a:solidFill>
                  <a:srgbClr val="40404B"/>
                </a:solidFill>
                <a:latin typeface="Arial"/>
              </a:rPr>
              <a:t>Later when he’s working at home – of course his kids are watching </a:t>
            </a:r>
            <a:r>
              <a:rPr lang="en-US" dirty="0" err="1" smtClean="0">
                <a:solidFill>
                  <a:srgbClr val="40404B"/>
                </a:solidFill>
                <a:latin typeface="Arial"/>
              </a:rPr>
              <a:t>NetFlix</a:t>
            </a:r>
            <a:r>
              <a:rPr lang="en-US" dirty="0" smtClean="0">
                <a:solidFill>
                  <a:srgbClr val="40404B"/>
                </a:solidFill>
                <a:latin typeface="Arial"/>
              </a:rPr>
              <a:t>, Tom can’t work because of the slow connection to </a:t>
            </a:r>
            <a:r>
              <a:rPr lang="en-US" dirty="0" err="1" smtClean="0">
                <a:solidFill>
                  <a:srgbClr val="40404B"/>
                </a:solidFill>
                <a:latin typeface="Arial"/>
              </a:rPr>
              <a:t>Sharepoint</a:t>
            </a:r>
            <a:r>
              <a:rPr lang="en-US" dirty="0" smtClean="0">
                <a:solidFill>
                  <a:srgbClr val="40404B"/>
                </a:solidFill>
                <a:latin typeface="Arial"/>
              </a:rPr>
              <a:t> from his home network…</a:t>
            </a:r>
          </a:p>
          <a:p>
            <a:endParaRPr lang="en-US" dirty="0" smtClean="0">
              <a:solidFill>
                <a:srgbClr val="40404B"/>
              </a:solidFill>
              <a:latin typeface="Arial"/>
            </a:endParaRPr>
          </a:p>
          <a:p>
            <a:r>
              <a:rPr lang="en-US" dirty="0" smtClean="0">
                <a:solidFill>
                  <a:srgbClr val="40404B"/>
                </a:solidFill>
                <a:latin typeface="Arial"/>
              </a:rPr>
              <a:t>Tom REALLY needs SteelHead Mobile - now more than ever!</a:t>
            </a:r>
          </a:p>
          <a:p>
            <a:endParaRPr lang="en-US" sz="800" dirty="0" smtClean="0">
              <a:solidFill>
                <a:srgbClr val="40404B"/>
              </a:solidFill>
              <a:latin typeface="Arial"/>
            </a:endParaRPr>
          </a:p>
          <a:p>
            <a:endParaRPr lang="en-US" dirty="0"/>
          </a:p>
        </p:txBody>
      </p:sp>
      <p:sp>
        <p:nvSpPr>
          <p:cNvPr id="4" name="Slide Number Placeholder 3"/>
          <p:cNvSpPr>
            <a:spLocks noGrp="1"/>
          </p:cNvSpPr>
          <p:nvPr>
            <p:ph type="sldNum" sz="quarter" idx="10"/>
          </p:nvPr>
        </p:nvSpPr>
        <p:spPr/>
        <p:txBody>
          <a:bodyPr/>
          <a:lstStyle/>
          <a:p>
            <a:fld id="{DB39E940-AA86-4A31-9AEB-104F9633BD52}" type="slidenum">
              <a:rPr lang="en-US" smtClean="0"/>
              <a:t>2</a:t>
            </a:fld>
            <a:endParaRPr lang="en-US"/>
          </a:p>
        </p:txBody>
      </p:sp>
    </p:spTree>
    <p:extLst>
      <p:ext uri="{BB962C8B-B14F-4D97-AF65-F5344CB8AC3E}">
        <p14:creationId xmlns:p14="http://schemas.microsoft.com/office/powerpoint/2010/main" val="127584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r>
              <a:rPr lang="en-US" baseline="0" dirty="0" smtClean="0"/>
              <a:t>orkforces are becoming more and more mobile everyday – and just like YOU need to stay productive – so do your customer’s workforces.</a:t>
            </a:r>
          </a:p>
          <a:p>
            <a:endParaRPr lang="en-US" baseline="0" dirty="0" smtClean="0"/>
          </a:p>
          <a:p>
            <a:r>
              <a:rPr lang="en-US" baseline="0" dirty="0" smtClean="0"/>
              <a:t>More than half of McKinsey’s workforce almost exclusively works remotely or from home offices.</a:t>
            </a:r>
          </a:p>
          <a:p>
            <a:endParaRPr lang="en-US" baseline="0" dirty="0" smtClean="0"/>
          </a:p>
          <a:p>
            <a:r>
              <a:rPr lang="en-US" baseline="0" dirty="0" smtClean="0"/>
              <a:t>According to Gartner, by next year 46% of enterprises will be using mobile devices for getting their work done, and in just 5 years, that will be up to 63%.</a:t>
            </a:r>
          </a:p>
          <a:p>
            <a:endParaRPr lang="en-US" baseline="0" dirty="0" smtClean="0"/>
          </a:p>
          <a:p>
            <a:r>
              <a:rPr lang="en-US" baseline="0" dirty="0" smtClean="0"/>
              <a:t>Think about it.  Think about your pool of customers and prospects, and how employees work remotely or out in the field….</a:t>
            </a:r>
          </a:p>
          <a:p>
            <a:r>
              <a:rPr lang="en-US" sz="1200" kern="1200" dirty="0" smtClean="0">
                <a:solidFill>
                  <a:schemeClr val="tx1"/>
                </a:solidFill>
                <a:effectLst/>
                <a:latin typeface="+mn-lt"/>
                <a:ea typeface="+mn-ea"/>
                <a:cs typeface="+mn-cs"/>
              </a:rPr>
              <a:t>So, how can you improve productivity for remote workers while enhancing IT control and visibility? </a:t>
            </a:r>
            <a:endParaRPr lang="en-US" dirty="0"/>
          </a:p>
        </p:txBody>
      </p:sp>
      <p:sp>
        <p:nvSpPr>
          <p:cNvPr id="4" name="Slide Number Placeholder 3"/>
          <p:cNvSpPr>
            <a:spLocks noGrp="1"/>
          </p:cNvSpPr>
          <p:nvPr>
            <p:ph type="sldNum" sz="quarter" idx="10"/>
          </p:nvPr>
        </p:nvSpPr>
        <p:spPr/>
        <p:txBody>
          <a:bodyPr/>
          <a:lstStyle/>
          <a:p>
            <a:fld id="{DB39E940-AA86-4A31-9AEB-104F9633BD52}" type="slidenum">
              <a:rPr lang="en-US" smtClean="0"/>
              <a:t>3</a:t>
            </a:fld>
            <a:endParaRPr lang="en-US"/>
          </a:p>
        </p:txBody>
      </p:sp>
    </p:spTree>
    <p:extLst>
      <p:ext uri="{BB962C8B-B14F-4D97-AF65-F5344CB8AC3E}">
        <p14:creationId xmlns:p14="http://schemas.microsoft.com/office/powerpoint/2010/main" val="374287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24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2002 Riverbed has helped enterprises optimize application performance for branch workers. </a:t>
            </a:r>
          </a:p>
          <a:p>
            <a:pPr marL="0" marR="0" indent="0" algn="l" defTabSz="914247"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24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a:t>
            </a:r>
            <a:r>
              <a:rPr lang="en-US" sz="1200" kern="1200" dirty="0" err="1" smtClean="0">
                <a:solidFill>
                  <a:schemeClr val="tx1"/>
                </a:solidFill>
                <a:effectLst/>
                <a:latin typeface="+mn-lt"/>
                <a:ea typeface="+mn-ea"/>
                <a:cs typeface="+mn-cs"/>
              </a:rPr>
              <a:t>SteelHead</a:t>
            </a:r>
            <a:r>
              <a:rPr lang="en-US" sz="1200" kern="1200" dirty="0" smtClean="0">
                <a:solidFill>
                  <a:schemeClr val="tx1"/>
                </a:solidFill>
                <a:effectLst/>
                <a:latin typeface="+mn-lt"/>
                <a:ea typeface="+mn-ea"/>
                <a:cs typeface="+mn-cs"/>
              </a:rPr>
              <a:t> Mobile solution brings </a:t>
            </a:r>
            <a:r>
              <a:rPr lang="en-US" sz="1200" kern="1200" dirty="0" err="1" smtClean="0">
                <a:solidFill>
                  <a:schemeClr val="tx1"/>
                </a:solidFill>
                <a:effectLst/>
                <a:latin typeface="+mn-lt"/>
                <a:ea typeface="+mn-ea"/>
                <a:cs typeface="+mn-cs"/>
              </a:rPr>
              <a:t>SteelHead’s</a:t>
            </a:r>
            <a:r>
              <a:rPr lang="en-US" sz="1200" kern="1200" dirty="0" smtClean="0">
                <a:solidFill>
                  <a:schemeClr val="tx1"/>
                </a:solidFill>
                <a:effectLst/>
                <a:latin typeface="+mn-lt"/>
                <a:ea typeface="+mn-ea"/>
                <a:cs typeface="+mn-cs"/>
              </a:rPr>
              <a:t> industry-leading benefits to your remote workers. </a:t>
            </a:r>
            <a:r>
              <a:rPr lang="en-US" dirty="0" smtClean="0">
                <a:effectLst/>
              </a:rPr>
              <a:t>Employees, for example, who work from home, an airport or the client’s site.  </a:t>
            </a:r>
          </a:p>
          <a:p>
            <a:pPr marL="0" marR="0" indent="0" algn="l" defTabSz="914247"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SteelHead</a:t>
            </a:r>
            <a:r>
              <a:rPr lang="en-US" sz="1200" kern="1200" dirty="0" smtClean="0">
                <a:solidFill>
                  <a:schemeClr val="tx1"/>
                </a:solidFill>
                <a:effectLst/>
                <a:latin typeface="+mn-lt"/>
                <a:ea typeface="+mn-ea"/>
                <a:cs typeface="+mn-cs"/>
              </a:rPr>
              <a:t> Mobile implements the award-winning transport, protocol and application streamlining technology in a software-only form-factor that remote users can conveniently install on their laptops as software clients. </a:t>
            </a:r>
            <a:endParaRPr lang="en-US" dirty="0" smtClean="0">
              <a:effectLst/>
            </a:endParaRPr>
          </a:p>
          <a:p>
            <a:pPr marL="0" marR="0" indent="0" algn="l" defTabSz="914247" rtl="0" eaLnBrk="1" fontAlgn="auto" latinLnBrk="0" hangingPunct="1">
              <a:lnSpc>
                <a:spcPct val="100000"/>
              </a:lnSpc>
              <a:spcBef>
                <a:spcPts val="0"/>
              </a:spcBef>
              <a:spcAft>
                <a:spcPts val="0"/>
              </a:spcAft>
              <a:buClrTx/>
              <a:buSzTx/>
              <a:buFontTx/>
              <a:buNone/>
              <a:tabLst/>
              <a:defRPr/>
            </a:pPr>
            <a:endParaRPr lang="en-US" dirty="0" smtClean="0">
              <a:effectLst/>
            </a:endParaRPr>
          </a:p>
          <a:p>
            <a:r>
              <a:rPr lang="en-US" sz="1200" kern="1200" dirty="0" smtClean="0">
                <a:solidFill>
                  <a:schemeClr val="tx1"/>
                </a:solidFill>
                <a:effectLst/>
                <a:latin typeface="+mn-lt"/>
                <a:ea typeface="+mn-ea"/>
                <a:cs typeface="+mn-cs"/>
              </a:rPr>
              <a:t>With </a:t>
            </a:r>
            <a:r>
              <a:rPr lang="en-US" sz="1200" kern="1200" dirty="0" err="1" smtClean="0">
                <a:solidFill>
                  <a:schemeClr val="tx1"/>
                </a:solidFill>
                <a:effectLst/>
                <a:latin typeface="+mn-lt"/>
                <a:ea typeface="+mn-ea"/>
                <a:cs typeface="+mn-cs"/>
              </a:rPr>
              <a:t>SteelHead</a:t>
            </a:r>
            <a:r>
              <a:rPr lang="en-US" sz="1200" kern="1200" dirty="0" smtClean="0">
                <a:solidFill>
                  <a:schemeClr val="tx1"/>
                </a:solidFill>
                <a:effectLst/>
                <a:latin typeface="+mn-lt"/>
                <a:ea typeface="+mn-ea"/>
                <a:cs typeface="+mn-cs"/>
              </a:rPr>
              <a:t> Mobile you can enjoy benefits of solid application acceleration for a wide variety of critical enterprise apps ranging from email, file sharing, collaborative applications, Intranet portals, Web apps, Line-of-business apps, as well as ERP, CRM and database software suites providing substantial bandwidth reduction and up to 100x improvement in latency.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39E940-AA86-4A31-9AEB-104F9633BD52}" type="slidenum">
              <a:rPr lang="en-US" smtClean="0"/>
              <a:t>4</a:t>
            </a:fld>
            <a:endParaRPr lang="en-US"/>
          </a:p>
        </p:txBody>
      </p:sp>
    </p:spTree>
    <p:extLst>
      <p:ext uri="{BB962C8B-B14F-4D97-AF65-F5344CB8AC3E}">
        <p14:creationId xmlns:p14="http://schemas.microsoft.com/office/powerpoint/2010/main" val="302696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a:t>
            </a:r>
            <a:r>
              <a:rPr lang="en-US" sz="1200" kern="1200" dirty="0" err="1" smtClean="0">
                <a:solidFill>
                  <a:schemeClr val="tx1"/>
                </a:solidFill>
                <a:effectLst/>
                <a:latin typeface="+mn-lt"/>
                <a:ea typeface="+mn-ea"/>
                <a:cs typeface="+mn-cs"/>
              </a:rPr>
              <a:t>SteelHead</a:t>
            </a:r>
            <a:r>
              <a:rPr lang="en-US" sz="1200" kern="1200" dirty="0" smtClean="0">
                <a:solidFill>
                  <a:schemeClr val="tx1"/>
                </a:solidFill>
                <a:effectLst/>
                <a:latin typeface="+mn-lt"/>
                <a:ea typeface="+mn-ea"/>
                <a:cs typeface="+mn-cs"/>
              </a:rPr>
              <a:t> Mobile, you can act as an “application traffic coordinator” for remote worker end points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such as desktops, laptops and even the Windows Surface. You </a:t>
            </a:r>
            <a:r>
              <a:rPr lang="en-US" sz="1200" kern="1200" baseline="0" dirty="0" smtClean="0">
                <a:solidFill>
                  <a:schemeClr val="tx1"/>
                </a:solidFill>
                <a:effectLst/>
                <a:latin typeface="+mn-lt"/>
                <a:ea typeface="+mn-ea"/>
                <a:cs typeface="+mn-cs"/>
              </a:rPr>
              <a:t>easily manage optimization and administer mobile clients </a:t>
            </a:r>
            <a:r>
              <a:rPr lang="en-US" sz="1200" kern="1200" baseline="0" dirty="0" err="1" smtClean="0">
                <a:solidFill>
                  <a:schemeClr val="tx1"/>
                </a:solidFill>
                <a:effectLst/>
                <a:latin typeface="+mn-lt"/>
                <a:ea typeface="+mn-ea"/>
                <a:cs typeface="+mn-cs"/>
              </a:rPr>
              <a:t>centrally,keep</a:t>
            </a:r>
            <a:r>
              <a:rPr lang="en-US" sz="1200" kern="1200" baseline="0" dirty="0" smtClean="0">
                <a:solidFill>
                  <a:schemeClr val="tx1"/>
                </a:solidFill>
                <a:effectLst/>
                <a:latin typeface="+mn-lt"/>
                <a:ea typeface="+mn-ea"/>
                <a:cs typeface="+mn-cs"/>
              </a:rPr>
              <a:t> on top of things with advanced reporting, and just like that, with </a:t>
            </a:r>
            <a:r>
              <a:rPr lang="en-US" sz="1200" kern="1200" baseline="0" dirty="0" err="1" smtClean="0">
                <a:solidFill>
                  <a:schemeClr val="tx1"/>
                </a:solidFill>
                <a:effectLst/>
                <a:latin typeface="+mn-lt"/>
                <a:ea typeface="+mn-ea"/>
                <a:cs typeface="+mn-cs"/>
              </a:rPr>
              <a:t>SteelHead</a:t>
            </a:r>
            <a:r>
              <a:rPr lang="en-US" sz="1200" kern="1200" baseline="0" dirty="0" smtClean="0">
                <a:solidFill>
                  <a:schemeClr val="tx1"/>
                </a:solidFill>
                <a:effectLst/>
                <a:latin typeface="+mn-lt"/>
                <a:ea typeface="+mn-ea"/>
                <a:cs typeface="+mn-cs"/>
              </a:rPr>
              <a:t> Mobile, your </a:t>
            </a:r>
            <a:r>
              <a:rPr lang="en-US" sz="1200" kern="1200" baseline="0" dirty="0" err="1" smtClean="0">
                <a:solidFill>
                  <a:schemeClr val="tx1"/>
                </a:solidFill>
                <a:effectLst/>
                <a:latin typeface="+mn-lt"/>
                <a:ea typeface="+mn-ea"/>
                <a:cs typeface="+mn-cs"/>
              </a:rPr>
              <a:t>businss-criitcal</a:t>
            </a:r>
            <a:r>
              <a:rPr lang="en-US" sz="1200" kern="1200" baseline="0" dirty="0" smtClean="0">
                <a:solidFill>
                  <a:schemeClr val="tx1"/>
                </a:solidFill>
                <a:effectLst/>
                <a:latin typeface="+mn-lt"/>
                <a:ea typeface="+mn-ea"/>
                <a:cs typeface="+mn-cs"/>
              </a:rPr>
              <a:t> aps are accelerated to remote workers anywhere!</a:t>
            </a:r>
            <a:endParaRPr lang="en-US" dirty="0"/>
          </a:p>
        </p:txBody>
      </p:sp>
      <p:sp>
        <p:nvSpPr>
          <p:cNvPr id="4" name="Slide Number Placeholder 3"/>
          <p:cNvSpPr>
            <a:spLocks noGrp="1"/>
          </p:cNvSpPr>
          <p:nvPr>
            <p:ph type="sldNum" sz="quarter" idx="10"/>
          </p:nvPr>
        </p:nvSpPr>
        <p:spPr/>
        <p:txBody>
          <a:bodyPr/>
          <a:lstStyle/>
          <a:p>
            <a:fld id="{DB39E940-AA86-4A31-9AEB-104F9633BD52}" type="slidenum">
              <a:rPr lang="en-US" smtClean="0"/>
              <a:t>5</a:t>
            </a:fld>
            <a:endParaRPr lang="en-US"/>
          </a:p>
        </p:txBody>
      </p:sp>
    </p:spTree>
    <p:extLst>
      <p:ext uri="{BB962C8B-B14F-4D97-AF65-F5344CB8AC3E}">
        <p14:creationId xmlns:p14="http://schemas.microsoft.com/office/powerpoint/2010/main" val="246586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SteelHead</a:t>
            </a:r>
            <a:r>
              <a:rPr lang="en-US" dirty="0" smtClean="0"/>
              <a:t> Mo</a:t>
            </a:r>
            <a:r>
              <a:rPr lang="en-US" baseline="0" dirty="0" smtClean="0"/>
              <a:t>bile improves mobile employee productivity. </a:t>
            </a:r>
          </a:p>
          <a:p>
            <a:r>
              <a:rPr lang="en-US" baseline="0" dirty="0" smtClean="0"/>
              <a:t>Workers can access files more quickly, sharing and enabling better collaboration regardless of employee or data location. With applications accelerated by up to 100X and bandwidth requirements reduced by up to 99%, workers at remote locations with costly or restricted bandwidth and workers on the go, working from home, various branches or even the airport can access the data they need, share with other employees, partners or customers. Data stays current, secure and moves with your business.</a:t>
            </a:r>
            <a:endParaRPr lang="en-US" dirty="0"/>
          </a:p>
        </p:txBody>
      </p:sp>
      <p:sp>
        <p:nvSpPr>
          <p:cNvPr id="4" name="Slide Number Placeholder 3"/>
          <p:cNvSpPr>
            <a:spLocks noGrp="1"/>
          </p:cNvSpPr>
          <p:nvPr>
            <p:ph type="sldNum" sz="quarter" idx="10"/>
          </p:nvPr>
        </p:nvSpPr>
        <p:spPr/>
        <p:txBody>
          <a:bodyPr/>
          <a:lstStyle/>
          <a:p>
            <a:fld id="{DB39E940-AA86-4A31-9AEB-104F9633BD52}" type="slidenum">
              <a:rPr lang="en-US" smtClean="0"/>
              <a:t>6</a:t>
            </a:fld>
            <a:endParaRPr lang="en-US"/>
          </a:p>
        </p:txBody>
      </p:sp>
    </p:spTree>
    <p:extLst>
      <p:ext uri="{BB962C8B-B14F-4D97-AF65-F5344CB8AC3E}">
        <p14:creationId xmlns:p14="http://schemas.microsoft.com/office/powerpoint/2010/main" val="3773316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4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today’s dynamic application and networking landscape, </a:t>
            </a:r>
            <a:r>
              <a:rPr lang="en-US" sz="1200" b="1" kern="1200" dirty="0" smtClean="0">
                <a:solidFill>
                  <a:schemeClr val="tx1"/>
                </a:solidFill>
                <a:effectLst/>
                <a:latin typeface="+mn-lt"/>
                <a:ea typeface="+mn-ea"/>
                <a:cs typeface="+mn-cs"/>
              </a:rPr>
              <a:t>security is not just a buzzword and is actually the most critical consideration for any remote access solution</a:t>
            </a:r>
            <a:r>
              <a:rPr lang="en-US" sz="1200" kern="1200" dirty="0" smtClean="0">
                <a:solidFill>
                  <a:schemeClr val="tx1"/>
                </a:solidFill>
                <a:effectLst/>
                <a:latin typeface="+mn-lt"/>
                <a:ea typeface="+mn-ea"/>
                <a:cs typeface="+mn-cs"/>
              </a:rPr>
              <a:t>. </a:t>
            </a:r>
          </a:p>
          <a:p>
            <a:pPr marL="0" marR="0" indent="0" algn="l" defTabSz="914247"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24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SSL based securitization of applications is no longer optional and </a:t>
            </a:r>
            <a:r>
              <a:rPr lang="en-US" sz="1200" b="1" kern="1200" dirty="0" smtClean="0">
                <a:solidFill>
                  <a:schemeClr val="tx1"/>
                </a:solidFill>
                <a:effectLst/>
                <a:latin typeface="+mn-lt"/>
                <a:ea typeface="+mn-ea"/>
                <a:cs typeface="+mn-cs"/>
              </a:rPr>
              <a:t>SSL support turns out to be a fundamental building block for most new-age applications</a:t>
            </a:r>
            <a:r>
              <a:rPr lang="en-US" sz="1200" kern="1200" dirty="0" smtClean="0">
                <a:solidFill>
                  <a:schemeClr val="tx1"/>
                </a:solidFill>
                <a:effectLst/>
                <a:latin typeface="+mn-lt"/>
                <a:ea typeface="+mn-ea"/>
                <a:cs typeface="+mn-cs"/>
              </a:rPr>
              <a:t>. </a:t>
            </a:r>
          </a:p>
          <a:p>
            <a:pPr marL="0" marR="0" indent="0" algn="l" defTabSz="914247"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SteelHead</a:t>
            </a:r>
            <a:r>
              <a:rPr lang="en-US" sz="1200" b="1" kern="1200" dirty="0" smtClean="0">
                <a:solidFill>
                  <a:schemeClr val="tx1"/>
                </a:solidFill>
                <a:effectLst/>
                <a:latin typeface="+mn-lt"/>
                <a:ea typeface="+mn-ea"/>
                <a:cs typeface="+mn-cs"/>
              </a:rPr>
              <a:t> Mobile is uniquely capable of providing the same acceleration benefits for any SSL or https based application without compromise to any of your security policies.  </a:t>
            </a:r>
          </a:p>
          <a:p>
            <a:pPr marL="0" marR="0" indent="0" algn="l" defTabSz="914247"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24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Additional security features include RADIUS/TACACS authentication, secure role-based management and support for CAC (Common Access Card) as well as FIPS compliance which can be critical in Federal markets.</a:t>
            </a:r>
          </a:p>
          <a:p>
            <a:endParaRPr lang="en-US" sz="1200" dirty="0" smtClean="0"/>
          </a:p>
        </p:txBody>
      </p:sp>
      <p:sp>
        <p:nvSpPr>
          <p:cNvPr id="4" name="Slide Number Placeholder 3"/>
          <p:cNvSpPr>
            <a:spLocks noGrp="1"/>
          </p:cNvSpPr>
          <p:nvPr>
            <p:ph type="sldNum" sz="quarter" idx="10"/>
          </p:nvPr>
        </p:nvSpPr>
        <p:spPr/>
        <p:txBody>
          <a:bodyPr/>
          <a:lstStyle/>
          <a:p>
            <a:fld id="{DB39E940-AA86-4A31-9AEB-104F9633BD52}" type="slidenum">
              <a:rPr lang="en-US" smtClean="0"/>
              <a:t>7</a:t>
            </a:fld>
            <a:endParaRPr lang="en-US"/>
          </a:p>
        </p:txBody>
      </p:sp>
    </p:spTree>
    <p:extLst>
      <p:ext uri="{BB962C8B-B14F-4D97-AF65-F5344CB8AC3E}">
        <p14:creationId xmlns:p14="http://schemas.microsoft.com/office/powerpoint/2010/main" val="323737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4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there are a large number of remote users that need to be supported - </a:t>
            </a:r>
            <a:r>
              <a:rPr lang="en-US" sz="1200" b="1" kern="1200" dirty="0" smtClean="0">
                <a:solidFill>
                  <a:schemeClr val="tx1"/>
                </a:solidFill>
                <a:effectLst/>
                <a:latin typeface="+mn-lt"/>
                <a:ea typeface="+mn-ea"/>
                <a:cs typeface="+mn-cs"/>
              </a:rPr>
              <a:t>scale becomes a critical factor </a:t>
            </a:r>
            <a:r>
              <a:rPr lang="en-US" sz="1200" kern="1200" dirty="0" smtClean="0">
                <a:solidFill>
                  <a:schemeClr val="tx1"/>
                </a:solidFill>
                <a:effectLst/>
                <a:latin typeface="+mn-lt"/>
                <a:ea typeface="+mn-ea"/>
                <a:cs typeface="+mn-cs"/>
              </a:rPr>
              <a:t>for implementing any solution. The </a:t>
            </a:r>
            <a:r>
              <a:rPr lang="en-US" sz="1200" kern="1200" dirty="0" err="1" smtClean="0">
                <a:solidFill>
                  <a:schemeClr val="tx1"/>
                </a:solidFill>
                <a:effectLst/>
                <a:latin typeface="+mn-lt"/>
                <a:ea typeface="+mn-ea"/>
                <a:cs typeface="+mn-cs"/>
              </a:rPr>
              <a:t>SteelHead</a:t>
            </a:r>
            <a:r>
              <a:rPr lang="en-US" sz="1200" kern="1200" dirty="0" smtClean="0">
                <a:solidFill>
                  <a:schemeClr val="tx1"/>
                </a:solidFill>
                <a:effectLst/>
                <a:latin typeface="+mn-lt"/>
                <a:ea typeface="+mn-ea"/>
                <a:cs typeface="+mn-cs"/>
              </a:rPr>
              <a:t> mobile solution is based on a centralized controller based architecture where a single controller can support up to </a:t>
            </a:r>
            <a:r>
              <a:rPr lang="en-US" sz="1200" b="1" kern="1200" dirty="0" smtClean="0">
                <a:solidFill>
                  <a:schemeClr val="tx1"/>
                </a:solidFill>
                <a:effectLst/>
                <a:latin typeface="+mn-lt"/>
                <a:ea typeface="+mn-ea"/>
                <a:cs typeface="+mn-cs"/>
              </a:rPr>
              <a:t>20K users, and if deployed as a high-availability cluster can support up to 80K users</a:t>
            </a:r>
            <a:r>
              <a:rPr lang="en-US" sz="1200" kern="1200" dirty="0" smtClean="0">
                <a:solidFill>
                  <a:schemeClr val="tx1"/>
                </a:solidFill>
                <a:effectLst/>
                <a:latin typeface="+mn-lt"/>
                <a:ea typeface="+mn-ea"/>
                <a:cs typeface="+mn-cs"/>
              </a:rPr>
              <a:t>. The controller facilitates support of </a:t>
            </a:r>
            <a:r>
              <a:rPr lang="en-US" sz="1200" b="1" kern="1200" dirty="0" smtClean="0">
                <a:solidFill>
                  <a:schemeClr val="tx1"/>
                </a:solidFill>
                <a:effectLst/>
                <a:latin typeface="+mn-lt"/>
                <a:ea typeface="+mn-ea"/>
                <a:cs typeface="+mn-cs"/>
              </a:rPr>
              <a:t>large scale client deployments with convenient easy-to-deploy MSI packages </a:t>
            </a:r>
            <a:r>
              <a:rPr lang="en-US" sz="1200" kern="1200" dirty="0" smtClean="0">
                <a:solidFill>
                  <a:schemeClr val="tx1"/>
                </a:solidFill>
                <a:effectLst/>
                <a:latin typeface="+mn-lt"/>
                <a:ea typeface="+mn-ea"/>
                <a:cs typeface="+mn-cs"/>
              </a:rPr>
              <a:t>thus relieving a huge burden on the IT folks in terms of regular maintenance including policy and software updates. </a:t>
            </a:r>
          </a:p>
          <a:p>
            <a:endParaRPr lang="en-US" dirty="0" smtClean="0"/>
          </a:p>
          <a:p>
            <a:r>
              <a:rPr lang="en-US" dirty="0" smtClean="0"/>
              <a:t>The solution can scale to support up to 80,000 concurrent</a:t>
            </a:r>
            <a:r>
              <a:rPr lang="en-US" baseline="0" dirty="0" smtClean="0"/>
              <a:t> mobile clients and supports applications both on premises and in the cloud. </a:t>
            </a:r>
            <a:endParaRPr lang="en-US" dirty="0"/>
          </a:p>
        </p:txBody>
      </p:sp>
      <p:sp>
        <p:nvSpPr>
          <p:cNvPr id="4" name="Slide Number Placeholder 3"/>
          <p:cNvSpPr>
            <a:spLocks noGrp="1"/>
          </p:cNvSpPr>
          <p:nvPr>
            <p:ph type="sldNum" sz="quarter" idx="10"/>
          </p:nvPr>
        </p:nvSpPr>
        <p:spPr/>
        <p:txBody>
          <a:bodyPr/>
          <a:lstStyle/>
          <a:p>
            <a:fld id="{DB39E940-AA86-4A31-9AEB-104F9633BD52}" type="slidenum">
              <a:rPr lang="en-US" smtClean="0"/>
              <a:t>8</a:t>
            </a:fld>
            <a:endParaRPr lang="en-US"/>
          </a:p>
        </p:txBody>
      </p:sp>
    </p:spTree>
    <p:extLst>
      <p:ext uri="{BB962C8B-B14F-4D97-AF65-F5344CB8AC3E}">
        <p14:creationId xmlns:p14="http://schemas.microsoft.com/office/powerpoint/2010/main" val="1291115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SteelHead</a:t>
            </a:r>
            <a:r>
              <a:rPr lang="en-US" dirty="0" smtClean="0"/>
              <a:t> mobile </a:t>
            </a:r>
          </a:p>
          <a:p>
            <a:endParaRPr lang="en-US" dirty="0" smtClean="0"/>
          </a:p>
          <a:p>
            <a:r>
              <a:rPr lang="en-US" dirty="0" smtClean="0"/>
              <a:t>…</a:t>
            </a:r>
            <a:r>
              <a:rPr lang="en-US" b="1" dirty="0" smtClean="0"/>
              <a:t>make your life</a:t>
            </a:r>
            <a:r>
              <a:rPr lang="en-US" b="1" baseline="0" dirty="0" smtClean="0"/>
              <a:t> easy </a:t>
            </a:r>
            <a:r>
              <a:rPr lang="en-US" baseline="0" dirty="0" smtClean="0"/>
              <a:t>with centralized policy management. </a:t>
            </a:r>
          </a:p>
          <a:p>
            <a:r>
              <a:rPr lang="en-US" baseline="0" dirty="0" smtClean="0"/>
              <a:t>…gives you </a:t>
            </a:r>
            <a:r>
              <a:rPr lang="en-US" b="1" baseline="0" dirty="0" smtClean="0"/>
              <a:t>a birds eye view </a:t>
            </a:r>
            <a:r>
              <a:rPr lang="en-US" baseline="0" dirty="0" smtClean="0"/>
              <a:t>with advanced reporting.</a:t>
            </a:r>
          </a:p>
          <a:p>
            <a:r>
              <a:rPr lang="en-US" baseline="0" dirty="0" smtClean="0"/>
              <a:t>…gets </a:t>
            </a:r>
            <a:r>
              <a:rPr lang="en-US" b="1" baseline="0" dirty="0" smtClean="0"/>
              <a:t>your apps moving </a:t>
            </a:r>
            <a:r>
              <a:rPr lang="en-US" baseline="0" dirty="0" smtClean="0"/>
              <a:t>with support for the most business critical apps</a:t>
            </a:r>
          </a:p>
          <a:p>
            <a:r>
              <a:rPr lang="en-US" baseline="0" dirty="0" smtClean="0"/>
              <a:t>…gives you </a:t>
            </a:r>
            <a:r>
              <a:rPr lang="en-US" b="1" baseline="0" dirty="0" smtClean="0"/>
              <a:t>peace of mind </a:t>
            </a:r>
            <a:r>
              <a:rPr lang="en-US" baseline="0" dirty="0" smtClean="0"/>
              <a:t>with native security</a:t>
            </a:r>
          </a:p>
          <a:p>
            <a:r>
              <a:rPr lang="en-US" baseline="0" dirty="0" smtClean="0"/>
              <a:t>…lets you </a:t>
            </a:r>
            <a:r>
              <a:rPr lang="en-US" b="1" baseline="0" dirty="0" smtClean="0"/>
              <a:t>grow and keep moving </a:t>
            </a:r>
            <a:r>
              <a:rPr lang="en-US" baseline="0" dirty="0" smtClean="0"/>
              <a:t>with high availability, scale and broad compatibility</a:t>
            </a:r>
            <a:endParaRPr lang="en-US" dirty="0"/>
          </a:p>
        </p:txBody>
      </p:sp>
      <p:sp>
        <p:nvSpPr>
          <p:cNvPr id="4" name="Slide Number Placeholder 3"/>
          <p:cNvSpPr>
            <a:spLocks noGrp="1"/>
          </p:cNvSpPr>
          <p:nvPr>
            <p:ph type="sldNum" sz="quarter" idx="10"/>
          </p:nvPr>
        </p:nvSpPr>
        <p:spPr/>
        <p:txBody>
          <a:bodyPr/>
          <a:lstStyle/>
          <a:p>
            <a:fld id="{CA87E41F-D52D-4C1A-A6E2-6F01D3A90207}" type="slidenum">
              <a:rPr lang="en-US" smtClean="0"/>
              <a:t>9</a:t>
            </a:fld>
            <a:endParaRPr lang="en-US"/>
          </a:p>
        </p:txBody>
      </p:sp>
    </p:spTree>
    <p:extLst>
      <p:ext uri="{BB962C8B-B14F-4D97-AF65-F5344CB8AC3E}">
        <p14:creationId xmlns:p14="http://schemas.microsoft.com/office/powerpoint/2010/main" val="2610713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53276" y="1221259"/>
            <a:ext cx="8436736" cy="2819400"/>
          </a:xfrm>
        </p:spPr>
        <p:txBody>
          <a:bodyPr/>
          <a:lstStyle>
            <a:lvl1pPr>
              <a:lnSpc>
                <a:spcPct val="85000"/>
              </a:lnSpc>
              <a:defRPr sz="6700">
                <a:solidFill>
                  <a:schemeClr val="bg1"/>
                </a:solidFill>
              </a:defRPr>
            </a:lvl1pPr>
          </a:lstStyle>
          <a:p>
            <a:endParaRPr lang="en-US" dirty="0"/>
          </a:p>
        </p:txBody>
      </p:sp>
      <p:sp>
        <p:nvSpPr>
          <p:cNvPr id="22" name="Subtitle 2"/>
          <p:cNvSpPr>
            <a:spLocks noGrp="1"/>
          </p:cNvSpPr>
          <p:nvPr>
            <p:ph type="subTitle" idx="1"/>
          </p:nvPr>
        </p:nvSpPr>
        <p:spPr bwMode="gray">
          <a:xfrm>
            <a:off x="575738" y="4703803"/>
            <a:ext cx="8532178" cy="533400"/>
          </a:xfrm>
        </p:spPr>
        <p:txBody>
          <a:bodyPr>
            <a:noAutofit/>
          </a:bodyPr>
          <a:lstStyle>
            <a:lvl1pPr marL="0" indent="0" algn="l">
              <a:buNone/>
              <a:defRPr sz="3600">
                <a:solidFill>
                  <a:schemeClr val="accent2"/>
                </a:solidFill>
              </a:defRPr>
            </a:lvl1pPr>
            <a:lvl2pPr marL="457161" indent="0" algn="ctr">
              <a:buNone/>
              <a:defRPr>
                <a:solidFill>
                  <a:schemeClr val="tx1">
                    <a:tint val="75000"/>
                  </a:schemeClr>
                </a:solidFill>
              </a:defRPr>
            </a:lvl2pPr>
            <a:lvl3pPr marL="914325" indent="0" algn="ctr">
              <a:buNone/>
              <a:defRPr>
                <a:solidFill>
                  <a:schemeClr val="tx1">
                    <a:tint val="75000"/>
                  </a:schemeClr>
                </a:solidFill>
              </a:defRPr>
            </a:lvl3pPr>
            <a:lvl4pPr marL="1371484" indent="0" algn="ctr">
              <a:buNone/>
              <a:defRPr>
                <a:solidFill>
                  <a:schemeClr val="tx1">
                    <a:tint val="75000"/>
                  </a:schemeClr>
                </a:solidFill>
              </a:defRPr>
            </a:lvl4pPr>
            <a:lvl5pPr marL="1828649"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2" indent="0" algn="ctr">
              <a:buNone/>
              <a:defRPr>
                <a:solidFill>
                  <a:schemeClr val="tx1">
                    <a:tint val="75000"/>
                  </a:schemeClr>
                </a:solidFill>
              </a:defRPr>
            </a:lvl9pPr>
          </a:lstStyle>
          <a:p>
            <a:endParaRPr lang="en-US" dirty="0"/>
          </a:p>
        </p:txBody>
      </p:sp>
      <p:sp>
        <p:nvSpPr>
          <p:cNvPr id="24" name="Text Placeholder 2"/>
          <p:cNvSpPr>
            <a:spLocks noGrp="1"/>
          </p:cNvSpPr>
          <p:nvPr userDrawn="1">
            <p:ph type="body" idx="10"/>
          </p:nvPr>
        </p:nvSpPr>
        <p:spPr bwMode="gray">
          <a:xfrm>
            <a:off x="609454" y="5476101"/>
            <a:ext cx="8532971" cy="741379"/>
          </a:xfrm>
        </p:spPr>
        <p:txBody>
          <a:bodyPr anchor="t">
            <a:noAutofit/>
          </a:bodyPr>
          <a:lstStyle>
            <a:lvl1pPr marL="0" indent="0">
              <a:buNone/>
              <a:defRPr sz="2000" b="0" baseline="0">
                <a:solidFill>
                  <a:schemeClr val="accent4"/>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grpSp>
        <p:nvGrpSpPr>
          <p:cNvPr id="29" name="Group 4"/>
          <p:cNvGrpSpPr>
            <a:grpSpLocks noChangeAspect="1"/>
          </p:cNvGrpSpPr>
          <p:nvPr userDrawn="1"/>
        </p:nvGrpSpPr>
        <p:grpSpPr bwMode="auto">
          <a:xfrm>
            <a:off x="2" y="4391463"/>
            <a:ext cx="12188826" cy="113168"/>
            <a:chOff x="-889" y="2103"/>
            <a:chExt cx="9456" cy="115"/>
          </a:xfrm>
        </p:grpSpPr>
        <p:sp>
          <p:nvSpPr>
            <p:cNvPr id="30" name="Rectangle 5"/>
            <p:cNvSpPr>
              <a:spLocks noChangeArrowheads="1"/>
            </p:cNvSpPr>
            <p:nvPr userDrawn="1"/>
          </p:nvSpPr>
          <p:spPr bwMode="auto">
            <a:xfrm>
              <a:off x="-889" y="2103"/>
              <a:ext cx="5674" cy="115"/>
            </a:xfrm>
            <a:prstGeom prst="rect">
              <a:avLst/>
            </a:prstGeom>
            <a:solidFill>
              <a:schemeClr val="accent2"/>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36" name="Rectangle 6"/>
            <p:cNvSpPr>
              <a:spLocks noChangeArrowheads="1"/>
            </p:cNvSpPr>
            <p:nvPr userDrawn="1"/>
          </p:nvSpPr>
          <p:spPr bwMode="auto">
            <a:xfrm>
              <a:off x="4785" y="2103"/>
              <a:ext cx="1891" cy="115"/>
            </a:xfrm>
            <a:prstGeom prst="rect">
              <a:avLst/>
            </a:prstGeom>
            <a:solidFill>
              <a:schemeClr val="accent5"/>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37" name="Rectangle 7"/>
            <p:cNvSpPr>
              <a:spLocks noChangeArrowheads="1"/>
            </p:cNvSpPr>
            <p:nvPr userDrawn="1"/>
          </p:nvSpPr>
          <p:spPr bwMode="auto">
            <a:xfrm>
              <a:off x="6676" y="2103"/>
              <a:ext cx="1891" cy="115"/>
            </a:xfrm>
            <a:prstGeom prst="rect">
              <a:avLst/>
            </a:prstGeom>
            <a:solidFill>
              <a:schemeClr val="accent1"/>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grpSp>
      <p:grpSp>
        <p:nvGrpSpPr>
          <p:cNvPr id="38" name="Group 37"/>
          <p:cNvGrpSpPr/>
          <p:nvPr userDrawn="1"/>
        </p:nvGrpSpPr>
        <p:grpSpPr bwMode="gray">
          <a:xfrm>
            <a:off x="9980612" y="5742433"/>
            <a:ext cx="1802586" cy="513195"/>
            <a:chOff x="-3205163" y="1597025"/>
            <a:chExt cx="2905125" cy="827088"/>
          </a:xfrm>
          <a:solidFill>
            <a:schemeClr val="accent1"/>
          </a:solidFill>
        </p:grpSpPr>
        <p:sp>
          <p:nvSpPr>
            <p:cNvPr id="39" name="Freeform 6"/>
            <p:cNvSpPr>
              <a:spLocks/>
            </p:cNvSpPr>
            <p:nvPr userDrawn="1"/>
          </p:nvSpPr>
          <p:spPr bwMode="gray">
            <a:xfrm>
              <a:off x="-3205163" y="1825625"/>
              <a:ext cx="273050" cy="595313"/>
            </a:xfrm>
            <a:custGeom>
              <a:avLst/>
              <a:gdLst>
                <a:gd name="T0" fmla="*/ 0 w 73"/>
                <a:gd name="T1" fmla="*/ 2 h 159"/>
                <a:gd name="T2" fmla="*/ 31 w 73"/>
                <a:gd name="T3" fmla="*/ 2 h 159"/>
                <a:gd name="T4" fmla="*/ 31 w 73"/>
                <a:gd name="T5" fmla="*/ 19 h 159"/>
                <a:gd name="T6" fmla="*/ 73 w 73"/>
                <a:gd name="T7" fmla="*/ 0 h 159"/>
                <a:gd name="T8" fmla="*/ 73 w 73"/>
                <a:gd name="T9" fmla="*/ 34 h 159"/>
                <a:gd name="T10" fmla="*/ 63 w 73"/>
                <a:gd name="T11" fmla="*/ 32 h 159"/>
                <a:gd name="T12" fmla="*/ 31 w 73"/>
                <a:gd name="T13" fmla="*/ 66 h 159"/>
                <a:gd name="T14" fmla="*/ 31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1" y="2"/>
                    <a:pt x="31" y="2"/>
                    <a:pt x="31" y="2"/>
                  </a:cubicBezTo>
                  <a:cubicBezTo>
                    <a:pt x="31" y="19"/>
                    <a:pt x="31" y="19"/>
                    <a:pt x="31" y="19"/>
                  </a:cubicBezTo>
                  <a:cubicBezTo>
                    <a:pt x="44" y="8"/>
                    <a:pt x="55" y="0"/>
                    <a:pt x="73" y="0"/>
                  </a:cubicBezTo>
                  <a:cubicBezTo>
                    <a:pt x="73" y="34"/>
                    <a:pt x="73" y="34"/>
                    <a:pt x="73" y="34"/>
                  </a:cubicBezTo>
                  <a:cubicBezTo>
                    <a:pt x="70" y="33"/>
                    <a:pt x="67" y="32"/>
                    <a:pt x="63" y="32"/>
                  </a:cubicBezTo>
                  <a:cubicBezTo>
                    <a:pt x="50" y="32"/>
                    <a:pt x="31" y="40"/>
                    <a:pt x="31" y="66"/>
                  </a:cubicBezTo>
                  <a:cubicBezTo>
                    <a:pt x="31" y="159"/>
                    <a:pt x="31" y="159"/>
                    <a:pt x="31"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40" name="Oval 7"/>
            <p:cNvSpPr>
              <a:spLocks noChangeArrowheads="1"/>
            </p:cNvSpPr>
            <p:nvPr userDrawn="1"/>
          </p:nvSpPr>
          <p:spPr bwMode="gray">
            <a:xfrm>
              <a:off x="-2887663" y="1597025"/>
              <a:ext cx="120650"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41" name="Rectangle 8"/>
            <p:cNvSpPr>
              <a:spLocks noChangeArrowheads="1"/>
            </p:cNvSpPr>
            <p:nvPr userDrawn="1"/>
          </p:nvSpPr>
          <p:spPr bwMode="gray">
            <a:xfrm>
              <a:off x="-2887663" y="1831975"/>
              <a:ext cx="120650" cy="588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42" name="Freeform 9"/>
            <p:cNvSpPr>
              <a:spLocks/>
            </p:cNvSpPr>
            <p:nvPr userDrawn="1"/>
          </p:nvSpPr>
          <p:spPr bwMode="gray">
            <a:xfrm>
              <a:off x="-2722563" y="1831975"/>
              <a:ext cx="412750" cy="588963"/>
            </a:xfrm>
            <a:custGeom>
              <a:avLst/>
              <a:gdLst>
                <a:gd name="T0" fmla="*/ 163 w 260"/>
                <a:gd name="T1" fmla="*/ 371 h 371"/>
                <a:gd name="T2" fmla="*/ 97 w 260"/>
                <a:gd name="T3" fmla="*/ 371 h 371"/>
                <a:gd name="T4" fmla="*/ 0 w 260"/>
                <a:gd name="T5" fmla="*/ 0 h 371"/>
                <a:gd name="T6" fmla="*/ 81 w 260"/>
                <a:gd name="T7" fmla="*/ 0 h 371"/>
                <a:gd name="T8" fmla="*/ 130 w 260"/>
                <a:gd name="T9" fmla="*/ 236 h 371"/>
                <a:gd name="T10" fmla="*/ 130 w 260"/>
                <a:gd name="T11" fmla="*/ 236 h 371"/>
                <a:gd name="T12" fmla="*/ 180 w 260"/>
                <a:gd name="T13" fmla="*/ 0 h 371"/>
                <a:gd name="T14" fmla="*/ 260 w 260"/>
                <a:gd name="T15" fmla="*/ 0 h 371"/>
                <a:gd name="T16" fmla="*/ 163 w 260"/>
                <a:gd name="T1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371">
                  <a:moveTo>
                    <a:pt x="163" y="371"/>
                  </a:moveTo>
                  <a:lnTo>
                    <a:pt x="97" y="371"/>
                  </a:lnTo>
                  <a:lnTo>
                    <a:pt x="0" y="0"/>
                  </a:lnTo>
                  <a:lnTo>
                    <a:pt x="81" y="0"/>
                  </a:lnTo>
                  <a:lnTo>
                    <a:pt x="130" y="236"/>
                  </a:lnTo>
                  <a:lnTo>
                    <a:pt x="130" y="236"/>
                  </a:lnTo>
                  <a:lnTo>
                    <a:pt x="180" y="0"/>
                  </a:lnTo>
                  <a:lnTo>
                    <a:pt x="260" y="0"/>
                  </a:lnTo>
                  <a:lnTo>
                    <a:pt x="163" y="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43" name="Freeform 10"/>
            <p:cNvSpPr>
              <a:spLocks noEditPoints="1"/>
            </p:cNvSpPr>
            <p:nvPr userDrawn="1"/>
          </p:nvSpPr>
          <p:spPr bwMode="gray">
            <a:xfrm>
              <a:off x="-2298701" y="1825625"/>
              <a:ext cx="349250" cy="598488"/>
            </a:xfrm>
            <a:custGeom>
              <a:avLst/>
              <a:gdLst>
                <a:gd name="T0" fmla="*/ 31 w 93"/>
                <a:gd name="T1" fmla="*/ 68 h 160"/>
                <a:gd name="T2" fmla="*/ 62 w 93"/>
                <a:gd name="T3" fmla="*/ 68 h 160"/>
                <a:gd name="T4" fmla="*/ 62 w 93"/>
                <a:gd name="T5" fmla="*/ 50 h 160"/>
                <a:gd name="T6" fmla="*/ 46 w 93"/>
                <a:gd name="T7" fmla="*/ 32 h 160"/>
                <a:gd name="T8" fmla="*/ 31 w 93"/>
                <a:gd name="T9" fmla="*/ 50 h 160"/>
                <a:gd name="T10" fmla="*/ 31 w 93"/>
                <a:gd name="T11" fmla="*/ 68 h 160"/>
                <a:gd name="T12" fmla="*/ 31 w 93"/>
                <a:gd name="T13" fmla="*/ 92 h 160"/>
                <a:gd name="T14" fmla="*/ 31 w 93"/>
                <a:gd name="T15" fmla="*/ 114 h 160"/>
                <a:gd name="T16" fmla="*/ 46 w 93"/>
                <a:gd name="T17" fmla="*/ 129 h 160"/>
                <a:gd name="T18" fmla="*/ 62 w 93"/>
                <a:gd name="T19" fmla="*/ 113 h 160"/>
                <a:gd name="T20" fmla="*/ 93 w 93"/>
                <a:gd name="T21" fmla="*/ 113 h 160"/>
                <a:gd name="T22" fmla="*/ 81 w 93"/>
                <a:gd name="T23" fmla="*/ 147 h 160"/>
                <a:gd name="T24" fmla="*/ 46 w 93"/>
                <a:gd name="T25" fmla="*/ 160 h 160"/>
                <a:gd name="T26" fmla="*/ 5 w 93"/>
                <a:gd name="T27" fmla="*/ 138 h 160"/>
                <a:gd name="T28" fmla="*/ 0 w 93"/>
                <a:gd name="T29" fmla="*/ 106 h 160"/>
                <a:gd name="T30" fmla="*/ 0 w 93"/>
                <a:gd name="T31" fmla="*/ 55 h 160"/>
                <a:gd name="T32" fmla="*/ 5 w 93"/>
                <a:gd name="T33" fmla="*/ 23 h 160"/>
                <a:gd name="T34" fmla="*/ 46 w 93"/>
                <a:gd name="T35" fmla="*/ 0 h 160"/>
                <a:gd name="T36" fmla="*/ 93 w 93"/>
                <a:gd name="T37" fmla="*/ 49 h 160"/>
                <a:gd name="T38" fmla="*/ 93 w 93"/>
                <a:gd name="T39" fmla="*/ 92 h 160"/>
                <a:gd name="T40" fmla="*/ 31 w 93"/>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60">
                  <a:moveTo>
                    <a:pt x="31" y="68"/>
                  </a:moveTo>
                  <a:cubicBezTo>
                    <a:pt x="62" y="68"/>
                    <a:pt x="62" y="68"/>
                    <a:pt x="62" y="68"/>
                  </a:cubicBezTo>
                  <a:cubicBezTo>
                    <a:pt x="62" y="50"/>
                    <a:pt x="62" y="50"/>
                    <a:pt x="62" y="50"/>
                  </a:cubicBezTo>
                  <a:cubicBezTo>
                    <a:pt x="62" y="38"/>
                    <a:pt x="56" y="32"/>
                    <a:pt x="46" y="32"/>
                  </a:cubicBezTo>
                  <a:cubicBezTo>
                    <a:pt x="37" y="32"/>
                    <a:pt x="31" y="38"/>
                    <a:pt x="31" y="50"/>
                  </a:cubicBezTo>
                  <a:lnTo>
                    <a:pt x="31" y="68"/>
                  </a:lnTo>
                  <a:close/>
                  <a:moveTo>
                    <a:pt x="31" y="92"/>
                  </a:moveTo>
                  <a:cubicBezTo>
                    <a:pt x="31" y="114"/>
                    <a:pt x="31" y="114"/>
                    <a:pt x="31" y="114"/>
                  </a:cubicBezTo>
                  <a:cubicBezTo>
                    <a:pt x="31" y="123"/>
                    <a:pt x="37" y="129"/>
                    <a:pt x="46" y="129"/>
                  </a:cubicBezTo>
                  <a:cubicBezTo>
                    <a:pt x="58" y="129"/>
                    <a:pt x="61" y="120"/>
                    <a:pt x="62" y="113"/>
                  </a:cubicBezTo>
                  <a:cubicBezTo>
                    <a:pt x="93" y="113"/>
                    <a:pt x="93" y="113"/>
                    <a:pt x="93" y="113"/>
                  </a:cubicBezTo>
                  <a:cubicBezTo>
                    <a:pt x="93" y="126"/>
                    <a:pt x="89" y="138"/>
                    <a:pt x="81" y="147"/>
                  </a:cubicBezTo>
                  <a:cubicBezTo>
                    <a:pt x="72" y="155"/>
                    <a:pt x="61" y="160"/>
                    <a:pt x="46" y="160"/>
                  </a:cubicBezTo>
                  <a:cubicBezTo>
                    <a:pt x="27" y="160"/>
                    <a:pt x="13" y="151"/>
                    <a:pt x="5" y="138"/>
                  </a:cubicBezTo>
                  <a:cubicBezTo>
                    <a:pt x="1" y="130"/>
                    <a:pt x="0" y="119"/>
                    <a:pt x="0" y="106"/>
                  </a:cubicBezTo>
                  <a:cubicBezTo>
                    <a:pt x="0" y="55"/>
                    <a:pt x="0" y="55"/>
                    <a:pt x="0" y="55"/>
                  </a:cubicBezTo>
                  <a:cubicBezTo>
                    <a:pt x="0" y="42"/>
                    <a:pt x="1" y="31"/>
                    <a:pt x="5" y="23"/>
                  </a:cubicBezTo>
                  <a:cubicBezTo>
                    <a:pt x="13" y="9"/>
                    <a:pt x="27" y="0"/>
                    <a:pt x="46" y="0"/>
                  </a:cubicBezTo>
                  <a:cubicBezTo>
                    <a:pt x="75" y="0"/>
                    <a:pt x="93" y="22"/>
                    <a:pt x="93" y="49"/>
                  </a:cubicBezTo>
                  <a:cubicBezTo>
                    <a:pt x="93" y="92"/>
                    <a:pt x="93" y="92"/>
                    <a:pt x="93" y="92"/>
                  </a:cubicBezTo>
                  <a:lnTo>
                    <a:pt x="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44" name="Freeform 11"/>
            <p:cNvSpPr>
              <a:spLocks/>
            </p:cNvSpPr>
            <p:nvPr userDrawn="1"/>
          </p:nvSpPr>
          <p:spPr bwMode="gray">
            <a:xfrm>
              <a:off x="-1900238" y="1825625"/>
              <a:ext cx="273050" cy="595313"/>
            </a:xfrm>
            <a:custGeom>
              <a:avLst/>
              <a:gdLst>
                <a:gd name="T0" fmla="*/ 0 w 73"/>
                <a:gd name="T1" fmla="*/ 2 h 159"/>
                <a:gd name="T2" fmla="*/ 32 w 73"/>
                <a:gd name="T3" fmla="*/ 2 h 159"/>
                <a:gd name="T4" fmla="*/ 32 w 73"/>
                <a:gd name="T5" fmla="*/ 19 h 159"/>
                <a:gd name="T6" fmla="*/ 73 w 73"/>
                <a:gd name="T7" fmla="*/ 0 h 159"/>
                <a:gd name="T8" fmla="*/ 73 w 73"/>
                <a:gd name="T9" fmla="*/ 34 h 159"/>
                <a:gd name="T10" fmla="*/ 64 w 73"/>
                <a:gd name="T11" fmla="*/ 32 h 159"/>
                <a:gd name="T12" fmla="*/ 32 w 73"/>
                <a:gd name="T13" fmla="*/ 66 h 159"/>
                <a:gd name="T14" fmla="*/ 32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2" y="2"/>
                    <a:pt x="32" y="2"/>
                    <a:pt x="32" y="2"/>
                  </a:cubicBezTo>
                  <a:cubicBezTo>
                    <a:pt x="32" y="19"/>
                    <a:pt x="32" y="19"/>
                    <a:pt x="32" y="19"/>
                  </a:cubicBezTo>
                  <a:cubicBezTo>
                    <a:pt x="44" y="8"/>
                    <a:pt x="55" y="0"/>
                    <a:pt x="73" y="0"/>
                  </a:cubicBezTo>
                  <a:cubicBezTo>
                    <a:pt x="73" y="34"/>
                    <a:pt x="73" y="34"/>
                    <a:pt x="73" y="34"/>
                  </a:cubicBezTo>
                  <a:cubicBezTo>
                    <a:pt x="70" y="33"/>
                    <a:pt x="67" y="32"/>
                    <a:pt x="64" y="32"/>
                  </a:cubicBezTo>
                  <a:cubicBezTo>
                    <a:pt x="50" y="32"/>
                    <a:pt x="32" y="40"/>
                    <a:pt x="32" y="66"/>
                  </a:cubicBezTo>
                  <a:cubicBezTo>
                    <a:pt x="32" y="159"/>
                    <a:pt x="32" y="159"/>
                    <a:pt x="32"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45" name="Freeform 12"/>
            <p:cNvSpPr>
              <a:spLocks noEditPoints="1"/>
            </p:cNvSpPr>
            <p:nvPr userDrawn="1"/>
          </p:nvSpPr>
          <p:spPr bwMode="gray">
            <a:xfrm>
              <a:off x="-1577976" y="1597025"/>
              <a:ext cx="352425" cy="827088"/>
            </a:xfrm>
            <a:custGeom>
              <a:avLst/>
              <a:gdLst>
                <a:gd name="T0" fmla="*/ 62 w 94"/>
                <a:gd name="T1" fmla="*/ 111 h 221"/>
                <a:gd name="T2" fmla="*/ 47 w 94"/>
                <a:gd name="T3" fmla="*/ 93 h 221"/>
                <a:gd name="T4" fmla="*/ 31 w 94"/>
                <a:gd name="T5" fmla="*/ 110 h 221"/>
                <a:gd name="T6" fmla="*/ 31 w 94"/>
                <a:gd name="T7" fmla="*/ 171 h 221"/>
                <a:gd name="T8" fmla="*/ 47 w 94"/>
                <a:gd name="T9" fmla="*/ 190 h 221"/>
                <a:gd name="T10" fmla="*/ 62 w 94"/>
                <a:gd name="T11" fmla="*/ 169 h 221"/>
                <a:gd name="T12" fmla="*/ 62 w 94"/>
                <a:gd name="T13" fmla="*/ 111 h 221"/>
                <a:gd name="T14" fmla="*/ 0 w 94"/>
                <a:gd name="T15" fmla="*/ 0 h 221"/>
                <a:gd name="T16" fmla="*/ 31 w 94"/>
                <a:gd name="T17" fmla="*/ 0 h 221"/>
                <a:gd name="T18" fmla="*/ 31 w 94"/>
                <a:gd name="T19" fmla="*/ 77 h 221"/>
                <a:gd name="T20" fmla="*/ 32 w 94"/>
                <a:gd name="T21" fmla="*/ 77 h 221"/>
                <a:gd name="T22" fmla="*/ 61 w 94"/>
                <a:gd name="T23" fmla="*/ 61 h 221"/>
                <a:gd name="T24" fmla="*/ 89 w 94"/>
                <a:gd name="T25" fmla="*/ 76 h 221"/>
                <a:gd name="T26" fmla="*/ 94 w 94"/>
                <a:gd name="T27" fmla="*/ 114 h 221"/>
                <a:gd name="T28" fmla="*/ 94 w 94"/>
                <a:gd name="T29" fmla="*/ 173 h 221"/>
                <a:gd name="T30" fmla="*/ 88 w 94"/>
                <a:gd name="T31" fmla="*/ 207 h 221"/>
                <a:gd name="T32" fmla="*/ 61 w 94"/>
                <a:gd name="T33" fmla="*/ 221 h 221"/>
                <a:gd name="T34" fmla="*/ 31 w 94"/>
                <a:gd name="T35" fmla="*/ 205 h 221"/>
                <a:gd name="T36" fmla="*/ 31 w 94"/>
                <a:gd name="T37" fmla="*/ 220 h 221"/>
                <a:gd name="T38" fmla="*/ 0 w 94"/>
                <a:gd name="T39" fmla="*/ 220 h 221"/>
                <a:gd name="T40" fmla="*/ 0 w 94"/>
                <a:gd name="T4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62" y="111"/>
                  </a:moveTo>
                  <a:cubicBezTo>
                    <a:pt x="62" y="102"/>
                    <a:pt x="59" y="93"/>
                    <a:pt x="47" y="93"/>
                  </a:cubicBezTo>
                  <a:cubicBezTo>
                    <a:pt x="38" y="93"/>
                    <a:pt x="31" y="100"/>
                    <a:pt x="31" y="110"/>
                  </a:cubicBezTo>
                  <a:cubicBezTo>
                    <a:pt x="31" y="171"/>
                    <a:pt x="31" y="171"/>
                    <a:pt x="31" y="171"/>
                  </a:cubicBezTo>
                  <a:cubicBezTo>
                    <a:pt x="31" y="182"/>
                    <a:pt x="37" y="190"/>
                    <a:pt x="47" y="190"/>
                  </a:cubicBezTo>
                  <a:cubicBezTo>
                    <a:pt x="58" y="190"/>
                    <a:pt x="62" y="181"/>
                    <a:pt x="62" y="169"/>
                  </a:cubicBezTo>
                  <a:lnTo>
                    <a:pt x="62" y="111"/>
                  </a:lnTo>
                  <a:close/>
                  <a:moveTo>
                    <a:pt x="0" y="0"/>
                  </a:moveTo>
                  <a:cubicBezTo>
                    <a:pt x="31" y="0"/>
                    <a:pt x="31" y="0"/>
                    <a:pt x="31" y="0"/>
                  </a:cubicBezTo>
                  <a:cubicBezTo>
                    <a:pt x="31" y="77"/>
                    <a:pt x="31" y="77"/>
                    <a:pt x="31" y="77"/>
                  </a:cubicBezTo>
                  <a:cubicBezTo>
                    <a:pt x="32" y="77"/>
                    <a:pt x="32" y="77"/>
                    <a:pt x="32" y="77"/>
                  </a:cubicBezTo>
                  <a:cubicBezTo>
                    <a:pt x="39" y="67"/>
                    <a:pt x="48" y="61"/>
                    <a:pt x="61" y="61"/>
                  </a:cubicBezTo>
                  <a:cubicBezTo>
                    <a:pt x="76" y="61"/>
                    <a:pt x="84" y="67"/>
                    <a:pt x="89" y="76"/>
                  </a:cubicBezTo>
                  <a:cubicBezTo>
                    <a:pt x="93" y="82"/>
                    <a:pt x="94" y="91"/>
                    <a:pt x="94" y="114"/>
                  </a:cubicBezTo>
                  <a:cubicBezTo>
                    <a:pt x="94" y="173"/>
                    <a:pt x="94" y="173"/>
                    <a:pt x="94" y="173"/>
                  </a:cubicBezTo>
                  <a:cubicBezTo>
                    <a:pt x="94" y="190"/>
                    <a:pt x="92" y="200"/>
                    <a:pt x="88" y="207"/>
                  </a:cubicBezTo>
                  <a:cubicBezTo>
                    <a:pt x="83" y="217"/>
                    <a:pt x="74" y="221"/>
                    <a:pt x="61" y="221"/>
                  </a:cubicBezTo>
                  <a:cubicBezTo>
                    <a:pt x="45" y="221"/>
                    <a:pt x="39" y="214"/>
                    <a:pt x="31" y="205"/>
                  </a:cubicBezTo>
                  <a:cubicBezTo>
                    <a:pt x="31" y="220"/>
                    <a:pt x="31" y="220"/>
                    <a:pt x="31" y="220"/>
                  </a:cubicBezTo>
                  <a:cubicBezTo>
                    <a:pt x="0" y="220"/>
                    <a:pt x="0" y="220"/>
                    <a:pt x="0" y="22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46" name="Freeform 13"/>
            <p:cNvSpPr>
              <a:spLocks noEditPoints="1"/>
            </p:cNvSpPr>
            <p:nvPr userDrawn="1"/>
          </p:nvSpPr>
          <p:spPr bwMode="gray">
            <a:xfrm>
              <a:off x="-1181101" y="1825625"/>
              <a:ext cx="352425" cy="598488"/>
            </a:xfrm>
            <a:custGeom>
              <a:avLst/>
              <a:gdLst>
                <a:gd name="T0" fmla="*/ 32 w 94"/>
                <a:gd name="T1" fmla="*/ 68 h 160"/>
                <a:gd name="T2" fmla="*/ 63 w 94"/>
                <a:gd name="T3" fmla="*/ 68 h 160"/>
                <a:gd name="T4" fmla="*/ 63 w 94"/>
                <a:gd name="T5" fmla="*/ 50 h 160"/>
                <a:gd name="T6" fmla="*/ 47 w 94"/>
                <a:gd name="T7" fmla="*/ 32 h 160"/>
                <a:gd name="T8" fmla="*/ 32 w 94"/>
                <a:gd name="T9" fmla="*/ 50 h 160"/>
                <a:gd name="T10" fmla="*/ 32 w 94"/>
                <a:gd name="T11" fmla="*/ 68 h 160"/>
                <a:gd name="T12" fmla="*/ 32 w 94"/>
                <a:gd name="T13" fmla="*/ 92 h 160"/>
                <a:gd name="T14" fmla="*/ 32 w 94"/>
                <a:gd name="T15" fmla="*/ 114 h 160"/>
                <a:gd name="T16" fmla="*/ 47 w 94"/>
                <a:gd name="T17" fmla="*/ 129 h 160"/>
                <a:gd name="T18" fmla="*/ 63 w 94"/>
                <a:gd name="T19" fmla="*/ 113 h 160"/>
                <a:gd name="T20" fmla="*/ 94 w 94"/>
                <a:gd name="T21" fmla="*/ 113 h 160"/>
                <a:gd name="T22" fmla="*/ 81 w 94"/>
                <a:gd name="T23" fmla="*/ 147 h 160"/>
                <a:gd name="T24" fmla="*/ 47 w 94"/>
                <a:gd name="T25" fmla="*/ 160 h 160"/>
                <a:gd name="T26" fmla="*/ 6 w 94"/>
                <a:gd name="T27" fmla="*/ 138 h 160"/>
                <a:gd name="T28" fmla="*/ 0 w 94"/>
                <a:gd name="T29" fmla="*/ 106 h 160"/>
                <a:gd name="T30" fmla="*/ 0 w 94"/>
                <a:gd name="T31" fmla="*/ 55 h 160"/>
                <a:gd name="T32" fmla="*/ 6 w 94"/>
                <a:gd name="T33" fmla="*/ 23 h 160"/>
                <a:gd name="T34" fmla="*/ 47 w 94"/>
                <a:gd name="T35" fmla="*/ 0 h 160"/>
                <a:gd name="T36" fmla="*/ 94 w 94"/>
                <a:gd name="T37" fmla="*/ 49 h 160"/>
                <a:gd name="T38" fmla="*/ 94 w 94"/>
                <a:gd name="T39" fmla="*/ 92 h 160"/>
                <a:gd name="T40" fmla="*/ 32 w 94"/>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60">
                  <a:moveTo>
                    <a:pt x="32" y="68"/>
                  </a:moveTo>
                  <a:cubicBezTo>
                    <a:pt x="63" y="68"/>
                    <a:pt x="63" y="68"/>
                    <a:pt x="63" y="68"/>
                  </a:cubicBezTo>
                  <a:cubicBezTo>
                    <a:pt x="63" y="50"/>
                    <a:pt x="63" y="50"/>
                    <a:pt x="63" y="50"/>
                  </a:cubicBezTo>
                  <a:cubicBezTo>
                    <a:pt x="63" y="38"/>
                    <a:pt x="57" y="32"/>
                    <a:pt x="47" y="32"/>
                  </a:cubicBezTo>
                  <a:cubicBezTo>
                    <a:pt x="38" y="32"/>
                    <a:pt x="32" y="38"/>
                    <a:pt x="32" y="50"/>
                  </a:cubicBezTo>
                  <a:lnTo>
                    <a:pt x="32" y="68"/>
                  </a:lnTo>
                  <a:close/>
                  <a:moveTo>
                    <a:pt x="32" y="92"/>
                  </a:moveTo>
                  <a:cubicBezTo>
                    <a:pt x="32" y="114"/>
                    <a:pt x="32" y="114"/>
                    <a:pt x="32" y="114"/>
                  </a:cubicBezTo>
                  <a:cubicBezTo>
                    <a:pt x="32" y="123"/>
                    <a:pt x="38" y="129"/>
                    <a:pt x="47" y="129"/>
                  </a:cubicBezTo>
                  <a:cubicBezTo>
                    <a:pt x="59" y="129"/>
                    <a:pt x="62" y="120"/>
                    <a:pt x="63" y="113"/>
                  </a:cubicBezTo>
                  <a:cubicBezTo>
                    <a:pt x="94" y="113"/>
                    <a:pt x="94" y="113"/>
                    <a:pt x="94" y="113"/>
                  </a:cubicBezTo>
                  <a:cubicBezTo>
                    <a:pt x="94" y="126"/>
                    <a:pt x="89" y="138"/>
                    <a:pt x="81" y="147"/>
                  </a:cubicBezTo>
                  <a:cubicBezTo>
                    <a:pt x="73" y="155"/>
                    <a:pt x="62" y="160"/>
                    <a:pt x="47" y="160"/>
                  </a:cubicBezTo>
                  <a:cubicBezTo>
                    <a:pt x="28" y="160"/>
                    <a:pt x="14" y="151"/>
                    <a:pt x="6" y="138"/>
                  </a:cubicBezTo>
                  <a:cubicBezTo>
                    <a:pt x="2" y="130"/>
                    <a:pt x="0" y="119"/>
                    <a:pt x="0" y="106"/>
                  </a:cubicBezTo>
                  <a:cubicBezTo>
                    <a:pt x="0" y="55"/>
                    <a:pt x="0" y="55"/>
                    <a:pt x="0" y="55"/>
                  </a:cubicBezTo>
                  <a:cubicBezTo>
                    <a:pt x="0" y="42"/>
                    <a:pt x="2" y="31"/>
                    <a:pt x="6" y="23"/>
                  </a:cubicBezTo>
                  <a:cubicBezTo>
                    <a:pt x="14" y="9"/>
                    <a:pt x="28" y="0"/>
                    <a:pt x="47" y="0"/>
                  </a:cubicBezTo>
                  <a:cubicBezTo>
                    <a:pt x="76" y="0"/>
                    <a:pt x="94" y="22"/>
                    <a:pt x="94" y="49"/>
                  </a:cubicBezTo>
                  <a:cubicBezTo>
                    <a:pt x="94" y="92"/>
                    <a:pt x="94" y="92"/>
                    <a:pt x="94" y="92"/>
                  </a:cubicBezTo>
                  <a:lnTo>
                    <a:pt x="3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47" name="Freeform 14"/>
            <p:cNvSpPr>
              <a:spLocks noEditPoints="1"/>
            </p:cNvSpPr>
            <p:nvPr userDrawn="1"/>
          </p:nvSpPr>
          <p:spPr bwMode="gray">
            <a:xfrm>
              <a:off x="-779463" y="1597025"/>
              <a:ext cx="352425" cy="827088"/>
            </a:xfrm>
            <a:custGeom>
              <a:avLst/>
              <a:gdLst>
                <a:gd name="T0" fmla="*/ 31 w 94"/>
                <a:gd name="T1" fmla="*/ 169 h 221"/>
                <a:gd name="T2" fmla="*/ 47 w 94"/>
                <a:gd name="T3" fmla="*/ 190 h 221"/>
                <a:gd name="T4" fmla="*/ 62 w 94"/>
                <a:gd name="T5" fmla="*/ 171 h 221"/>
                <a:gd name="T6" fmla="*/ 62 w 94"/>
                <a:gd name="T7" fmla="*/ 110 h 221"/>
                <a:gd name="T8" fmla="*/ 47 w 94"/>
                <a:gd name="T9" fmla="*/ 93 h 221"/>
                <a:gd name="T10" fmla="*/ 31 w 94"/>
                <a:gd name="T11" fmla="*/ 111 h 221"/>
                <a:gd name="T12" fmla="*/ 31 w 94"/>
                <a:gd name="T13" fmla="*/ 169 h 221"/>
                <a:gd name="T14" fmla="*/ 62 w 94"/>
                <a:gd name="T15" fmla="*/ 205 h 221"/>
                <a:gd name="T16" fmla="*/ 33 w 94"/>
                <a:gd name="T17" fmla="*/ 221 h 221"/>
                <a:gd name="T18" fmla="*/ 5 w 94"/>
                <a:gd name="T19" fmla="*/ 207 h 221"/>
                <a:gd name="T20" fmla="*/ 0 w 94"/>
                <a:gd name="T21" fmla="*/ 173 h 221"/>
                <a:gd name="T22" fmla="*/ 0 w 94"/>
                <a:gd name="T23" fmla="*/ 114 h 221"/>
                <a:gd name="T24" fmla="*/ 5 w 94"/>
                <a:gd name="T25" fmla="*/ 76 h 221"/>
                <a:gd name="T26" fmla="*/ 33 w 94"/>
                <a:gd name="T27" fmla="*/ 61 h 221"/>
                <a:gd name="T28" fmla="*/ 62 w 94"/>
                <a:gd name="T29" fmla="*/ 77 h 221"/>
                <a:gd name="T30" fmla="*/ 62 w 94"/>
                <a:gd name="T31" fmla="*/ 77 h 221"/>
                <a:gd name="T32" fmla="*/ 62 w 94"/>
                <a:gd name="T33" fmla="*/ 0 h 221"/>
                <a:gd name="T34" fmla="*/ 94 w 94"/>
                <a:gd name="T35" fmla="*/ 0 h 221"/>
                <a:gd name="T36" fmla="*/ 94 w 94"/>
                <a:gd name="T37" fmla="*/ 220 h 221"/>
                <a:gd name="T38" fmla="*/ 62 w 94"/>
                <a:gd name="T39" fmla="*/ 220 h 221"/>
                <a:gd name="T40" fmla="*/ 62 w 94"/>
                <a:gd name="T41" fmla="*/ 20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31" y="169"/>
                  </a:moveTo>
                  <a:cubicBezTo>
                    <a:pt x="31" y="181"/>
                    <a:pt x="36" y="190"/>
                    <a:pt x="47" y="190"/>
                  </a:cubicBezTo>
                  <a:cubicBezTo>
                    <a:pt x="56" y="190"/>
                    <a:pt x="62" y="182"/>
                    <a:pt x="62" y="171"/>
                  </a:cubicBezTo>
                  <a:cubicBezTo>
                    <a:pt x="62" y="110"/>
                    <a:pt x="62" y="110"/>
                    <a:pt x="62" y="110"/>
                  </a:cubicBezTo>
                  <a:cubicBezTo>
                    <a:pt x="62" y="100"/>
                    <a:pt x="56" y="93"/>
                    <a:pt x="47" y="93"/>
                  </a:cubicBezTo>
                  <a:cubicBezTo>
                    <a:pt x="35" y="93"/>
                    <a:pt x="31" y="102"/>
                    <a:pt x="31" y="111"/>
                  </a:cubicBezTo>
                  <a:lnTo>
                    <a:pt x="31" y="169"/>
                  </a:lnTo>
                  <a:close/>
                  <a:moveTo>
                    <a:pt x="62" y="205"/>
                  </a:moveTo>
                  <a:cubicBezTo>
                    <a:pt x="54" y="214"/>
                    <a:pt x="48" y="221"/>
                    <a:pt x="33" y="221"/>
                  </a:cubicBezTo>
                  <a:cubicBezTo>
                    <a:pt x="20" y="221"/>
                    <a:pt x="11" y="217"/>
                    <a:pt x="5" y="207"/>
                  </a:cubicBezTo>
                  <a:cubicBezTo>
                    <a:pt x="1" y="200"/>
                    <a:pt x="0" y="190"/>
                    <a:pt x="0" y="173"/>
                  </a:cubicBezTo>
                  <a:cubicBezTo>
                    <a:pt x="0" y="114"/>
                    <a:pt x="0" y="114"/>
                    <a:pt x="0" y="114"/>
                  </a:cubicBezTo>
                  <a:cubicBezTo>
                    <a:pt x="0" y="91"/>
                    <a:pt x="1" y="82"/>
                    <a:pt x="5" y="76"/>
                  </a:cubicBezTo>
                  <a:cubicBezTo>
                    <a:pt x="10" y="67"/>
                    <a:pt x="18" y="61"/>
                    <a:pt x="33" y="61"/>
                  </a:cubicBezTo>
                  <a:cubicBezTo>
                    <a:pt x="45" y="61"/>
                    <a:pt x="55" y="67"/>
                    <a:pt x="62" y="77"/>
                  </a:cubicBezTo>
                  <a:cubicBezTo>
                    <a:pt x="62" y="77"/>
                    <a:pt x="62" y="77"/>
                    <a:pt x="62" y="77"/>
                  </a:cubicBezTo>
                  <a:cubicBezTo>
                    <a:pt x="62" y="0"/>
                    <a:pt x="62" y="0"/>
                    <a:pt x="62" y="0"/>
                  </a:cubicBezTo>
                  <a:cubicBezTo>
                    <a:pt x="94" y="0"/>
                    <a:pt x="94" y="0"/>
                    <a:pt x="94" y="0"/>
                  </a:cubicBezTo>
                  <a:cubicBezTo>
                    <a:pt x="94" y="220"/>
                    <a:pt x="94" y="220"/>
                    <a:pt x="94" y="220"/>
                  </a:cubicBezTo>
                  <a:cubicBezTo>
                    <a:pt x="62" y="220"/>
                    <a:pt x="62" y="220"/>
                    <a:pt x="62" y="220"/>
                  </a:cubicBezTo>
                  <a:lnTo>
                    <a:pt x="62"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48" name="Freeform 15"/>
            <p:cNvSpPr>
              <a:spLocks noEditPoints="1"/>
            </p:cNvSpPr>
            <p:nvPr userDrawn="1"/>
          </p:nvSpPr>
          <p:spPr bwMode="gray">
            <a:xfrm>
              <a:off x="-404813" y="1597025"/>
              <a:ext cx="104775" cy="104775"/>
            </a:xfrm>
            <a:custGeom>
              <a:avLst/>
              <a:gdLst>
                <a:gd name="T0" fmla="*/ 0 w 28"/>
                <a:gd name="T1" fmla="*/ 14 h 28"/>
                <a:gd name="T2" fmla="*/ 14 w 28"/>
                <a:gd name="T3" fmla="*/ 28 h 28"/>
                <a:gd name="T4" fmla="*/ 28 w 28"/>
                <a:gd name="T5" fmla="*/ 14 h 28"/>
                <a:gd name="T6" fmla="*/ 14 w 28"/>
                <a:gd name="T7" fmla="*/ 0 h 28"/>
                <a:gd name="T8" fmla="*/ 0 w 28"/>
                <a:gd name="T9" fmla="*/ 14 h 28"/>
                <a:gd name="T10" fmla="*/ 25 w 28"/>
                <a:gd name="T11" fmla="*/ 14 h 28"/>
                <a:gd name="T12" fmla="*/ 14 w 28"/>
                <a:gd name="T13" fmla="*/ 26 h 28"/>
                <a:gd name="T14" fmla="*/ 2 w 28"/>
                <a:gd name="T15" fmla="*/ 14 h 28"/>
                <a:gd name="T16" fmla="*/ 14 w 28"/>
                <a:gd name="T17" fmla="*/ 2 h 28"/>
                <a:gd name="T18" fmla="*/ 25 w 28"/>
                <a:gd name="T19" fmla="*/ 14 h 28"/>
                <a:gd name="T20" fmla="*/ 8 w 28"/>
                <a:gd name="T21" fmla="*/ 22 h 28"/>
                <a:gd name="T22" fmla="*/ 11 w 28"/>
                <a:gd name="T23" fmla="*/ 22 h 28"/>
                <a:gd name="T24" fmla="*/ 11 w 28"/>
                <a:gd name="T25" fmla="*/ 15 h 28"/>
                <a:gd name="T26" fmla="*/ 13 w 28"/>
                <a:gd name="T27" fmla="*/ 15 h 28"/>
                <a:gd name="T28" fmla="*/ 18 w 28"/>
                <a:gd name="T29" fmla="*/ 22 h 28"/>
                <a:gd name="T30" fmla="*/ 21 w 28"/>
                <a:gd name="T31" fmla="*/ 22 h 28"/>
                <a:gd name="T32" fmla="*/ 16 w 28"/>
                <a:gd name="T33" fmla="*/ 15 h 28"/>
                <a:gd name="T34" fmla="*/ 20 w 28"/>
                <a:gd name="T35" fmla="*/ 10 h 28"/>
                <a:gd name="T36" fmla="*/ 15 w 28"/>
                <a:gd name="T37" fmla="*/ 6 h 28"/>
                <a:gd name="T38" fmla="*/ 8 w 28"/>
                <a:gd name="T39" fmla="*/ 6 h 28"/>
                <a:gd name="T40" fmla="*/ 8 w 28"/>
                <a:gd name="T41" fmla="*/ 22 h 28"/>
                <a:gd name="T42" fmla="*/ 11 w 28"/>
                <a:gd name="T43" fmla="*/ 8 h 28"/>
                <a:gd name="T44" fmla="*/ 15 w 28"/>
                <a:gd name="T45" fmla="*/ 8 h 28"/>
                <a:gd name="T46" fmla="*/ 18 w 28"/>
                <a:gd name="T47" fmla="*/ 10 h 28"/>
                <a:gd name="T48" fmla="*/ 14 w 28"/>
                <a:gd name="T49" fmla="*/ 13 h 28"/>
                <a:gd name="T50" fmla="*/ 11 w 28"/>
                <a:gd name="T51" fmla="*/ 13 h 28"/>
                <a:gd name="T52" fmla="*/ 11 w 28"/>
                <a:gd name="T5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8">
                  <a:moveTo>
                    <a:pt x="0" y="14"/>
                  </a:moveTo>
                  <a:cubicBezTo>
                    <a:pt x="0" y="22"/>
                    <a:pt x="6" y="28"/>
                    <a:pt x="14" y="28"/>
                  </a:cubicBezTo>
                  <a:cubicBezTo>
                    <a:pt x="22" y="28"/>
                    <a:pt x="28" y="22"/>
                    <a:pt x="28" y="14"/>
                  </a:cubicBezTo>
                  <a:cubicBezTo>
                    <a:pt x="28" y="6"/>
                    <a:pt x="22" y="0"/>
                    <a:pt x="14" y="0"/>
                  </a:cubicBezTo>
                  <a:cubicBezTo>
                    <a:pt x="6" y="0"/>
                    <a:pt x="0" y="6"/>
                    <a:pt x="0" y="14"/>
                  </a:cubicBezTo>
                  <a:moveTo>
                    <a:pt x="25" y="14"/>
                  </a:moveTo>
                  <a:cubicBezTo>
                    <a:pt x="25" y="20"/>
                    <a:pt x="20" y="26"/>
                    <a:pt x="14" y="26"/>
                  </a:cubicBezTo>
                  <a:cubicBezTo>
                    <a:pt x="7" y="26"/>
                    <a:pt x="2" y="20"/>
                    <a:pt x="2" y="14"/>
                  </a:cubicBezTo>
                  <a:cubicBezTo>
                    <a:pt x="2" y="8"/>
                    <a:pt x="7" y="2"/>
                    <a:pt x="14" y="2"/>
                  </a:cubicBezTo>
                  <a:cubicBezTo>
                    <a:pt x="20" y="2"/>
                    <a:pt x="25" y="8"/>
                    <a:pt x="25" y="14"/>
                  </a:cubicBezTo>
                  <a:moveTo>
                    <a:pt x="8" y="22"/>
                  </a:moveTo>
                  <a:cubicBezTo>
                    <a:pt x="11" y="22"/>
                    <a:pt x="11" y="22"/>
                    <a:pt x="11" y="22"/>
                  </a:cubicBezTo>
                  <a:cubicBezTo>
                    <a:pt x="11" y="15"/>
                    <a:pt x="11" y="15"/>
                    <a:pt x="11" y="15"/>
                  </a:cubicBezTo>
                  <a:cubicBezTo>
                    <a:pt x="13" y="15"/>
                    <a:pt x="13" y="15"/>
                    <a:pt x="13" y="15"/>
                  </a:cubicBezTo>
                  <a:cubicBezTo>
                    <a:pt x="18" y="22"/>
                    <a:pt x="18" y="22"/>
                    <a:pt x="18" y="22"/>
                  </a:cubicBezTo>
                  <a:cubicBezTo>
                    <a:pt x="21" y="22"/>
                    <a:pt x="21" y="22"/>
                    <a:pt x="21" y="22"/>
                  </a:cubicBezTo>
                  <a:cubicBezTo>
                    <a:pt x="16" y="15"/>
                    <a:pt x="16" y="15"/>
                    <a:pt x="16" y="15"/>
                  </a:cubicBezTo>
                  <a:cubicBezTo>
                    <a:pt x="18" y="15"/>
                    <a:pt x="20" y="14"/>
                    <a:pt x="20" y="10"/>
                  </a:cubicBezTo>
                  <a:cubicBezTo>
                    <a:pt x="20" y="7"/>
                    <a:pt x="19" y="6"/>
                    <a:pt x="15" y="6"/>
                  </a:cubicBezTo>
                  <a:cubicBezTo>
                    <a:pt x="8" y="6"/>
                    <a:pt x="8" y="6"/>
                    <a:pt x="8" y="6"/>
                  </a:cubicBezTo>
                  <a:lnTo>
                    <a:pt x="8" y="22"/>
                  </a:lnTo>
                  <a:close/>
                  <a:moveTo>
                    <a:pt x="11" y="8"/>
                  </a:moveTo>
                  <a:cubicBezTo>
                    <a:pt x="15" y="8"/>
                    <a:pt x="15" y="8"/>
                    <a:pt x="15" y="8"/>
                  </a:cubicBezTo>
                  <a:cubicBezTo>
                    <a:pt x="17" y="8"/>
                    <a:pt x="18" y="9"/>
                    <a:pt x="18" y="10"/>
                  </a:cubicBezTo>
                  <a:cubicBezTo>
                    <a:pt x="18" y="12"/>
                    <a:pt x="17" y="13"/>
                    <a:pt x="14" y="13"/>
                  </a:cubicBezTo>
                  <a:cubicBezTo>
                    <a:pt x="11" y="13"/>
                    <a:pt x="11" y="13"/>
                    <a:pt x="11" y="13"/>
                  </a:cubicBez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grpSp>
      <p:sp>
        <p:nvSpPr>
          <p:cNvPr id="23" name="Picture Placeholder 5"/>
          <p:cNvSpPr>
            <a:spLocks noGrp="1"/>
          </p:cNvSpPr>
          <p:nvPr>
            <p:ph type="pic" sz="quarter" idx="11"/>
          </p:nvPr>
        </p:nvSpPr>
        <p:spPr bwMode="gray">
          <a:xfrm>
            <a:off x="0" y="7"/>
            <a:ext cx="12188825" cy="4391463"/>
          </a:xfrm>
        </p:spPr>
        <p:txBody>
          <a:bodyPr/>
          <a:lstStyle/>
          <a:p>
            <a:endParaRPr lang="en-US" dirty="0"/>
          </a:p>
        </p:txBody>
      </p:sp>
    </p:spTree>
    <p:extLst>
      <p:ext uri="{BB962C8B-B14F-4D97-AF65-F5344CB8AC3E}">
        <p14:creationId xmlns:p14="http://schemas.microsoft.com/office/powerpoint/2010/main" val="27725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hoto Collage">
    <p:spTree>
      <p:nvGrpSpPr>
        <p:cNvPr id="1" name=""/>
        <p:cNvGrpSpPr/>
        <p:nvPr/>
      </p:nvGrpSpPr>
      <p:grpSpPr>
        <a:xfrm>
          <a:off x="0" y="0"/>
          <a:ext cx="0" cy="0"/>
          <a:chOff x="0" y="0"/>
          <a:chExt cx="0" cy="0"/>
        </a:xfrm>
      </p:grpSpPr>
      <p:sp>
        <p:nvSpPr>
          <p:cNvPr id="22" name="Rectangle 21"/>
          <p:cNvSpPr/>
          <p:nvPr userDrawn="1"/>
        </p:nvSpPr>
        <p:spPr bwMode="gray">
          <a:xfrm>
            <a:off x="0" y="0"/>
            <a:ext cx="12188825" cy="6858000"/>
          </a:xfrm>
          <a:prstGeom prst="rect">
            <a:avLst/>
          </a:prstGeom>
          <a:gradFill flip="none" rotWithShape="1">
            <a:gsLst>
              <a:gs pos="0">
                <a:schemeClr val="bg1"/>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smtClean="0">
              <a:latin typeface="+mj-lt"/>
            </a:endParaRPr>
          </a:p>
        </p:txBody>
      </p:sp>
      <p:sp>
        <p:nvSpPr>
          <p:cNvPr id="46" name="Picture Placeholder 7"/>
          <p:cNvSpPr>
            <a:spLocks noGrp="1"/>
          </p:cNvSpPr>
          <p:nvPr>
            <p:ph type="pic" sz="quarter" idx="16"/>
          </p:nvPr>
        </p:nvSpPr>
        <p:spPr bwMode="gray">
          <a:xfrm>
            <a:off x="-4573" y="3429000"/>
            <a:ext cx="8133600" cy="3429000"/>
          </a:xfrm>
        </p:spPr>
        <p:txBody>
          <a:bodyPr/>
          <a:lstStyle/>
          <a:p>
            <a:endParaRPr lang="en-US" dirty="0"/>
          </a:p>
        </p:txBody>
      </p:sp>
      <p:sp>
        <p:nvSpPr>
          <p:cNvPr id="47" name="Picture Placeholder 7"/>
          <p:cNvSpPr>
            <a:spLocks noGrp="1"/>
          </p:cNvSpPr>
          <p:nvPr>
            <p:ph type="pic" sz="quarter" idx="17"/>
          </p:nvPr>
        </p:nvSpPr>
        <p:spPr bwMode="gray">
          <a:xfrm>
            <a:off x="4069228" y="0"/>
            <a:ext cx="8119597" cy="3429000"/>
          </a:xfrm>
        </p:spPr>
        <p:txBody>
          <a:bodyPr/>
          <a:lstStyle/>
          <a:p>
            <a:endParaRPr lang="en-US" dirty="0"/>
          </a:p>
        </p:txBody>
      </p:sp>
      <p:sp>
        <p:nvSpPr>
          <p:cNvPr id="48" name="Picture Placeholder 7"/>
          <p:cNvSpPr>
            <a:spLocks noGrp="1"/>
          </p:cNvSpPr>
          <p:nvPr>
            <p:ph type="pic" sz="quarter" idx="18"/>
          </p:nvPr>
        </p:nvSpPr>
        <p:spPr bwMode="gray">
          <a:xfrm>
            <a:off x="8129025" y="3429000"/>
            <a:ext cx="4059798" cy="3429000"/>
          </a:xfrm>
        </p:spPr>
        <p:txBody>
          <a:bodyPr/>
          <a:lstStyle/>
          <a:p>
            <a:endParaRPr lang="en-US" dirty="0"/>
          </a:p>
        </p:txBody>
      </p:sp>
      <p:sp>
        <p:nvSpPr>
          <p:cNvPr id="49" name="Text Placeholder 2"/>
          <p:cNvSpPr>
            <a:spLocks noGrp="1"/>
          </p:cNvSpPr>
          <p:nvPr>
            <p:ph type="body" idx="12"/>
          </p:nvPr>
        </p:nvSpPr>
        <p:spPr bwMode="gray">
          <a:xfrm>
            <a:off x="402565" y="1524018"/>
            <a:ext cx="3405850" cy="1338335"/>
          </a:xfrm>
        </p:spPr>
        <p:txBody>
          <a:bodyPr anchor="t" anchorCtr="0">
            <a:noAutofit/>
          </a:bodyPr>
          <a:lstStyle>
            <a:lvl1pPr marL="0" indent="0">
              <a:buNone/>
              <a:defRPr sz="2400" b="0">
                <a:solidFill>
                  <a:schemeClr val="accent4">
                    <a:lumMod val="75000"/>
                  </a:schemeClr>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sp>
        <p:nvSpPr>
          <p:cNvPr id="51" name="Text Placeholder 2"/>
          <p:cNvSpPr>
            <a:spLocks noGrp="1"/>
          </p:cNvSpPr>
          <p:nvPr>
            <p:ph type="body" idx="19"/>
          </p:nvPr>
        </p:nvSpPr>
        <p:spPr bwMode="gray">
          <a:xfrm>
            <a:off x="402565" y="609600"/>
            <a:ext cx="3405850" cy="762000"/>
          </a:xfrm>
        </p:spPr>
        <p:txBody>
          <a:bodyPr anchor="t" anchorCtr="0">
            <a:noAutofit/>
          </a:bodyPr>
          <a:lstStyle>
            <a:lvl1pPr marL="0" indent="0">
              <a:buNone/>
              <a:defRPr sz="2800" b="0">
                <a:solidFill>
                  <a:schemeClr val="accent2"/>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sp>
        <p:nvSpPr>
          <p:cNvPr id="16" name="Rectangle 15"/>
          <p:cNvSpPr/>
          <p:nvPr userDrawn="1"/>
        </p:nvSpPr>
        <p:spPr bwMode="gray">
          <a:xfrm>
            <a:off x="2" y="0"/>
            <a:ext cx="4067864" cy="109728"/>
          </a:xfrm>
          <a:prstGeom prst="rect">
            <a:avLst/>
          </a:prstGeom>
          <a:solidFill>
            <a:schemeClr val="accent1"/>
          </a:solidFill>
          <a:ln w="25400" cap="flat" cmpd="sng" algn="ctr">
            <a:noFill/>
            <a:prstDash val="solid"/>
          </a:ln>
          <a:effectLst/>
        </p:spPr>
        <p:txBody>
          <a:bodyPr lIns="0" tIns="0" rIns="0" bIns="0" rtlCol="0" anchor="ctr"/>
          <a:lstStyle/>
          <a:p>
            <a:pPr marL="0" marR="0" lvl="0" indent="0" algn="ctr" defTabSz="914325"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42398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hoto Collage No Text">
    <p:spTree>
      <p:nvGrpSpPr>
        <p:cNvPr id="1" name=""/>
        <p:cNvGrpSpPr/>
        <p:nvPr/>
      </p:nvGrpSpPr>
      <p:grpSpPr>
        <a:xfrm>
          <a:off x="0" y="0"/>
          <a:ext cx="0" cy="0"/>
          <a:chOff x="0" y="0"/>
          <a:chExt cx="0" cy="0"/>
        </a:xfrm>
      </p:grpSpPr>
      <p:sp>
        <p:nvSpPr>
          <p:cNvPr id="22" name="Rectangle 21"/>
          <p:cNvSpPr/>
          <p:nvPr userDrawn="1"/>
        </p:nvSpPr>
        <p:spPr bwMode="gray">
          <a:xfrm>
            <a:off x="0" y="0"/>
            <a:ext cx="12188825" cy="6858000"/>
          </a:xfrm>
          <a:prstGeom prst="rect">
            <a:avLst/>
          </a:prstGeom>
          <a:gradFill flip="none" rotWithShape="1">
            <a:gsLst>
              <a:gs pos="0">
                <a:schemeClr val="bg1"/>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smtClean="0">
              <a:latin typeface="+mj-lt"/>
            </a:endParaRPr>
          </a:p>
        </p:txBody>
      </p:sp>
      <p:sp>
        <p:nvSpPr>
          <p:cNvPr id="46" name="Picture Placeholder 7"/>
          <p:cNvSpPr>
            <a:spLocks noGrp="1"/>
          </p:cNvSpPr>
          <p:nvPr>
            <p:ph type="pic" sz="quarter" idx="16"/>
          </p:nvPr>
        </p:nvSpPr>
        <p:spPr bwMode="gray">
          <a:xfrm>
            <a:off x="-4573" y="3429000"/>
            <a:ext cx="8133600" cy="3429000"/>
          </a:xfrm>
        </p:spPr>
        <p:txBody>
          <a:bodyPr/>
          <a:lstStyle/>
          <a:p>
            <a:endParaRPr lang="en-US" dirty="0"/>
          </a:p>
        </p:txBody>
      </p:sp>
      <p:sp>
        <p:nvSpPr>
          <p:cNvPr id="47" name="Picture Placeholder 7"/>
          <p:cNvSpPr>
            <a:spLocks noGrp="1"/>
          </p:cNvSpPr>
          <p:nvPr>
            <p:ph type="pic" sz="quarter" idx="17"/>
          </p:nvPr>
        </p:nvSpPr>
        <p:spPr bwMode="gray">
          <a:xfrm>
            <a:off x="3" y="0"/>
            <a:ext cx="8129116" cy="3429000"/>
          </a:xfrm>
        </p:spPr>
        <p:txBody>
          <a:bodyPr/>
          <a:lstStyle/>
          <a:p>
            <a:endParaRPr lang="en-US" dirty="0"/>
          </a:p>
        </p:txBody>
      </p:sp>
      <p:sp>
        <p:nvSpPr>
          <p:cNvPr id="48" name="Picture Placeholder 7"/>
          <p:cNvSpPr>
            <a:spLocks noGrp="1"/>
          </p:cNvSpPr>
          <p:nvPr>
            <p:ph type="pic" sz="quarter" idx="18"/>
          </p:nvPr>
        </p:nvSpPr>
        <p:spPr bwMode="gray">
          <a:xfrm>
            <a:off x="8129025" y="-10048"/>
            <a:ext cx="4059798" cy="6868048"/>
          </a:xfrm>
        </p:spPr>
        <p:txBody>
          <a:bodyPr/>
          <a:lstStyle/>
          <a:p>
            <a:endParaRPr lang="en-US" dirty="0"/>
          </a:p>
        </p:txBody>
      </p:sp>
    </p:spTree>
    <p:extLst>
      <p:ext uri="{BB962C8B-B14F-4D97-AF65-F5344CB8AC3E}">
        <p14:creationId xmlns:p14="http://schemas.microsoft.com/office/powerpoint/2010/main" val="17928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4" name="Rectangle 3"/>
          <p:cNvSpPr/>
          <p:nvPr userDrawn="1"/>
        </p:nvSpPr>
        <p:spPr bwMode="gray">
          <a:xfrm>
            <a:off x="0" y="0"/>
            <a:ext cx="12188825" cy="6858000"/>
          </a:xfrm>
          <a:prstGeom prst="rect">
            <a:avLst/>
          </a:prstGeom>
          <a:gradFill flip="none" rotWithShape="1">
            <a:gsLst>
              <a:gs pos="0">
                <a:schemeClr val="bg1"/>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smtClean="0">
              <a:latin typeface="+mj-lt"/>
            </a:endParaRPr>
          </a:p>
        </p:txBody>
      </p:sp>
      <p:sp>
        <p:nvSpPr>
          <p:cNvPr id="6" name="Picture Placeholder 5"/>
          <p:cNvSpPr>
            <a:spLocks noGrp="1"/>
          </p:cNvSpPr>
          <p:nvPr>
            <p:ph type="pic" sz="quarter" idx="11"/>
          </p:nvPr>
        </p:nvSpPr>
        <p:spPr bwMode="gray">
          <a:xfrm>
            <a:off x="0" y="0"/>
            <a:ext cx="12188825" cy="6858000"/>
          </a:xfrm>
        </p:spPr>
        <p:txBody>
          <a:bodyPr/>
          <a:lstStyle/>
          <a:p>
            <a:endParaRPr lang="en-US" dirty="0"/>
          </a:p>
        </p:txBody>
      </p:sp>
      <p:sp>
        <p:nvSpPr>
          <p:cNvPr id="12" name="Text Placeholder 2"/>
          <p:cNvSpPr>
            <a:spLocks noGrp="1"/>
          </p:cNvSpPr>
          <p:nvPr>
            <p:ph type="body" idx="1"/>
          </p:nvPr>
        </p:nvSpPr>
        <p:spPr bwMode="gray">
          <a:xfrm>
            <a:off x="-76995" y="3962401"/>
            <a:ext cx="7695406" cy="1997243"/>
          </a:xfrm>
          <a:blipFill>
            <a:blip r:embed="rId2" cstate="email">
              <a:extLst>
                <a:ext uri="{28A0092B-C50C-407E-A947-70E740481C1C}">
                  <a14:useLocalDpi xmlns:a14="http://schemas.microsoft.com/office/drawing/2010/main"/>
                </a:ext>
              </a:extLst>
            </a:blip>
            <a:stretch>
              <a:fillRect l="1" t="2" r="-534" b="-535"/>
            </a:stretch>
          </a:blipFill>
        </p:spPr>
        <p:txBody>
          <a:bodyPr lIns="685688" tIns="274272" rIns="548549" bIns="274272" anchor="ctr">
            <a:noAutofit/>
          </a:bodyPr>
          <a:lstStyle>
            <a:lvl1pPr marL="0" indent="0">
              <a:buNone/>
              <a:defRPr sz="3200" b="0" baseline="0"/>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grpSp>
        <p:nvGrpSpPr>
          <p:cNvPr id="5" name="Group 4"/>
          <p:cNvGrpSpPr>
            <a:grpSpLocks noChangeAspect="1"/>
          </p:cNvGrpSpPr>
          <p:nvPr userDrawn="1"/>
        </p:nvGrpSpPr>
        <p:grpSpPr bwMode="auto">
          <a:xfrm>
            <a:off x="0" y="3962400"/>
            <a:ext cx="7618412" cy="113168"/>
            <a:chOff x="-889" y="2103"/>
            <a:chExt cx="9456" cy="115"/>
          </a:xfrm>
        </p:grpSpPr>
        <p:sp>
          <p:nvSpPr>
            <p:cNvPr id="7" name="Rectangle 6"/>
            <p:cNvSpPr>
              <a:spLocks noChangeArrowheads="1"/>
            </p:cNvSpPr>
            <p:nvPr userDrawn="1"/>
          </p:nvSpPr>
          <p:spPr bwMode="auto">
            <a:xfrm>
              <a:off x="-889" y="2103"/>
              <a:ext cx="5674" cy="115"/>
            </a:xfrm>
            <a:prstGeom prst="rect">
              <a:avLst/>
            </a:prstGeom>
            <a:solidFill>
              <a:schemeClr val="accent2"/>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8" name="Rectangle 7"/>
            <p:cNvSpPr>
              <a:spLocks noChangeArrowheads="1"/>
            </p:cNvSpPr>
            <p:nvPr userDrawn="1"/>
          </p:nvSpPr>
          <p:spPr bwMode="auto">
            <a:xfrm>
              <a:off x="4785" y="2103"/>
              <a:ext cx="1891" cy="115"/>
            </a:xfrm>
            <a:prstGeom prst="rect">
              <a:avLst/>
            </a:prstGeom>
            <a:solidFill>
              <a:schemeClr val="accent5"/>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9" name="Rectangle 8"/>
            <p:cNvSpPr>
              <a:spLocks noChangeArrowheads="1"/>
            </p:cNvSpPr>
            <p:nvPr userDrawn="1"/>
          </p:nvSpPr>
          <p:spPr bwMode="auto">
            <a:xfrm>
              <a:off x="6676" y="2103"/>
              <a:ext cx="1891" cy="115"/>
            </a:xfrm>
            <a:prstGeom prst="rect">
              <a:avLst/>
            </a:prstGeom>
            <a:solidFill>
              <a:schemeClr val="accent1"/>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grpSp>
    </p:spTree>
    <p:extLst>
      <p:ext uri="{BB962C8B-B14F-4D97-AF65-F5344CB8AC3E}">
        <p14:creationId xmlns:p14="http://schemas.microsoft.com/office/powerpoint/2010/main" val="281727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4" name="Rectangle 3"/>
          <p:cNvSpPr/>
          <p:nvPr userDrawn="1"/>
        </p:nvSpPr>
        <p:spPr bwMode="gray">
          <a:xfrm>
            <a:off x="0" y="0"/>
            <a:ext cx="12188825" cy="6858000"/>
          </a:xfrm>
          <a:prstGeom prst="rect">
            <a:avLst/>
          </a:prstGeom>
          <a:gradFill flip="none" rotWithShape="1">
            <a:gsLst>
              <a:gs pos="0">
                <a:schemeClr val="bg1"/>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smtClean="0">
              <a:latin typeface="+mj-lt"/>
            </a:endParaRPr>
          </a:p>
        </p:txBody>
      </p:sp>
      <p:sp>
        <p:nvSpPr>
          <p:cNvPr id="6" name="Picture Placeholder 5"/>
          <p:cNvSpPr>
            <a:spLocks noGrp="1"/>
          </p:cNvSpPr>
          <p:nvPr>
            <p:ph type="pic" sz="quarter" idx="11"/>
          </p:nvPr>
        </p:nvSpPr>
        <p:spPr bwMode="gray">
          <a:xfrm>
            <a:off x="0" y="0"/>
            <a:ext cx="12188825" cy="6858000"/>
          </a:xfrm>
        </p:spPr>
        <p:txBody>
          <a:bodyPr/>
          <a:lstStyle/>
          <a:p>
            <a:endParaRPr lang="en-US" dirty="0"/>
          </a:p>
        </p:txBody>
      </p:sp>
    </p:spTree>
    <p:extLst>
      <p:ext uri="{BB962C8B-B14F-4D97-AF65-F5344CB8AC3E}">
        <p14:creationId xmlns:p14="http://schemas.microsoft.com/office/powerpoint/2010/main" val="319056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 Slide">
    <p:spTree>
      <p:nvGrpSpPr>
        <p:cNvPr id="1" name=""/>
        <p:cNvGrpSpPr/>
        <p:nvPr/>
      </p:nvGrpSpPr>
      <p:grpSpPr>
        <a:xfrm>
          <a:off x="0" y="0"/>
          <a:ext cx="0" cy="0"/>
          <a:chOff x="0" y="0"/>
          <a:chExt cx="0" cy="0"/>
        </a:xfrm>
      </p:grpSpPr>
      <p:sp>
        <p:nvSpPr>
          <p:cNvPr id="2" name="Rectangle 1"/>
          <p:cNvSpPr/>
          <p:nvPr userDrawn="1"/>
        </p:nvSpPr>
        <p:spPr bwMode="gray">
          <a:xfrm>
            <a:off x="1" y="104519"/>
            <a:ext cx="12183035" cy="6223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900"/>
          </a:p>
        </p:txBody>
      </p:sp>
      <p:sp>
        <p:nvSpPr>
          <p:cNvPr id="7" name="Title 1"/>
          <p:cNvSpPr>
            <a:spLocks noGrp="1"/>
          </p:cNvSpPr>
          <p:nvPr>
            <p:ph type="title"/>
          </p:nvPr>
        </p:nvSpPr>
        <p:spPr bwMode="gray">
          <a:xfrm>
            <a:off x="553276" y="36015"/>
            <a:ext cx="10960508" cy="1143000"/>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9284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Orange">
    <p:spTree>
      <p:nvGrpSpPr>
        <p:cNvPr id="1" name=""/>
        <p:cNvGrpSpPr/>
        <p:nvPr/>
      </p:nvGrpSpPr>
      <p:grpSpPr>
        <a:xfrm>
          <a:off x="0" y="0"/>
          <a:ext cx="0" cy="0"/>
          <a:chOff x="0" y="0"/>
          <a:chExt cx="0" cy="0"/>
        </a:xfrm>
      </p:grpSpPr>
      <p:grpSp>
        <p:nvGrpSpPr>
          <p:cNvPr id="2" name="Group 1"/>
          <p:cNvGrpSpPr/>
          <p:nvPr userDrawn="1"/>
        </p:nvGrpSpPr>
        <p:grpSpPr bwMode="gray">
          <a:xfrm>
            <a:off x="-2" y="3"/>
            <a:ext cx="12188828" cy="5128945"/>
            <a:chOff x="-2" y="-1"/>
            <a:chExt cx="12188827" cy="5128945"/>
          </a:xfrm>
        </p:grpSpPr>
        <p:sp>
          <p:nvSpPr>
            <p:cNvPr id="16" name="Rectangle 15"/>
            <p:cNvSpPr/>
            <p:nvPr userDrawn="1"/>
          </p:nvSpPr>
          <p:spPr bwMode="gray">
            <a:xfrm>
              <a:off x="2917961" y="-1"/>
              <a:ext cx="9270864" cy="5128945"/>
            </a:xfrm>
            <a:prstGeom prst="rect">
              <a:avLst/>
            </a:prstGeom>
            <a:solidFill>
              <a:srgbClr val="FDB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900">
                <a:solidFill>
                  <a:schemeClr val="tx1"/>
                </a:solidFill>
              </a:endParaRPr>
            </a:p>
          </p:txBody>
        </p:sp>
        <p:sp>
          <p:nvSpPr>
            <p:cNvPr id="19" name="Rectangle 18"/>
            <p:cNvSpPr/>
            <p:nvPr userDrawn="1"/>
          </p:nvSpPr>
          <p:spPr bwMode="gray">
            <a:xfrm>
              <a:off x="-2" y="-1"/>
              <a:ext cx="2918235" cy="5128945"/>
            </a:xfrm>
            <a:prstGeom prst="rect">
              <a:avLst/>
            </a:prstGeom>
            <a:solidFill>
              <a:srgbClr val="FF6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900" dirty="0"/>
            </a:p>
          </p:txBody>
        </p:sp>
      </p:grpSp>
      <p:sp>
        <p:nvSpPr>
          <p:cNvPr id="7" name="Freeform 8"/>
          <p:cNvSpPr>
            <a:spLocks/>
          </p:cNvSpPr>
          <p:nvPr userDrawn="1"/>
        </p:nvSpPr>
        <p:spPr bwMode="gray">
          <a:xfrm>
            <a:off x="2689" y="0"/>
            <a:ext cx="2915274" cy="5128947"/>
          </a:xfrm>
          <a:custGeom>
            <a:avLst/>
            <a:gdLst>
              <a:gd name="T0" fmla="*/ 918 w 918"/>
              <a:gd name="T1" fmla="*/ 0 h 1615"/>
              <a:gd name="T2" fmla="*/ 918 w 918"/>
              <a:gd name="T3" fmla="*/ 1615 h 1615"/>
              <a:gd name="T4" fmla="*/ 0 w 918"/>
              <a:gd name="T5" fmla="*/ 1615 h 1615"/>
              <a:gd name="T6" fmla="*/ 0 w 918"/>
              <a:gd name="T7" fmla="*/ 765 h 1615"/>
              <a:gd name="T8" fmla="*/ 918 w 918"/>
              <a:gd name="T9" fmla="*/ 1085 h 1615"/>
              <a:gd name="T10" fmla="*/ 918 w 918"/>
              <a:gd name="T11" fmla="*/ 0 h 1615"/>
            </a:gdLst>
            <a:ahLst/>
            <a:cxnLst>
              <a:cxn ang="0">
                <a:pos x="T0" y="T1"/>
              </a:cxn>
              <a:cxn ang="0">
                <a:pos x="T2" y="T3"/>
              </a:cxn>
              <a:cxn ang="0">
                <a:pos x="T4" y="T5"/>
              </a:cxn>
              <a:cxn ang="0">
                <a:pos x="T6" y="T7"/>
              </a:cxn>
              <a:cxn ang="0">
                <a:pos x="T8" y="T9"/>
              </a:cxn>
              <a:cxn ang="0">
                <a:pos x="T10" y="T11"/>
              </a:cxn>
            </a:cxnLst>
            <a:rect l="0" t="0" r="r" b="b"/>
            <a:pathLst>
              <a:path w="918" h="1615">
                <a:moveTo>
                  <a:pt x="918" y="0"/>
                </a:moveTo>
                <a:cubicBezTo>
                  <a:pt x="918" y="1615"/>
                  <a:pt x="918" y="1615"/>
                  <a:pt x="918" y="1615"/>
                </a:cubicBezTo>
                <a:cubicBezTo>
                  <a:pt x="0" y="1615"/>
                  <a:pt x="0" y="1615"/>
                  <a:pt x="0" y="1615"/>
                </a:cubicBezTo>
                <a:cubicBezTo>
                  <a:pt x="0" y="765"/>
                  <a:pt x="0" y="765"/>
                  <a:pt x="0" y="765"/>
                </a:cubicBezTo>
                <a:cubicBezTo>
                  <a:pt x="252" y="966"/>
                  <a:pt x="571" y="1085"/>
                  <a:pt x="918" y="1085"/>
                </a:cubicBezTo>
                <a:cubicBezTo>
                  <a:pt x="918" y="0"/>
                  <a:pt x="918" y="0"/>
                  <a:pt x="918" y="0"/>
                </a:cubicBezTo>
                <a:close/>
              </a:path>
            </a:pathLst>
          </a:custGeom>
          <a:solidFill>
            <a:srgbClr val="FA521E"/>
          </a:solidFill>
          <a:ln>
            <a:noFill/>
          </a:ln>
          <a:extLst/>
        </p:spPr>
        <p:txBody>
          <a:bodyPr vert="horz" wrap="square" lIns="91424" tIns="45713" rIns="91424" bIns="45713" numCol="1" anchor="t" anchorCtr="0" compatLnSpc="1">
            <a:prstTxWarp prst="textNoShape">
              <a:avLst/>
            </a:prstTxWarp>
          </a:bodyPr>
          <a:lstStyle/>
          <a:p>
            <a:endParaRPr lang="en-US" sz="1900"/>
          </a:p>
        </p:txBody>
      </p:sp>
      <p:sp>
        <p:nvSpPr>
          <p:cNvPr id="8" name="Freeform 9"/>
          <p:cNvSpPr>
            <a:spLocks/>
          </p:cNvSpPr>
          <p:nvPr userDrawn="1"/>
        </p:nvSpPr>
        <p:spPr bwMode="gray">
          <a:xfrm>
            <a:off x="2917961" y="3446195"/>
            <a:ext cx="3594026" cy="1682767"/>
          </a:xfrm>
          <a:custGeom>
            <a:avLst/>
            <a:gdLst>
              <a:gd name="T0" fmla="*/ 1132 w 1132"/>
              <a:gd name="T1" fmla="*/ 530 h 530"/>
              <a:gd name="T2" fmla="*/ 0 w 1132"/>
              <a:gd name="T3" fmla="*/ 530 h 530"/>
              <a:gd name="T4" fmla="*/ 0 w 1132"/>
              <a:gd name="T5" fmla="*/ 0 h 530"/>
              <a:gd name="T6" fmla="*/ 1132 w 1132"/>
              <a:gd name="T7" fmla="*/ 530 h 530"/>
            </a:gdLst>
            <a:ahLst/>
            <a:cxnLst>
              <a:cxn ang="0">
                <a:pos x="T0" y="T1"/>
              </a:cxn>
              <a:cxn ang="0">
                <a:pos x="T2" y="T3"/>
              </a:cxn>
              <a:cxn ang="0">
                <a:pos x="T4" y="T5"/>
              </a:cxn>
              <a:cxn ang="0">
                <a:pos x="T6" y="T7"/>
              </a:cxn>
            </a:cxnLst>
            <a:rect l="0" t="0" r="r" b="b"/>
            <a:pathLst>
              <a:path w="1132" h="530">
                <a:moveTo>
                  <a:pt x="1132" y="530"/>
                </a:moveTo>
                <a:cubicBezTo>
                  <a:pt x="0" y="530"/>
                  <a:pt x="0" y="530"/>
                  <a:pt x="0" y="530"/>
                </a:cubicBezTo>
                <a:cubicBezTo>
                  <a:pt x="0" y="0"/>
                  <a:pt x="0" y="0"/>
                  <a:pt x="0" y="0"/>
                </a:cubicBezTo>
                <a:cubicBezTo>
                  <a:pt x="455" y="0"/>
                  <a:pt x="862" y="206"/>
                  <a:pt x="1132" y="530"/>
                </a:cubicBezTo>
                <a:close/>
              </a:path>
            </a:pathLst>
          </a:custGeom>
          <a:solidFill>
            <a:srgbClr val="FAB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endParaRPr lang="en-US" sz="1900"/>
          </a:p>
        </p:txBody>
      </p:sp>
      <p:sp>
        <p:nvSpPr>
          <p:cNvPr id="9" name="Freeform 10"/>
          <p:cNvSpPr>
            <a:spLocks/>
          </p:cNvSpPr>
          <p:nvPr userDrawn="1"/>
        </p:nvSpPr>
        <p:spPr bwMode="gray">
          <a:xfrm>
            <a:off x="2917963" y="0"/>
            <a:ext cx="8870820" cy="5128947"/>
          </a:xfrm>
          <a:custGeom>
            <a:avLst/>
            <a:gdLst>
              <a:gd name="T0" fmla="*/ 2794 w 2794"/>
              <a:gd name="T1" fmla="*/ 1615 h 1615"/>
              <a:gd name="T2" fmla="*/ 1132 w 2794"/>
              <a:gd name="T3" fmla="*/ 1615 h 1615"/>
              <a:gd name="T4" fmla="*/ 0 w 2794"/>
              <a:gd name="T5" fmla="*/ 1085 h 1615"/>
              <a:gd name="T6" fmla="*/ 0 w 2794"/>
              <a:gd name="T7" fmla="*/ 0 h 1615"/>
              <a:gd name="T8" fmla="*/ 1466 w 2794"/>
              <a:gd name="T9" fmla="*/ 0 h 1615"/>
              <a:gd name="T10" fmla="*/ 2794 w 2794"/>
              <a:gd name="T11" fmla="*/ 1615 h 1615"/>
            </a:gdLst>
            <a:ahLst/>
            <a:cxnLst>
              <a:cxn ang="0">
                <a:pos x="T0" y="T1"/>
              </a:cxn>
              <a:cxn ang="0">
                <a:pos x="T2" y="T3"/>
              </a:cxn>
              <a:cxn ang="0">
                <a:pos x="T4" y="T5"/>
              </a:cxn>
              <a:cxn ang="0">
                <a:pos x="T6" y="T7"/>
              </a:cxn>
              <a:cxn ang="0">
                <a:pos x="T8" y="T9"/>
              </a:cxn>
              <a:cxn ang="0">
                <a:pos x="T10" y="T11"/>
              </a:cxn>
            </a:cxnLst>
            <a:rect l="0" t="0" r="r" b="b"/>
            <a:pathLst>
              <a:path w="2794" h="1615">
                <a:moveTo>
                  <a:pt x="2794" y="1615"/>
                </a:moveTo>
                <a:cubicBezTo>
                  <a:pt x="1132" y="1615"/>
                  <a:pt x="1132" y="1615"/>
                  <a:pt x="1132" y="1615"/>
                </a:cubicBezTo>
                <a:cubicBezTo>
                  <a:pt x="862" y="1291"/>
                  <a:pt x="455" y="1085"/>
                  <a:pt x="0" y="1085"/>
                </a:cubicBezTo>
                <a:cubicBezTo>
                  <a:pt x="0" y="0"/>
                  <a:pt x="0" y="0"/>
                  <a:pt x="0" y="0"/>
                </a:cubicBezTo>
                <a:cubicBezTo>
                  <a:pt x="1466" y="0"/>
                  <a:pt x="1466" y="0"/>
                  <a:pt x="1466" y="0"/>
                </a:cubicBezTo>
                <a:cubicBezTo>
                  <a:pt x="2085" y="356"/>
                  <a:pt x="2562" y="929"/>
                  <a:pt x="2794" y="161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endParaRPr lang="en-US" sz="1900"/>
          </a:p>
        </p:txBody>
      </p:sp>
      <p:sp>
        <p:nvSpPr>
          <p:cNvPr id="10" name="Freeform 11"/>
          <p:cNvSpPr>
            <a:spLocks/>
          </p:cNvSpPr>
          <p:nvPr userDrawn="1"/>
        </p:nvSpPr>
        <p:spPr bwMode="gray">
          <a:xfrm>
            <a:off x="7572467" y="0"/>
            <a:ext cx="4619547" cy="5128947"/>
          </a:xfrm>
          <a:custGeom>
            <a:avLst/>
            <a:gdLst>
              <a:gd name="T0" fmla="*/ 1455 w 1455"/>
              <a:gd name="T1" fmla="*/ 0 h 1615"/>
              <a:gd name="T2" fmla="*/ 1455 w 1455"/>
              <a:gd name="T3" fmla="*/ 1615 h 1615"/>
              <a:gd name="T4" fmla="*/ 1328 w 1455"/>
              <a:gd name="T5" fmla="*/ 1615 h 1615"/>
              <a:gd name="T6" fmla="*/ 0 w 1455"/>
              <a:gd name="T7" fmla="*/ 0 h 1615"/>
              <a:gd name="T8" fmla="*/ 1455 w 1455"/>
              <a:gd name="T9" fmla="*/ 0 h 1615"/>
            </a:gdLst>
            <a:ahLst/>
            <a:cxnLst>
              <a:cxn ang="0">
                <a:pos x="T0" y="T1"/>
              </a:cxn>
              <a:cxn ang="0">
                <a:pos x="T2" y="T3"/>
              </a:cxn>
              <a:cxn ang="0">
                <a:pos x="T4" y="T5"/>
              </a:cxn>
              <a:cxn ang="0">
                <a:pos x="T6" y="T7"/>
              </a:cxn>
              <a:cxn ang="0">
                <a:pos x="T8" y="T9"/>
              </a:cxn>
            </a:cxnLst>
            <a:rect l="0" t="0" r="r" b="b"/>
            <a:pathLst>
              <a:path w="1455" h="1615">
                <a:moveTo>
                  <a:pt x="1455" y="0"/>
                </a:moveTo>
                <a:cubicBezTo>
                  <a:pt x="1455" y="1615"/>
                  <a:pt x="1455" y="1615"/>
                  <a:pt x="1455" y="1615"/>
                </a:cubicBezTo>
                <a:cubicBezTo>
                  <a:pt x="1328" y="1615"/>
                  <a:pt x="1328" y="1615"/>
                  <a:pt x="1328" y="1615"/>
                </a:cubicBezTo>
                <a:cubicBezTo>
                  <a:pt x="1096" y="929"/>
                  <a:pt x="619" y="356"/>
                  <a:pt x="0" y="0"/>
                </a:cubicBezTo>
                <a:lnTo>
                  <a:pt x="1455" y="0"/>
                </a:lnTo>
                <a:close/>
              </a:path>
            </a:pathLst>
          </a:custGeom>
          <a:solidFill>
            <a:srgbClr val="F5A5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endParaRPr lang="en-US" sz="1900"/>
          </a:p>
        </p:txBody>
      </p:sp>
      <p:sp>
        <p:nvSpPr>
          <p:cNvPr id="11" name="Freeform 12"/>
          <p:cNvSpPr>
            <a:spLocks/>
          </p:cNvSpPr>
          <p:nvPr userDrawn="1"/>
        </p:nvSpPr>
        <p:spPr bwMode="gray">
          <a:xfrm>
            <a:off x="13" y="1362897"/>
            <a:ext cx="1489221" cy="2682751"/>
          </a:xfrm>
          <a:custGeom>
            <a:avLst/>
            <a:gdLst>
              <a:gd name="T0" fmla="*/ 469 w 469"/>
              <a:gd name="T1" fmla="*/ 346 h 845"/>
              <a:gd name="T2" fmla="*/ 416 w 469"/>
              <a:gd name="T3" fmla="*/ 569 h 845"/>
              <a:gd name="T4" fmla="*/ 316 w 469"/>
              <a:gd name="T5" fmla="*/ 700 h 845"/>
              <a:gd name="T6" fmla="*/ 0 w 469"/>
              <a:gd name="T7" fmla="*/ 845 h 845"/>
              <a:gd name="T8" fmla="*/ 0 w 469"/>
              <a:gd name="T9" fmla="*/ 801 h 845"/>
              <a:gd name="T10" fmla="*/ 185 w 469"/>
              <a:gd name="T11" fmla="*/ 712 h 845"/>
              <a:gd name="T12" fmla="*/ 295 w 469"/>
              <a:gd name="T13" fmla="*/ 519 h 845"/>
              <a:gd name="T14" fmla="*/ 296 w 469"/>
              <a:gd name="T15" fmla="*/ 496 h 845"/>
              <a:gd name="T16" fmla="*/ 292 w 469"/>
              <a:gd name="T17" fmla="*/ 461 h 845"/>
              <a:gd name="T18" fmla="*/ 235 w 469"/>
              <a:gd name="T19" fmla="*/ 489 h 845"/>
              <a:gd name="T20" fmla="*/ 156 w 469"/>
              <a:gd name="T21" fmla="*/ 501 h 845"/>
              <a:gd name="T22" fmla="*/ 0 w 469"/>
              <a:gd name="T23" fmla="*/ 447 h 845"/>
              <a:gd name="T24" fmla="*/ 0 w 469"/>
              <a:gd name="T25" fmla="*/ 50 h 845"/>
              <a:gd name="T26" fmla="*/ 155 w 469"/>
              <a:gd name="T27" fmla="*/ 0 h 845"/>
              <a:gd name="T28" fmla="*/ 156 w 469"/>
              <a:gd name="T29" fmla="*/ 0 h 845"/>
              <a:gd name="T30" fmla="*/ 157 w 469"/>
              <a:gd name="T31" fmla="*/ 0 h 845"/>
              <a:gd name="T32" fmla="*/ 381 w 469"/>
              <a:gd name="T33" fmla="*/ 102 h 845"/>
              <a:gd name="T34" fmla="*/ 469 w 469"/>
              <a:gd name="T35" fmla="*/ 3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45">
                <a:moveTo>
                  <a:pt x="469" y="346"/>
                </a:moveTo>
                <a:cubicBezTo>
                  <a:pt x="469" y="427"/>
                  <a:pt x="451" y="501"/>
                  <a:pt x="416" y="569"/>
                </a:cubicBezTo>
                <a:cubicBezTo>
                  <a:pt x="391" y="616"/>
                  <a:pt x="358" y="659"/>
                  <a:pt x="316" y="700"/>
                </a:cubicBezTo>
                <a:cubicBezTo>
                  <a:pt x="227" y="786"/>
                  <a:pt x="121" y="834"/>
                  <a:pt x="0" y="845"/>
                </a:cubicBezTo>
                <a:cubicBezTo>
                  <a:pt x="0" y="801"/>
                  <a:pt x="0" y="801"/>
                  <a:pt x="0" y="801"/>
                </a:cubicBezTo>
                <a:cubicBezTo>
                  <a:pt x="66" y="790"/>
                  <a:pt x="127" y="760"/>
                  <a:pt x="185" y="712"/>
                </a:cubicBezTo>
                <a:cubicBezTo>
                  <a:pt x="252" y="655"/>
                  <a:pt x="289" y="591"/>
                  <a:pt x="295" y="519"/>
                </a:cubicBezTo>
                <a:cubicBezTo>
                  <a:pt x="296" y="511"/>
                  <a:pt x="296" y="504"/>
                  <a:pt x="296" y="496"/>
                </a:cubicBezTo>
                <a:cubicBezTo>
                  <a:pt x="296" y="482"/>
                  <a:pt x="295" y="470"/>
                  <a:pt x="292" y="461"/>
                </a:cubicBezTo>
                <a:cubicBezTo>
                  <a:pt x="274" y="473"/>
                  <a:pt x="255" y="482"/>
                  <a:pt x="235" y="489"/>
                </a:cubicBezTo>
                <a:cubicBezTo>
                  <a:pt x="210" y="497"/>
                  <a:pt x="184" y="501"/>
                  <a:pt x="156" y="501"/>
                </a:cubicBezTo>
                <a:cubicBezTo>
                  <a:pt x="97" y="501"/>
                  <a:pt x="43" y="481"/>
                  <a:pt x="0" y="447"/>
                </a:cubicBezTo>
                <a:cubicBezTo>
                  <a:pt x="0" y="50"/>
                  <a:pt x="0" y="50"/>
                  <a:pt x="0" y="50"/>
                </a:cubicBezTo>
                <a:cubicBezTo>
                  <a:pt x="42" y="17"/>
                  <a:pt x="94" y="0"/>
                  <a:pt x="155" y="0"/>
                </a:cubicBezTo>
                <a:cubicBezTo>
                  <a:pt x="156" y="0"/>
                  <a:pt x="156" y="0"/>
                  <a:pt x="156" y="0"/>
                </a:cubicBezTo>
                <a:cubicBezTo>
                  <a:pt x="157" y="0"/>
                  <a:pt x="157" y="0"/>
                  <a:pt x="157" y="0"/>
                </a:cubicBezTo>
                <a:cubicBezTo>
                  <a:pt x="248" y="0"/>
                  <a:pt x="323" y="34"/>
                  <a:pt x="381" y="102"/>
                </a:cubicBezTo>
                <a:cubicBezTo>
                  <a:pt x="440" y="170"/>
                  <a:pt x="469" y="251"/>
                  <a:pt x="469" y="3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endParaRPr lang="en-US" sz="1900"/>
          </a:p>
        </p:txBody>
      </p:sp>
      <p:sp>
        <p:nvSpPr>
          <p:cNvPr id="12" name="Freeform 13"/>
          <p:cNvSpPr>
            <a:spLocks/>
          </p:cNvSpPr>
          <p:nvPr userDrawn="1"/>
        </p:nvSpPr>
        <p:spPr bwMode="gray">
          <a:xfrm>
            <a:off x="1720685" y="1362892"/>
            <a:ext cx="1197561" cy="1590027"/>
          </a:xfrm>
          <a:custGeom>
            <a:avLst/>
            <a:gdLst>
              <a:gd name="T0" fmla="*/ 377 w 377"/>
              <a:gd name="T1" fmla="*/ 26 h 501"/>
              <a:gd name="T2" fmla="*/ 377 w 377"/>
              <a:gd name="T3" fmla="*/ 467 h 501"/>
              <a:gd name="T4" fmla="*/ 251 w 377"/>
              <a:gd name="T5" fmla="*/ 501 h 501"/>
              <a:gd name="T6" fmla="*/ 7 w 377"/>
              <a:gd name="T7" fmla="*/ 305 h 501"/>
              <a:gd name="T8" fmla="*/ 0 w 377"/>
              <a:gd name="T9" fmla="*/ 254 h 501"/>
              <a:gd name="T10" fmla="*/ 0 w 377"/>
              <a:gd name="T11" fmla="*/ 252 h 501"/>
              <a:gd name="T12" fmla="*/ 0 w 377"/>
              <a:gd name="T13" fmla="*/ 251 h 501"/>
              <a:gd name="T14" fmla="*/ 1 w 377"/>
              <a:gd name="T15" fmla="*/ 238 h 501"/>
              <a:gd name="T16" fmla="*/ 2 w 377"/>
              <a:gd name="T17" fmla="*/ 226 h 501"/>
              <a:gd name="T18" fmla="*/ 2 w 377"/>
              <a:gd name="T19" fmla="*/ 223 h 501"/>
              <a:gd name="T20" fmla="*/ 70 w 377"/>
              <a:gd name="T21" fmla="*/ 73 h 501"/>
              <a:gd name="T22" fmla="*/ 250 w 377"/>
              <a:gd name="T23" fmla="*/ 0 h 501"/>
              <a:gd name="T24" fmla="*/ 251 w 377"/>
              <a:gd name="T25" fmla="*/ 0 h 501"/>
              <a:gd name="T26" fmla="*/ 251 w 377"/>
              <a:gd name="T27" fmla="*/ 0 h 501"/>
              <a:gd name="T28" fmla="*/ 377 w 377"/>
              <a:gd name="T29" fmla="*/ 2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7" h="501">
                <a:moveTo>
                  <a:pt x="377" y="26"/>
                </a:moveTo>
                <a:cubicBezTo>
                  <a:pt x="377" y="467"/>
                  <a:pt x="377" y="467"/>
                  <a:pt x="377" y="467"/>
                </a:cubicBezTo>
                <a:cubicBezTo>
                  <a:pt x="340" y="489"/>
                  <a:pt x="297" y="501"/>
                  <a:pt x="251" y="501"/>
                </a:cubicBezTo>
                <a:cubicBezTo>
                  <a:pt x="131" y="501"/>
                  <a:pt x="31" y="417"/>
                  <a:pt x="7" y="305"/>
                </a:cubicBezTo>
                <a:cubicBezTo>
                  <a:pt x="3" y="289"/>
                  <a:pt x="0" y="272"/>
                  <a:pt x="0" y="254"/>
                </a:cubicBezTo>
                <a:cubicBezTo>
                  <a:pt x="0" y="253"/>
                  <a:pt x="0" y="253"/>
                  <a:pt x="0" y="252"/>
                </a:cubicBezTo>
                <a:cubicBezTo>
                  <a:pt x="0" y="252"/>
                  <a:pt x="0" y="251"/>
                  <a:pt x="0" y="251"/>
                </a:cubicBezTo>
                <a:cubicBezTo>
                  <a:pt x="0" y="246"/>
                  <a:pt x="1" y="242"/>
                  <a:pt x="1" y="238"/>
                </a:cubicBezTo>
                <a:cubicBezTo>
                  <a:pt x="1" y="234"/>
                  <a:pt x="1" y="230"/>
                  <a:pt x="2" y="226"/>
                </a:cubicBezTo>
                <a:cubicBezTo>
                  <a:pt x="2" y="225"/>
                  <a:pt x="2" y="224"/>
                  <a:pt x="2" y="223"/>
                </a:cubicBezTo>
                <a:cubicBezTo>
                  <a:pt x="8" y="164"/>
                  <a:pt x="30" y="114"/>
                  <a:pt x="70" y="73"/>
                </a:cubicBezTo>
                <a:cubicBezTo>
                  <a:pt x="116" y="25"/>
                  <a:pt x="176" y="0"/>
                  <a:pt x="250" y="0"/>
                </a:cubicBezTo>
                <a:cubicBezTo>
                  <a:pt x="250" y="0"/>
                  <a:pt x="251" y="0"/>
                  <a:pt x="251" y="0"/>
                </a:cubicBezTo>
                <a:cubicBezTo>
                  <a:pt x="251" y="0"/>
                  <a:pt x="251" y="0"/>
                  <a:pt x="251" y="0"/>
                </a:cubicBezTo>
                <a:cubicBezTo>
                  <a:pt x="297" y="0"/>
                  <a:pt x="339" y="9"/>
                  <a:pt x="377"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endParaRPr lang="en-US" sz="1900"/>
          </a:p>
        </p:txBody>
      </p:sp>
      <p:sp>
        <p:nvSpPr>
          <p:cNvPr id="13" name="Freeform 14"/>
          <p:cNvSpPr>
            <a:spLocks/>
          </p:cNvSpPr>
          <p:nvPr userDrawn="1"/>
        </p:nvSpPr>
        <p:spPr bwMode="gray">
          <a:xfrm>
            <a:off x="1828197" y="3201565"/>
            <a:ext cx="1090036" cy="853481"/>
          </a:xfrm>
          <a:custGeom>
            <a:avLst/>
            <a:gdLst>
              <a:gd name="T0" fmla="*/ 343 w 343"/>
              <a:gd name="T1" fmla="*/ 0 h 269"/>
              <a:gd name="T2" fmla="*/ 343 w 343"/>
              <a:gd name="T3" fmla="*/ 151 h 269"/>
              <a:gd name="T4" fmla="*/ 5 w 343"/>
              <a:gd name="T5" fmla="*/ 269 h 269"/>
              <a:gd name="T6" fmla="*/ 0 w 343"/>
              <a:gd name="T7" fmla="*/ 227 h 269"/>
              <a:gd name="T8" fmla="*/ 245 w 343"/>
              <a:gd name="T9" fmla="*/ 133 h 269"/>
              <a:gd name="T10" fmla="*/ 300 w 343"/>
              <a:gd name="T11" fmla="*/ 77 h 269"/>
              <a:gd name="T12" fmla="*/ 343 w 343"/>
              <a:gd name="T13" fmla="*/ 0 h 269"/>
              <a:gd name="T14" fmla="*/ 343 w 343"/>
              <a:gd name="T15" fmla="*/ 0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3" h="269">
                <a:moveTo>
                  <a:pt x="343" y="0"/>
                </a:moveTo>
                <a:cubicBezTo>
                  <a:pt x="343" y="151"/>
                  <a:pt x="343" y="151"/>
                  <a:pt x="343" y="151"/>
                </a:cubicBezTo>
                <a:cubicBezTo>
                  <a:pt x="247" y="229"/>
                  <a:pt x="135" y="269"/>
                  <a:pt x="5" y="269"/>
                </a:cubicBezTo>
                <a:cubicBezTo>
                  <a:pt x="0" y="227"/>
                  <a:pt x="0" y="227"/>
                  <a:pt x="0" y="227"/>
                </a:cubicBezTo>
                <a:cubicBezTo>
                  <a:pt x="89" y="227"/>
                  <a:pt x="171" y="195"/>
                  <a:pt x="245" y="133"/>
                </a:cubicBezTo>
                <a:cubicBezTo>
                  <a:pt x="267" y="115"/>
                  <a:pt x="285" y="96"/>
                  <a:pt x="300" y="77"/>
                </a:cubicBezTo>
                <a:cubicBezTo>
                  <a:pt x="319" y="52"/>
                  <a:pt x="333" y="27"/>
                  <a:pt x="343" y="0"/>
                </a:cubicBezTo>
                <a:cubicBezTo>
                  <a:pt x="343" y="0"/>
                  <a:pt x="343" y="0"/>
                  <a:pt x="3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endParaRPr lang="en-US" sz="1900"/>
          </a:p>
        </p:txBody>
      </p:sp>
      <p:sp>
        <p:nvSpPr>
          <p:cNvPr id="23" name="Text Placeholder 2"/>
          <p:cNvSpPr>
            <a:spLocks noGrp="1"/>
          </p:cNvSpPr>
          <p:nvPr userDrawn="1">
            <p:ph type="body" idx="1"/>
          </p:nvPr>
        </p:nvSpPr>
        <p:spPr bwMode="gray">
          <a:xfrm>
            <a:off x="2918233" y="3"/>
            <a:ext cx="9273768" cy="5128945"/>
          </a:xfrm>
        </p:spPr>
        <p:txBody>
          <a:bodyPr lIns="548549" tIns="731397" rIns="1097097" bIns="731397" anchor="ctr" anchorCtr="0">
            <a:noAutofit/>
          </a:bodyPr>
          <a:lstStyle>
            <a:lvl1pPr marL="0" indent="0">
              <a:lnSpc>
                <a:spcPct val="90000"/>
              </a:lnSpc>
              <a:buNone/>
              <a:defRPr sz="4000" b="0">
                <a:solidFill>
                  <a:srgbClr val="FFFFFF"/>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sp>
        <p:nvSpPr>
          <p:cNvPr id="17" name="Rectangle 16"/>
          <p:cNvSpPr/>
          <p:nvPr userDrawn="1"/>
        </p:nvSpPr>
        <p:spPr bwMode="gray">
          <a:xfrm>
            <a:off x="-2" y="5128944"/>
            <a:ext cx="12188828" cy="1729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3" rIns="91424" bIns="45713" numCol="1" spcCol="0" rtlCol="0" fromWordArt="0" anchor="ctr" anchorCtr="0" forceAA="0" compatLnSpc="1">
            <a:prstTxWarp prst="textNoShape">
              <a:avLst/>
            </a:prstTxWarp>
            <a:noAutofit/>
          </a:bodyPr>
          <a:lstStyle/>
          <a:p>
            <a:pPr algn="ctr"/>
            <a:endParaRPr lang="en-US" sz="1900"/>
          </a:p>
        </p:txBody>
      </p:sp>
      <p:sp>
        <p:nvSpPr>
          <p:cNvPr id="24" name="Text Placeholder 2"/>
          <p:cNvSpPr>
            <a:spLocks noGrp="1"/>
          </p:cNvSpPr>
          <p:nvPr userDrawn="1">
            <p:ph type="body" idx="10"/>
          </p:nvPr>
        </p:nvSpPr>
        <p:spPr bwMode="gray">
          <a:xfrm>
            <a:off x="3351212" y="5424620"/>
            <a:ext cx="5859162" cy="381000"/>
          </a:xfrm>
        </p:spPr>
        <p:txBody>
          <a:bodyPr anchor="t">
            <a:noAutofit/>
          </a:bodyPr>
          <a:lstStyle>
            <a:lvl1pPr marL="0" indent="0">
              <a:buNone/>
              <a:defRPr sz="2800" b="0">
                <a:solidFill>
                  <a:schemeClr val="accent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25" name="Text Placeholder 2"/>
          <p:cNvSpPr>
            <a:spLocks noGrp="1"/>
          </p:cNvSpPr>
          <p:nvPr userDrawn="1">
            <p:ph type="body" idx="11"/>
          </p:nvPr>
        </p:nvSpPr>
        <p:spPr bwMode="gray">
          <a:xfrm>
            <a:off x="3351212" y="5861352"/>
            <a:ext cx="5859162" cy="381000"/>
          </a:xfrm>
        </p:spPr>
        <p:txBody>
          <a:bodyPr anchor="t">
            <a:noAutofit/>
          </a:bodyPr>
          <a:lstStyle>
            <a:lvl1pPr marL="0" indent="0">
              <a:buNone/>
              <a:defRPr sz="2400" b="0">
                <a:solidFill>
                  <a:srgbClr val="A6A6A6"/>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88969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urple">
    <p:spTree>
      <p:nvGrpSpPr>
        <p:cNvPr id="1" name=""/>
        <p:cNvGrpSpPr/>
        <p:nvPr/>
      </p:nvGrpSpPr>
      <p:grpSpPr>
        <a:xfrm>
          <a:off x="0" y="0"/>
          <a:ext cx="0" cy="0"/>
          <a:chOff x="0" y="0"/>
          <a:chExt cx="0" cy="0"/>
        </a:xfrm>
      </p:grpSpPr>
      <p:grpSp>
        <p:nvGrpSpPr>
          <p:cNvPr id="5" name="Group 4"/>
          <p:cNvGrpSpPr/>
          <p:nvPr userDrawn="1"/>
        </p:nvGrpSpPr>
        <p:grpSpPr bwMode="gray">
          <a:xfrm>
            <a:off x="-2" y="3"/>
            <a:ext cx="12188828" cy="5128945"/>
            <a:chOff x="-2" y="-1"/>
            <a:chExt cx="12188827" cy="5128945"/>
          </a:xfrm>
        </p:grpSpPr>
        <p:sp>
          <p:nvSpPr>
            <p:cNvPr id="16" name="Rectangle 15"/>
            <p:cNvSpPr/>
            <p:nvPr userDrawn="1"/>
          </p:nvSpPr>
          <p:spPr bwMode="gray">
            <a:xfrm>
              <a:off x="2917961" y="-1"/>
              <a:ext cx="9270864" cy="5128945"/>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sz="1900">
                <a:solidFill>
                  <a:schemeClr val="tx1"/>
                </a:solidFill>
              </a:endParaRPr>
            </a:p>
          </p:txBody>
        </p:sp>
        <p:sp>
          <p:nvSpPr>
            <p:cNvPr id="19" name="Rectangle 18"/>
            <p:cNvSpPr/>
            <p:nvPr userDrawn="1"/>
          </p:nvSpPr>
          <p:spPr bwMode="gray">
            <a:xfrm>
              <a:off x="-2" y="-1"/>
              <a:ext cx="2918235" cy="5128945"/>
            </a:xfrm>
            <a:prstGeom prst="rect">
              <a:avLst/>
            </a:prstGeom>
            <a:solidFill>
              <a:schemeClr val="tx2"/>
            </a:solidFill>
            <a:ln>
              <a:noFill/>
            </a:ln>
            <a:extLst/>
          </p:spPr>
          <p:txBody>
            <a:bodyPr vert="horz" wrap="square" lIns="91440" tIns="45720" rIns="91440" bIns="45720" numCol="1" anchor="t" anchorCtr="0" compatLnSpc="1">
              <a:prstTxWarp prst="textNoShape">
                <a:avLst/>
              </a:prstTxWarp>
            </a:bodyPr>
            <a:lstStyle/>
            <a:p>
              <a:pPr lvl="0"/>
              <a:endParaRPr lang="en-US" sz="1900"/>
            </a:p>
          </p:txBody>
        </p:sp>
      </p:grpSp>
      <p:grpSp>
        <p:nvGrpSpPr>
          <p:cNvPr id="4" name="Group 3"/>
          <p:cNvGrpSpPr/>
          <p:nvPr userDrawn="1"/>
        </p:nvGrpSpPr>
        <p:grpSpPr bwMode="gray">
          <a:xfrm>
            <a:off x="2690" y="0"/>
            <a:ext cx="12189313" cy="5128947"/>
            <a:chOff x="2688" y="-1"/>
            <a:chExt cx="12189313" cy="5128946"/>
          </a:xfrm>
        </p:grpSpPr>
        <p:sp>
          <p:nvSpPr>
            <p:cNvPr id="6" name="Freeform 7"/>
            <p:cNvSpPr>
              <a:spLocks/>
            </p:cNvSpPr>
            <p:nvPr userDrawn="1"/>
          </p:nvSpPr>
          <p:spPr bwMode="gray">
            <a:xfrm>
              <a:off x="2688" y="-1"/>
              <a:ext cx="2915274" cy="3446179"/>
            </a:xfrm>
            <a:custGeom>
              <a:avLst/>
              <a:gdLst>
                <a:gd name="T0" fmla="*/ 918 w 918"/>
                <a:gd name="T1" fmla="*/ 0 h 1085"/>
                <a:gd name="T2" fmla="*/ 918 w 918"/>
                <a:gd name="T3" fmla="*/ 1085 h 1085"/>
                <a:gd name="T4" fmla="*/ 0 w 918"/>
                <a:gd name="T5" fmla="*/ 765 h 1085"/>
                <a:gd name="T6" fmla="*/ 0 w 918"/>
                <a:gd name="T7" fmla="*/ 0 h 1085"/>
                <a:gd name="T8" fmla="*/ 918 w 918"/>
                <a:gd name="T9" fmla="*/ 0 h 1085"/>
              </a:gdLst>
              <a:ahLst/>
              <a:cxnLst>
                <a:cxn ang="0">
                  <a:pos x="T0" y="T1"/>
                </a:cxn>
                <a:cxn ang="0">
                  <a:pos x="T2" y="T3"/>
                </a:cxn>
                <a:cxn ang="0">
                  <a:pos x="T4" y="T5"/>
                </a:cxn>
                <a:cxn ang="0">
                  <a:pos x="T6" y="T7"/>
                </a:cxn>
                <a:cxn ang="0">
                  <a:pos x="T8" y="T9"/>
                </a:cxn>
              </a:cxnLst>
              <a:rect l="0" t="0" r="r" b="b"/>
              <a:pathLst>
                <a:path w="918" h="1085">
                  <a:moveTo>
                    <a:pt x="918" y="0"/>
                  </a:moveTo>
                  <a:cubicBezTo>
                    <a:pt x="918" y="1085"/>
                    <a:pt x="918" y="1085"/>
                    <a:pt x="918" y="1085"/>
                  </a:cubicBezTo>
                  <a:cubicBezTo>
                    <a:pt x="571" y="1085"/>
                    <a:pt x="252" y="966"/>
                    <a:pt x="0" y="765"/>
                  </a:cubicBezTo>
                  <a:cubicBezTo>
                    <a:pt x="0" y="0"/>
                    <a:pt x="0" y="0"/>
                    <a:pt x="0" y="0"/>
                  </a:cubicBezTo>
                  <a:lnTo>
                    <a:pt x="918"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lvl="0"/>
              <a:endParaRPr lang="en-US" sz="1900"/>
            </a:p>
          </p:txBody>
        </p:sp>
        <p:sp>
          <p:nvSpPr>
            <p:cNvPr id="7" name="Freeform 8"/>
            <p:cNvSpPr>
              <a:spLocks/>
            </p:cNvSpPr>
            <p:nvPr userDrawn="1"/>
          </p:nvSpPr>
          <p:spPr bwMode="gray">
            <a:xfrm>
              <a:off x="2688" y="-1"/>
              <a:ext cx="2915274" cy="5128946"/>
            </a:xfrm>
            <a:custGeom>
              <a:avLst/>
              <a:gdLst>
                <a:gd name="T0" fmla="*/ 918 w 918"/>
                <a:gd name="T1" fmla="*/ 0 h 1615"/>
                <a:gd name="T2" fmla="*/ 918 w 918"/>
                <a:gd name="T3" fmla="*/ 1615 h 1615"/>
                <a:gd name="T4" fmla="*/ 0 w 918"/>
                <a:gd name="T5" fmla="*/ 1615 h 1615"/>
                <a:gd name="T6" fmla="*/ 0 w 918"/>
                <a:gd name="T7" fmla="*/ 765 h 1615"/>
                <a:gd name="T8" fmla="*/ 918 w 918"/>
                <a:gd name="T9" fmla="*/ 1085 h 1615"/>
                <a:gd name="T10" fmla="*/ 918 w 918"/>
                <a:gd name="T11" fmla="*/ 0 h 1615"/>
              </a:gdLst>
              <a:ahLst/>
              <a:cxnLst>
                <a:cxn ang="0">
                  <a:pos x="T0" y="T1"/>
                </a:cxn>
                <a:cxn ang="0">
                  <a:pos x="T2" y="T3"/>
                </a:cxn>
                <a:cxn ang="0">
                  <a:pos x="T4" y="T5"/>
                </a:cxn>
                <a:cxn ang="0">
                  <a:pos x="T6" y="T7"/>
                </a:cxn>
                <a:cxn ang="0">
                  <a:pos x="T8" y="T9"/>
                </a:cxn>
                <a:cxn ang="0">
                  <a:pos x="T10" y="T11"/>
                </a:cxn>
              </a:cxnLst>
              <a:rect l="0" t="0" r="r" b="b"/>
              <a:pathLst>
                <a:path w="918" h="1615">
                  <a:moveTo>
                    <a:pt x="918" y="0"/>
                  </a:moveTo>
                  <a:cubicBezTo>
                    <a:pt x="918" y="1615"/>
                    <a:pt x="918" y="1615"/>
                    <a:pt x="918" y="1615"/>
                  </a:cubicBezTo>
                  <a:cubicBezTo>
                    <a:pt x="0" y="1615"/>
                    <a:pt x="0" y="1615"/>
                    <a:pt x="0" y="1615"/>
                  </a:cubicBezTo>
                  <a:cubicBezTo>
                    <a:pt x="0" y="765"/>
                    <a:pt x="0" y="765"/>
                    <a:pt x="0" y="765"/>
                  </a:cubicBezTo>
                  <a:cubicBezTo>
                    <a:pt x="252" y="966"/>
                    <a:pt x="571" y="1085"/>
                    <a:pt x="918" y="1085"/>
                  </a:cubicBezTo>
                  <a:cubicBezTo>
                    <a:pt x="918" y="0"/>
                    <a:pt x="918" y="0"/>
                    <a:pt x="918" y="0"/>
                  </a:cubicBezTo>
                  <a:close/>
                </a:path>
              </a:pathLst>
            </a:custGeom>
            <a:solidFill>
              <a:srgbClr val="9670A2"/>
            </a:solidFill>
            <a:ln>
              <a:noFill/>
            </a:ln>
            <a:extLst/>
          </p:spPr>
          <p:txBody>
            <a:bodyPr vert="horz" wrap="square" lIns="91440" tIns="45720" rIns="91440" bIns="45720" numCol="1" anchor="t" anchorCtr="0" compatLnSpc="1">
              <a:prstTxWarp prst="textNoShape">
                <a:avLst/>
              </a:prstTxWarp>
            </a:bodyPr>
            <a:lstStyle/>
            <a:p>
              <a:pPr lvl="0"/>
              <a:endParaRPr lang="en-US" sz="1900"/>
            </a:p>
          </p:txBody>
        </p:sp>
        <p:sp>
          <p:nvSpPr>
            <p:cNvPr id="8" name="Freeform 9"/>
            <p:cNvSpPr>
              <a:spLocks/>
            </p:cNvSpPr>
            <p:nvPr userDrawn="1"/>
          </p:nvSpPr>
          <p:spPr bwMode="gray">
            <a:xfrm>
              <a:off x="2917962" y="3446178"/>
              <a:ext cx="3594026" cy="1682767"/>
            </a:xfrm>
            <a:custGeom>
              <a:avLst/>
              <a:gdLst>
                <a:gd name="T0" fmla="*/ 1132 w 1132"/>
                <a:gd name="T1" fmla="*/ 530 h 530"/>
                <a:gd name="T2" fmla="*/ 0 w 1132"/>
                <a:gd name="T3" fmla="*/ 530 h 530"/>
                <a:gd name="T4" fmla="*/ 0 w 1132"/>
                <a:gd name="T5" fmla="*/ 0 h 530"/>
                <a:gd name="T6" fmla="*/ 1132 w 1132"/>
                <a:gd name="T7" fmla="*/ 530 h 530"/>
              </a:gdLst>
              <a:ahLst/>
              <a:cxnLst>
                <a:cxn ang="0">
                  <a:pos x="T0" y="T1"/>
                </a:cxn>
                <a:cxn ang="0">
                  <a:pos x="T2" y="T3"/>
                </a:cxn>
                <a:cxn ang="0">
                  <a:pos x="T4" y="T5"/>
                </a:cxn>
                <a:cxn ang="0">
                  <a:pos x="T6" y="T7"/>
                </a:cxn>
              </a:cxnLst>
              <a:rect l="0" t="0" r="r" b="b"/>
              <a:pathLst>
                <a:path w="1132" h="530">
                  <a:moveTo>
                    <a:pt x="1132" y="530"/>
                  </a:moveTo>
                  <a:cubicBezTo>
                    <a:pt x="0" y="530"/>
                    <a:pt x="0" y="530"/>
                    <a:pt x="0" y="530"/>
                  </a:cubicBezTo>
                  <a:cubicBezTo>
                    <a:pt x="0" y="0"/>
                    <a:pt x="0" y="0"/>
                    <a:pt x="0" y="0"/>
                  </a:cubicBezTo>
                  <a:cubicBezTo>
                    <a:pt x="455" y="0"/>
                    <a:pt x="862" y="206"/>
                    <a:pt x="1132" y="530"/>
                  </a:cubicBezTo>
                  <a:close/>
                </a:path>
              </a:pathLst>
            </a:custGeom>
            <a:solidFill>
              <a:srgbClr val="5EAEE0"/>
            </a:solidFill>
            <a:ln>
              <a:noFill/>
            </a:ln>
            <a:extLst/>
          </p:spPr>
          <p:txBody>
            <a:bodyPr vert="horz" wrap="square" lIns="91440" tIns="45720" rIns="91440" bIns="45720" numCol="1" anchor="t" anchorCtr="0" compatLnSpc="1">
              <a:prstTxWarp prst="textNoShape">
                <a:avLst/>
              </a:prstTxWarp>
            </a:bodyPr>
            <a:lstStyle/>
            <a:p>
              <a:pPr lvl="0"/>
              <a:endParaRPr lang="en-US" sz="1900"/>
            </a:p>
          </p:txBody>
        </p:sp>
        <p:sp>
          <p:nvSpPr>
            <p:cNvPr id="9" name="Freeform 10"/>
            <p:cNvSpPr>
              <a:spLocks/>
            </p:cNvSpPr>
            <p:nvPr userDrawn="1"/>
          </p:nvSpPr>
          <p:spPr bwMode="gray">
            <a:xfrm>
              <a:off x="2917962" y="-1"/>
              <a:ext cx="8870820" cy="5128946"/>
            </a:xfrm>
            <a:custGeom>
              <a:avLst/>
              <a:gdLst>
                <a:gd name="T0" fmla="*/ 2794 w 2794"/>
                <a:gd name="T1" fmla="*/ 1615 h 1615"/>
                <a:gd name="T2" fmla="*/ 1132 w 2794"/>
                <a:gd name="T3" fmla="*/ 1615 h 1615"/>
                <a:gd name="T4" fmla="*/ 0 w 2794"/>
                <a:gd name="T5" fmla="*/ 1085 h 1615"/>
                <a:gd name="T6" fmla="*/ 0 w 2794"/>
                <a:gd name="T7" fmla="*/ 0 h 1615"/>
                <a:gd name="T8" fmla="*/ 1466 w 2794"/>
                <a:gd name="T9" fmla="*/ 0 h 1615"/>
                <a:gd name="T10" fmla="*/ 2794 w 2794"/>
                <a:gd name="T11" fmla="*/ 1615 h 1615"/>
              </a:gdLst>
              <a:ahLst/>
              <a:cxnLst>
                <a:cxn ang="0">
                  <a:pos x="T0" y="T1"/>
                </a:cxn>
                <a:cxn ang="0">
                  <a:pos x="T2" y="T3"/>
                </a:cxn>
                <a:cxn ang="0">
                  <a:pos x="T4" y="T5"/>
                </a:cxn>
                <a:cxn ang="0">
                  <a:pos x="T6" y="T7"/>
                </a:cxn>
                <a:cxn ang="0">
                  <a:pos x="T8" y="T9"/>
                </a:cxn>
                <a:cxn ang="0">
                  <a:pos x="T10" y="T11"/>
                </a:cxn>
              </a:cxnLst>
              <a:rect l="0" t="0" r="r" b="b"/>
              <a:pathLst>
                <a:path w="2794" h="1615">
                  <a:moveTo>
                    <a:pt x="2794" y="1615"/>
                  </a:moveTo>
                  <a:cubicBezTo>
                    <a:pt x="1132" y="1615"/>
                    <a:pt x="1132" y="1615"/>
                    <a:pt x="1132" y="1615"/>
                  </a:cubicBezTo>
                  <a:cubicBezTo>
                    <a:pt x="862" y="1291"/>
                    <a:pt x="455" y="1085"/>
                    <a:pt x="0" y="1085"/>
                  </a:cubicBezTo>
                  <a:cubicBezTo>
                    <a:pt x="0" y="0"/>
                    <a:pt x="0" y="0"/>
                    <a:pt x="0" y="0"/>
                  </a:cubicBezTo>
                  <a:cubicBezTo>
                    <a:pt x="1466" y="0"/>
                    <a:pt x="1466" y="0"/>
                    <a:pt x="1466" y="0"/>
                  </a:cubicBezTo>
                  <a:cubicBezTo>
                    <a:pt x="2085" y="356"/>
                    <a:pt x="2562" y="929"/>
                    <a:pt x="2794" y="1615"/>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sz="1900"/>
            </a:p>
          </p:txBody>
        </p:sp>
        <p:sp>
          <p:nvSpPr>
            <p:cNvPr id="10" name="Freeform 11"/>
            <p:cNvSpPr>
              <a:spLocks/>
            </p:cNvSpPr>
            <p:nvPr userDrawn="1"/>
          </p:nvSpPr>
          <p:spPr bwMode="gray">
            <a:xfrm>
              <a:off x="7572454" y="-1"/>
              <a:ext cx="4619547" cy="5128946"/>
            </a:xfrm>
            <a:custGeom>
              <a:avLst/>
              <a:gdLst>
                <a:gd name="T0" fmla="*/ 1455 w 1455"/>
                <a:gd name="T1" fmla="*/ 0 h 1615"/>
                <a:gd name="T2" fmla="*/ 1455 w 1455"/>
                <a:gd name="T3" fmla="*/ 1615 h 1615"/>
                <a:gd name="T4" fmla="*/ 1328 w 1455"/>
                <a:gd name="T5" fmla="*/ 1615 h 1615"/>
                <a:gd name="T6" fmla="*/ 0 w 1455"/>
                <a:gd name="T7" fmla="*/ 0 h 1615"/>
                <a:gd name="T8" fmla="*/ 1455 w 1455"/>
                <a:gd name="T9" fmla="*/ 0 h 1615"/>
              </a:gdLst>
              <a:ahLst/>
              <a:cxnLst>
                <a:cxn ang="0">
                  <a:pos x="T0" y="T1"/>
                </a:cxn>
                <a:cxn ang="0">
                  <a:pos x="T2" y="T3"/>
                </a:cxn>
                <a:cxn ang="0">
                  <a:pos x="T4" y="T5"/>
                </a:cxn>
                <a:cxn ang="0">
                  <a:pos x="T6" y="T7"/>
                </a:cxn>
                <a:cxn ang="0">
                  <a:pos x="T8" y="T9"/>
                </a:cxn>
              </a:cxnLst>
              <a:rect l="0" t="0" r="r" b="b"/>
              <a:pathLst>
                <a:path w="1455" h="1615">
                  <a:moveTo>
                    <a:pt x="1455" y="0"/>
                  </a:moveTo>
                  <a:cubicBezTo>
                    <a:pt x="1455" y="1615"/>
                    <a:pt x="1455" y="1615"/>
                    <a:pt x="1455" y="1615"/>
                  </a:cubicBezTo>
                  <a:cubicBezTo>
                    <a:pt x="1328" y="1615"/>
                    <a:pt x="1328" y="1615"/>
                    <a:pt x="1328" y="1615"/>
                  </a:cubicBezTo>
                  <a:cubicBezTo>
                    <a:pt x="1096" y="929"/>
                    <a:pt x="619" y="356"/>
                    <a:pt x="0" y="0"/>
                  </a:cubicBezTo>
                  <a:lnTo>
                    <a:pt x="1455" y="0"/>
                  </a:lnTo>
                  <a:close/>
                </a:path>
              </a:pathLst>
            </a:custGeom>
            <a:solidFill>
              <a:srgbClr val="399CD9"/>
            </a:solidFill>
            <a:ln>
              <a:noFill/>
            </a:ln>
            <a:extLst/>
          </p:spPr>
          <p:txBody>
            <a:bodyPr vert="horz" wrap="square" lIns="91440" tIns="45720" rIns="91440" bIns="45720" numCol="1" anchor="t" anchorCtr="0" compatLnSpc="1">
              <a:prstTxWarp prst="textNoShape">
                <a:avLst/>
              </a:prstTxWarp>
            </a:bodyPr>
            <a:lstStyle/>
            <a:p>
              <a:pPr lvl="0"/>
              <a:endParaRPr lang="en-US" sz="1900"/>
            </a:p>
          </p:txBody>
        </p:sp>
      </p:grpSp>
      <p:sp>
        <p:nvSpPr>
          <p:cNvPr id="23" name="Text Placeholder 2"/>
          <p:cNvSpPr>
            <a:spLocks noGrp="1"/>
          </p:cNvSpPr>
          <p:nvPr userDrawn="1">
            <p:ph type="body" idx="1"/>
          </p:nvPr>
        </p:nvSpPr>
        <p:spPr bwMode="gray">
          <a:xfrm>
            <a:off x="2918233" y="3"/>
            <a:ext cx="9273768" cy="5128945"/>
          </a:xfrm>
        </p:spPr>
        <p:txBody>
          <a:bodyPr lIns="548549" tIns="731397" rIns="1097097" bIns="731397" anchor="ctr" anchorCtr="0">
            <a:noAutofit/>
          </a:bodyPr>
          <a:lstStyle>
            <a:lvl1pPr marL="0" indent="0">
              <a:lnSpc>
                <a:spcPct val="90000"/>
              </a:lnSpc>
              <a:buNone/>
              <a:defRPr sz="4000" b="0">
                <a:solidFill>
                  <a:srgbClr val="FFFFFF"/>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sp>
        <p:nvSpPr>
          <p:cNvPr id="11" name="Freeform 12"/>
          <p:cNvSpPr>
            <a:spLocks/>
          </p:cNvSpPr>
          <p:nvPr userDrawn="1"/>
        </p:nvSpPr>
        <p:spPr bwMode="gray">
          <a:xfrm>
            <a:off x="13" y="1362897"/>
            <a:ext cx="1489221" cy="2682751"/>
          </a:xfrm>
          <a:custGeom>
            <a:avLst/>
            <a:gdLst>
              <a:gd name="T0" fmla="*/ 469 w 469"/>
              <a:gd name="T1" fmla="*/ 346 h 845"/>
              <a:gd name="T2" fmla="*/ 416 w 469"/>
              <a:gd name="T3" fmla="*/ 569 h 845"/>
              <a:gd name="T4" fmla="*/ 316 w 469"/>
              <a:gd name="T5" fmla="*/ 700 h 845"/>
              <a:gd name="T6" fmla="*/ 0 w 469"/>
              <a:gd name="T7" fmla="*/ 845 h 845"/>
              <a:gd name="T8" fmla="*/ 0 w 469"/>
              <a:gd name="T9" fmla="*/ 801 h 845"/>
              <a:gd name="T10" fmla="*/ 185 w 469"/>
              <a:gd name="T11" fmla="*/ 712 h 845"/>
              <a:gd name="T12" fmla="*/ 295 w 469"/>
              <a:gd name="T13" fmla="*/ 519 h 845"/>
              <a:gd name="T14" fmla="*/ 296 w 469"/>
              <a:gd name="T15" fmla="*/ 496 h 845"/>
              <a:gd name="T16" fmla="*/ 292 w 469"/>
              <a:gd name="T17" fmla="*/ 461 h 845"/>
              <a:gd name="T18" fmla="*/ 235 w 469"/>
              <a:gd name="T19" fmla="*/ 489 h 845"/>
              <a:gd name="T20" fmla="*/ 156 w 469"/>
              <a:gd name="T21" fmla="*/ 501 h 845"/>
              <a:gd name="T22" fmla="*/ 0 w 469"/>
              <a:gd name="T23" fmla="*/ 447 h 845"/>
              <a:gd name="T24" fmla="*/ 0 w 469"/>
              <a:gd name="T25" fmla="*/ 50 h 845"/>
              <a:gd name="T26" fmla="*/ 155 w 469"/>
              <a:gd name="T27" fmla="*/ 0 h 845"/>
              <a:gd name="T28" fmla="*/ 156 w 469"/>
              <a:gd name="T29" fmla="*/ 0 h 845"/>
              <a:gd name="T30" fmla="*/ 157 w 469"/>
              <a:gd name="T31" fmla="*/ 0 h 845"/>
              <a:gd name="T32" fmla="*/ 381 w 469"/>
              <a:gd name="T33" fmla="*/ 102 h 845"/>
              <a:gd name="T34" fmla="*/ 469 w 469"/>
              <a:gd name="T35" fmla="*/ 3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45">
                <a:moveTo>
                  <a:pt x="469" y="346"/>
                </a:moveTo>
                <a:cubicBezTo>
                  <a:pt x="469" y="427"/>
                  <a:pt x="451" y="501"/>
                  <a:pt x="416" y="569"/>
                </a:cubicBezTo>
                <a:cubicBezTo>
                  <a:pt x="391" y="616"/>
                  <a:pt x="358" y="659"/>
                  <a:pt x="316" y="700"/>
                </a:cubicBezTo>
                <a:cubicBezTo>
                  <a:pt x="227" y="786"/>
                  <a:pt x="121" y="834"/>
                  <a:pt x="0" y="845"/>
                </a:cubicBezTo>
                <a:cubicBezTo>
                  <a:pt x="0" y="801"/>
                  <a:pt x="0" y="801"/>
                  <a:pt x="0" y="801"/>
                </a:cubicBezTo>
                <a:cubicBezTo>
                  <a:pt x="66" y="790"/>
                  <a:pt x="127" y="760"/>
                  <a:pt x="185" y="712"/>
                </a:cubicBezTo>
                <a:cubicBezTo>
                  <a:pt x="252" y="655"/>
                  <a:pt x="289" y="591"/>
                  <a:pt x="295" y="519"/>
                </a:cubicBezTo>
                <a:cubicBezTo>
                  <a:pt x="296" y="511"/>
                  <a:pt x="296" y="504"/>
                  <a:pt x="296" y="496"/>
                </a:cubicBezTo>
                <a:cubicBezTo>
                  <a:pt x="296" y="482"/>
                  <a:pt x="295" y="470"/>
                  <a:pt x="292" y="461"/>
                </a:cubicBezTo>
                <a:cubicBezTo>
                  <a:pt x="274" y="473"/>
                  <a:pt x="255" y="482"/>
                  <a:pt x="235" y="489"/>
                </a:cubicBezTo>
                <a:cubicBezTo>
                  <a:pt x="210" y="497"/>
                  <a:pt x="184" y="501"/>
                  <a:pt x="156" y="501"/>
                </a:cubicBezTo>
                <a:cubicBezTo>
                  <a:pt x="97" y="501"/>
                  <a:pt x="43" y="481"/>
                  <a:pt x="0" y="447"/>
                </a:cubicBezTo>
                <a:cubicBezTo>
                  <a:pt x="0" y="50"/>
                  <a:pt x="0" y="50"/>
                  <a:pt x="0" y="50"/>
                </a:cubicBezTo>
                <a:cubicBezTo>
                  <a:pt x="42" y="17"/>
                  <a:pt x="94" y="0"/>
                  <a:pt x="155" y="0"/>
                </a:cubicBezTo>
                <a:cubicBezTo>
                  <a:pt x="156" y="0"/>
                  <a:pt x="156" y="0"/>
                  <a:pt x="156" y="0"/>
                </a:cubicBezTo>
                <a:cubicBezTo>
                  <a:pt x="157" y="0"/>
                  <a:pt x="157" y="0"/>
                  <a:pt x="157" y="0"/>
                </a:cubicBezTo>
                <a:cubicBezTo>
                  <a:pt x="248" y="0"/>
                  <a:pt x="323" y="34"/>
                  <a:pt x="381" y="102"/>
                </a:cubicBezTo>
                <a:cubicBezTo>
                  <a:pt x="440" y="170"/>
                  <a:pt x="469" y="251"/>
                  <a:pt x="469" y="3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endParaRPr lang="en-US" sz="1900"/>
          </a:p>
        </p:txBody>
      </p:sp>
      <p:sp>
        <p:nvSpPr>
          <p:cNvPr id="12" name="Freeform 13"/>
          <p:cNvSpPr>
            <a:spLocks/>
          </p:cNvSpPr>
          <p:nvPr userDrawn="1"/>
        </p:nvSpPr>
        <p:spPr bwMode="gray">
          <a:xfrm>
            <a:off x="1720685" y="1362892"/>
            <a:ext cx="1197561" cy="1590027"/>
          </a:xfrm>
          <a:custGeom>
            <a:avLst/>
            <a:gdLst>
              <a:gd name="T0" fmla="*/ 377 w 377"/>
              <a:gd name="T1" fmla="*/ 26 h 501"/>
              <a:gd name="T2" fmla="*/ 377 w 377"/>
              <a:gd name="T3" fmla="*/ 467 h 501"/>
              <a:gd name="T4" fmla="*/ 251 w 377"/>
              <a:gd name="T5" fmla="*/ 501 h 501"/>
              <a:gd name="T6" fmla="*/ 7 w 377"/>
              <a:gd name="T7" fmla="*/ 305 h 501"/>
              <a:gd name="T8" fmla="*/ 0 w 377"/>
              <a:gd name="T9" fmla="*/ 254 h 501"/>
              <a:gd name="T10" fmla="*/ 0 w 377"/>
              <a:gd name="T11" fmla="*/ 252 h 501"/>
              <a:gd name="T12" fmla="*/ 0 w 377"/>
              <a:gd name="T13" fmla="*/ 251 h 501"/>
              <a:gd name="T14" fmla="*/ 1 w 377"/>
              <a:gd name="T15" fmla="*/ 238 h 501"/>
              <a:gd name="T16" fmla="*/ 2 w 377"/>
              <a:gd name="T17" fmla="*/ 226 h 501"/>
              <a:gd name="T18" fmla="*/ 2 w 377"/>
              <a:gd name="T19" fmla="*/ 223 h 501"/>
              <a:gd name="T20" fmla="*/ 70 w 377"/>
              <a:gd name="T21" fmla="*/ 73 h 501"/>
              <a:gd name="T22" fmla="*/ 250 w 377"/>
              <a:gd name="T23" fmla="*/ 0 h 501"/>
              <a:gd name="T24" fmla="*/ 251 w 377"/>
              <a:gd name="T25" fmla="*/ 0 h 501"/>
              <a:gd name="T26" fmla="*/ 251 w 377"/>
              <a:gd name="T27" fmla="*/ 0 h 501"/>
              <a:gd name="T28" fmla="*/ 377 w 377"/>
              <a:gd name="T29" fmla="*/ 2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7" h="501">
                <a:moveTo>
                  <a:pt x="377" y="26"/>
                </a:moveTo>
                <a:cubicBezTo>
                  <a:pt x="377" y="467"/>
                  <a:pt x="377" y="467"/>
                  <a:pt x="377" y="467"/>
                </a:cubicBezTo>
                <a:cubicBezTo>
                  <a:pt x="340" y="489"/>
                  <a:pt x="297" y="501"/>
                  <a:pt x="251" y="501"/>
                </a:cubicBezTo>
                <a:cubicBezTo>
                  <a:pt x="131" y="501"/>
                  <a:pt x="31" y="417"/>
                  <a:pt x="7" y="305"/>
                </a:cubicBezTo>
                <a:cubicBezTo>
                  <a:pt x="3" y="289"/>
                  <a:pt x="0" y="272"/>
                  <a:pt x="0" y="254"/>
                </a:cubicBezTo>
                <a:cubicBezTo>
                  <a:pt x="0" y="253"/>
                  <a:pt x="0" y="253"/>
                  <a:pt x="0" y="252"/>
                </a:cubicBezTo>
                <a:cubicBezTo>
                  <a:pt x="0" y="252"/>
                  <a:pt x="0" y="251"/>
                  <a:pt x="0" y="251"/>
                </a:cubicBezTo>
                <a:cubicBezTo>
                  <a:pt x="0" y="246"/>
                  <a:pt x="1" y="242"/>
                  <a:pt x="1" y="238"/>
                </a:cubicBezTo>
                <a:cubicBezTo>
                  <a:pt x="1" y="234"/>
                  <a:pt x="1" y="230"/>
                  <a:pt x="2" y="226"/>
                </a:cubicBezTo>
                <a:cubicBezTo>
                  <a:pt x="2" y="225"/>
                  <a:pt x="2" y="224"/>
                  <a:pt x="2" y="223"/>
                </a:cubicBezTo>
                <a:cubicBezTo>
                  <a:pt x="8" y="164"/>
                  <a:pt x="30" y="114"/>
                  <a:pt x="70" y="73"/>
                </a:cubicBezTo>
                <a:cubicBezTo>
                  <a:pt x="116" y="25"/>
                  <a:pt x="176" y="0"/>
                  <a:pt x="250" y="0"/>
                </a:cubicBezTo>
                <a:cubicBezTo>
                  <a:pt x="250" y="0"/>
                  <a:pt x="251" y="0"/>
                  <a:pt x="251" y="0"/>
                </a:cubicBezTo>
                <a:cubicBezTo>
                  <a:pt x="251" y="0"/>
                  <a:pt x="251" y="0"/>
                  <a:pt x="251" y="0"/>
                </a:cubicBezTo>
                <a:cubicBezTo>
                  <a:pt x="297" y="0"/>
                  <a:pt x="339" y="9"/>
                  <a:pt x="377"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endParaRPr lang="en-US" sz="1900"/>
          </a:p>
        </p:txBody>
      </p:sp>
      <p:sp>
        <p:nvSpPr>
          <p:cNvPr id="13" name="Freeform 14"/>
          <p:cNvSpPr>
            <a:spLocks/>
          </p:cNvSpPr>
          <p:nvPr userDrawn="1"/>
        </p:nvSpPr>
        <p:spPr bwMode="gray">
          <a:xfrm>
            <a:off x="1828197" y="3201565"/>
            <a:ext cx="1090036" cy="853481"/>
          </a:xfrm>
          <a:custGeom>
            <a:avLst/>
            <a:gdLst>
              <a:gd name="T0" fmla="*/ 343 w 343"/>
              <a:gd name="T1" fmla="*/ 0 h 269"/>
              <a:gd name="T2" fmla="*/ 343 w 343"/>
              <a:gd name="T3" fmla="*/ 151 h 269"/>
              <a:gd name="T4" fmla="*/ 5 w 343"/>
              <a:gd name="T5" fmla="*/ 269 h 269"/>
              <a:gd name="T6" fmla="*/ 0 w 343"/>
              <a:gd name="T7" fmla="*/ 227 h 269"/>
              <a:gd name="T8" fmla="*/ 245 w 343"/>
              <a:gd name="T9" fmla="*/ 133 h 269"/>
              <a:gd name="T10" fmla="*/ 300 w 343"/>
              <a:gd name="T11" fmla="*/ 77 h 269"/>
              <a:gd name="T12" fmla="*/ 343 w 343"/>
              <a:gd name="T13" fmla="*/ 0 h 269"/>
              <a:gd name="T14" fmla="*/ 343 w 343"/>
              <a:gd name="T15" fmla="*/ 0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3" h="269">
                <a:moveTo>
                  <a:pt x="343" y="0"/>
                </a:moveTo>
                <a:cubicBezTo>
                  <a:pt x="343" y="151"/>
                  <a:pt x="343" y="151"/>
                  <a:pt x="343" y="151"/>
                </a:cubicBezTo>
                <a:cubicBezTo>
                  <a:pt x="247" y="229"/>
                  <a:pt x="135" y="269"/>
                  <a:pt x="5" y="269"/>
                </a:cubicBezTo>
                <a:cubicBezTo>
                  <a:pt x="0" y="227"/>
                  <a:pt x="0" y="227"/>
                  <a:pt x="0" y="227"/>
                </a:cubicBezTo>
                <a:cubicBezTo>
                  <a:pt x="89" y="227"/>
                  <a:pt x="171" y="195"/>
                  <a:pt x="245" y="133"/>
                </a:cubicBezTo>
                <a:cubicBezTo>
                  <a:pt x="267" y="115"/>
                  <a:pt x="285" y="96"/>
                  <a:pt x="300" y="77"/>
                </a:cubicBezTo>
                <a:cubicBezTo>
                  <a:pt x="319" y="52"/>
                  <a:pt x="333" y="27"/>
                  <a:pt x="343" y="0"/>
                </a:cubicBezTo>
                <a:cubicBezTo>
                  <a:pt x="343" y="0"/>
                  <a:pt x="343" y="0"/>
                  <a:pt x="3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endParaRPr lang="en-US" sz="1900"/>
          </a:p>
        </p:txBody>
      </p:sp>
      <p:sp>
        <p:nvSpPr>
          <p:cNvPr id="17" name="Rectangle 16"/>
          <p:cNvSpPr/>
          <p:nvPr userDrawn="1"/>
        </p:nvSpPr>
        <p:spPr bwMode="gray">
          <a:xfrm>
            <a:off x="-2" y="5128944"/>
            <a:ext cx="12188828" cy="1729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3" rIns="91424" bIns="45713" numCol="1" spcCol="0" rtlCol="0" fromWordArt="0" anchor="ctr" anchorCtr="0" forceAA="0" compatLnSpc="1">
            <a:prstTxWarp prst="textNoShape">
              <a:avLst/>
            </a:prstTxWarp>
            <a:noAutofit/>
          </a:bodyPr>
          <a:lstStyle/>
          <a:p>
            <a:pPr algn="ctr"/>
            <a:endParaRPr lang="en-US" sz="1900"/>
          </a:p>
        </p:txBody>
      </p:sp>
      <p:sp>
        <p:nvSpPr>
          <p:cNvPr id="24" name="Text Placeholder 2"/>
          <p:cNvSpPr>
            <a:spLocks noGrp="1"/>
          </p:cNvSpPr>
          <p:nvPr userDrawn="1">
            <p:ph type="body" idx="10"/>
          </p:nvPr>
        </p:nvSpPr>
        <p:spPr bwMode="gray">
          <a:xfrm>
            <a:off x="3351212" y="5424620"/>
            <a:ext cx="5859162" cy="381000"/>
          </a:xfrm>
        </p:spPr>
        <p:txBody>
          <a:bodyPr anchor="t">
            <a:noAutofit/>
          </a:bodyPr>
          <a:lstStyle>
            <a:lvl1pPr marL="0" indent="0">
              <a:buNone/>
              <a:defRPr sz="2800" b="0">
                <a:solidFill>
                  <a:schemeClr val="tx2"/>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25" name="Text Placeholder 2"/>
          <p:cNvSpPr>
            <a:spLocks noGrp="1"/>
          </p:cNvSpPr>
          <p:nvPr userDrawn="1">
            <p:ph type="body" idx="11"/>
          </p:nvPr>
        </p:nvSpPr>
        <p:spPr bwMode="gray">
          <a:xfrm>
            <a:off x="3351212" y="5861352"/>
            <a:ext cx="5859162" cy="381000"/>
          </a:xfrm>
        </p:spPr>
        <p:txBody>
          <a:bodyPr anchor="t">
            <a:noAutofit/>
          </a:bodyPr>
          <a:lstStyle>
            <a:lvl1pPr marL="0" indent="0">
              <a:buNone/>
              <a:defRPr sz="2400" b="0">
                <a:solidFill>
                  <a:srgbClr val="A6A6A6"/>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08802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Grey">
    <p:spTree>
      <p:nvGrpSpPr>
        <p:cNvPr id="1" name=""/>
        <p:cNvGrpSpPr/>
        <p:nvPr/>
      </p:nvGrpSpPr>
      <p:grpSpPr>
        <a:xfrm>
          <a:off x="0" y="0"/>
          <a:ext cx="0" cy="0"/>
          <a:chOff x="0" y="0"/>
          <a:chExt cx="0" cy="0"/>
        </a:xfrm>
      </p:grpSpPr>
      <p:sp>
        <p:nvSpPr>
          <p:cNvPr id="19" name="Rectangle 18"/>
          <p:cNvSpPr/>
          <p:nvPr userDrawn="1"/>
        </p:nvSpPr>
        <p:spPr bwMode="gray">
          <a:xfrm>
            <a:off x="-2" y="3"/>
            <a:ext cx="2918235" cy="5128945"/>
          </a:xfrm>
          <a:prstGeom prst="rect">
            <a:avLst/>
          </a:prstGeom>
          <a:solidFill>
            <a:schemeClr val="accent3"/>
          </a:solidFill>
          <a:ln>
            <a:noFill/>
          </a:ln>
          <a:extLst/>
        </p:spPr>
        <p:txBody>
          <a:bodyPr vert="horz" wrap="square" lIns="91424" tIns="45713" rIns="91424" bIns="45713" numCol="1" anchor="t" anchorCtr="0" compatLnSpc="1">
            <a:prstTxWarp prst="textNoShape">
              <a:avLst/>
            </a:prstTxWarp>
          </a:bodyPr>
          <a:lstStyle/>
          <a:p>
            <a:pPr lvl="0"/>
            <a:endParaRPr lang="en-US" sz="1900"/>
          </a:p>
        </p:txBody>
      </p:sp>
      <p:grpSp>
        <p:nvGrpSpPr>
          <p:cNvPr id="2" name="Group 1"/>
          <p:cNvGrpSpPr/>
          <p:nvPr userDrawn="1"/>
        </p:nvGrpSpPr>
        <p:grpSpPr bwMode="gray">
          <a:xfrm>
            <a:off x="2690" y="0"/>
            <a:ext cx="12189313" cy="5128947"/>
            <a:chOff x="2688" y="-1"/>
            <a:chExt cx="12189313" cy="5128946"/>
          </a:xfrm>
        </p:grpSpPr>
        <p:sp>
          <p:nvSpPr>
            <p:cNvPr id="16" name="Rectangle 15"/>
            <p:cNvSpPr/>
            <p:nvPr userDrawn="1"/>
          </p:nvSpPr>
          <p:spPr bwMode="gray">
            <a:xfrm>
              <a:off x="2917961" y="-1"/>
              <a:ext cx="9270864" cy="5128945"/>
            </a:xfrm>
            <a:prstGeom prst="rect">
              <a:avLst/>
            </a:prstGeom>
            <a:solidFill>
              <a:schemeClr val="accent3">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en-US" sz="1900">
                <a:solidFill>
                  <a:schemeClr val="tx1"/>
                </a:solidFill>
              </a:endParaRPr>
            </a:p>
          </p:txBody>
        </p:sp>
        <p:sp>
          <p:nvSpPr>
            <p:cNvPr id="6" name="Freeform 7"/>
            <p:cNvSpPr>
              <a:spLocks/>
            </p:cNvSpPr>
            <p:nvPr userDrawn="1"/>
          </p:nvSpPr>
          <p:spPr bwMode="gray">
            <a:xfrm>
              <a:off x="2688" y="-1"/>
              <a:ext cx="2915274" cy="3446179"/>
            </a:xfrm>
            <a:custGeom>
              <a:avLst/>
              <a:gdLst>
                <a:gd name="T0" fmla="*/ 918 w 918"/>
                <a:gd name="T1" fmla="*/ 0 h 1085"/>
                <a:gd name="T2" fmla="*/ 918 w 918"/>
                <a:gd name="T3" fmla="*/ 1085 h 1085"/>
                <a:gd name="T4" fmla="*/ 0 w 918"/>
                <a:gd name="T5" fmla="*/ 765 h 1085"/>
                <a:gd name="T6" fmla="*/ 0 w 918"/>
                <a:gd name="T7" fmla="*/ 0 h 1085"/>
                <a:gd name="T8" fmla="*/ 918 w 918"/>
                <a:gd name="T9" fmla="*/ 0 h 1085"/>
              </a:gdLst>
              <a:ahLst/>
              <a:cxnLst>
                <a:cxn ang="0">
                  <a:pos x="T0" y="T1"/>
                </a:cxn>
                <a:cxn ang="0">
                  <a:pos x="T2" y="T3"/>
                </a:cxn>
                <a:cxn ang="0">
                  <a:pos x="T4" y="T5"/>
                </a:cxn>
                <a:cxn ang="0">
                  <a:pos x="T6" y="T7"/>
                </a:cxn>
                <a:cxn ang="0">
                  <a:pos x="T8" y="T9"/>
                </a:cxn>
              </a:cxnLst>
              <a:rect l="0" t="0" r="r" b="b"/>
              <a:pathLst>
                <a:path w="918" h="1085">
                  <a:moveTo>
                    <a:pt x="918" y="0"/>
                  </a:moveTo>
                  <a:cubicBezTo>
                    <a:pt x="918" y="1085"/>
                    <a:pt x="918" y="1085"/>
                    <a:pt x="918" y="1085"/>
                  </a:cubicBezTo>
                  <a:cubicBezTo>
                    <a:pt x="571" y="1085"/>
                    <a:pt x="252" y="966"/>
                    <a:pt x="0" y="765"/>
                  </a:cubicBezTo>
                  <a:cubicBezTo>
                    <a:pt x="0" y="0"/>
                    <a:pt x="0" y="0"/>
                    <a:pt x="0" y="0"/>
                  </a:cubicBezTo>
                  <a:lnTo>
                    <a:pt x="918"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lvl="0"/>
              <a:endParaRPr lang="en-US" sz="1900"/>
            </a:p>
          </p:txBody>
        </p:sp>
        <p:sp>
          <p:nvSpPr>
            <p:cNvPr id="7" name="Freeform 8"/>
            <p:cNvSpPr>
              <a:spLocks/>
            </p:cNvSpPr>
            <p:nvPr userDrawn="1"/>
          </p:nvSpPr>
          <p:spPr bwMode="gray">
            <a:xfrm>
              <a:off x="2688" y="-1"/>
              <a:ext cx="2915274" cy="5128946"/>
            </a:xfrm>
            <a:custGeom>
              <a:avLst/>
              <a:gdLst>
                <a:gd name="T0" fmla="*/ 918 w 918"/>
                <a:gd name="T1" fmla="*/ 0 h 1615"/>
                <a:gd name="T2" fmla="*/ 918 w 918"/>
                <a:gd name="T3" fmla="*/ 1615 h 1615"/>
                <a:gd name="T4" fmla="*/ 0 w 918"/>
                <a:gd name="T5" fmla="*/ 1615 h 1615"/>
                <a:gd name="T6" fmla="*/ 0 w 918"/>
                <a:gd name="T7" fmla="*/ 765 h 1615"/>
                <a:gd name="T8" fmla="*/ 918 w 918"/>
                <a:gd name="T9" fmla="*/ 1085 h 1615"/>
                <a:gd name="T10" fmla="*/ 918 w 918"/>
                <a:gd name="T11" fmla="*/ 0 h 1615"/>
              </a:gdLst>
              <a:ahLst/>
              <a:cxnLst>
                <a:cxn ang="0">
                  <a:pos x="T0" y="T1"/>
                </a:cxn>
                <a:cxn ang="0">
                  <a:pos x="T2" y="T3"/>
                </a:cxn>
                <a:cxn ang="0">
                  <a:pos x="T4" y="T5"/>
                </a:cxn>
                <a:cxn ang="0">
                  <a:pos x="T6" y="T7"/>
                </a:cxn>
                <a:cxn ang="0">
                  <a:pos x="T8" y="T9"/>
                </a:cxn>
                <a:cxn ang="0">
                  <a:pos x="T10" y="T11"/>
                </a:cxn>
              </a:cxnLst>
              <a:rect l="0" t="0" r="r" b="b"/>
              <a:pathLst>
                <a:path w="918" h="1615">
                  <a:moveTo>
                    <a:pt x="918" y="0"/>
                  </a:moveTo>
                  <a:cubicBezTo>
                    <a:pt x="918" y="1615"/>
                    <a:pt x="918" y="1615"/>
                    <a:pt x="918" y="1615"/>
                  </a:cubicBezTo>
                  <a:cubicBezTo>
                    <a:pt x="0" y="1615"/>
                    <a:pt x="0" y="1615"/>
                    <a:pt x="0" y="1615"/>
                  </a:cubicBezTo>
                  <a:cubicBezTo>
                    <a:pt x="0" y="765"/>
                    <a:pt x="0" y="765"/>
                    <a:pt x="0" y="765"/>
                  </a:cubicBezTo>
                  <a:cubicBezTo>
                    <a:pt x="252" y="966"/>
                    <a:pt x="571" y="1085"/>
                    <a:pt x="918" y="1085"/>
                  </a:cubicBezTo>
                  <a:cubicBezTo>
                    <a:pt x="918" y="0"/>
                    <a:pt x="918" y="0"/>
                    <a:pt x="918" y="0"/>
                  </a:cubicBezTo>
                  <a:close/>
                </a:path>
              </a:pathLst>
            </a:custGeom>
            <a:solidFill>
              <a:srgbClr val="60748A"/>
            </a:solidFill>
            <a:ln>
              <a:noFill/>
            </a:ln>
            <a:extLst/>
          </p:spPr>
          <p:txBody>
            <a:bodyPr vert="horz" wrap="square" lIns="91440" tIns="45720" rIns="91440" bIns="45720" numCol="1" anchor="t" anchorCtr="0" compatLnSpc="1">
              <a:prstTxWarp prst="textNoShape">
                <a:avLst/>
              </a:prstTxWarp>
            </a:bodyPr>
            <a:lstStyle/>
            <a:p>
              <a:pPr lvl="0"/>
              <a:endParaRPr lang="en-US" sz="1900"/>
            </a:p>
          </p:txBody>
        </p:sp>
        <p:sp>
          <p:nvSpPr>
            <p:cNvPr id="8" name="Freeform 9"/>
            <p:cNvSpPr>
              <a:spLocks/>
            </p:cNvSpPr>
            <p:nvPr userDrawn="1"/>
          </p:nvSpPr>
          <p:spPr bwMode="gray">
            <a:xfrm>
              <a:off x="2917962" y="3446178"/>
              <a:ext cx="3594026" cy="1682767"/>
            </a:xfrm>
            <a:custGeom>
              <a:avLst/>
              <a:gdLst>
                <a:gd name="T0" fmla="*/ 1132 w 1132"/>
                <a:gd name="T1" fmla="*/ 530 h 530"/>
                <a:gd name="T2" fmla="*/ 0 w 1132"/>
                <a:gd name="T3" fmla="*/ 530 h 530"/>
                <a:gd name="T4" fmla="*/ 0 w 1132"/>
                <a:gd name="T5" fmla="*/ 0 h 530"/>
                <a:gd name="T6" fmla="*/ 1132 w 1132"/>
                <a:gd name="T7" fmla="*/ 530 h 530"/>
              </a:gdLst>
              <a:ahLst/>
              <a:cxnLst>
                <a:cxn ang="0">
                  <a:pos x="T0" y="T1"/>
                </a:cxn>
                <a:cxn ang="0">
                  <a:pos x="T2" y="T3"/>
                </a:cxn>
                <a:cxn ang="0">
                  <a:pos x="T4" y="T5"/>
                </a:cxn>
                <a:cxn ang="0">
                  <a:pos x="T6" y="T7"/>
                </a:cxn>
              </a:cxnLst>
              <a:rect l="0" t="0" r="r" b="b"/>
              <a:pathLst>
                <a:path w="1132" h="530">
                  <a:moveTo>
                    <a:pt x="1132" y="530"/>
                  </a:moveTo>
                  <a:cubicBezTo>
                    <a:pt x="0" y="530"/>
                    <a:pt x="0" y="530"/>
                    <a:pt x="0" y="530"/>
                  </a:cubicBezTo>
                  <a:cubicBezTo>
                    <a:pt x="0" y="0"/>
                    <a:pt x="0" y="0"/>
                    <a:pt x="0" y="0"/>
                  </a:cubicBezTo>
                  <a:cubicBezTo>
                    <a:pt x="455" y="0"/>
                    <a:pt x="862" y="206"/>
                    <a:pt x="1132" y="530"/>
                  </a:cubicBezTo>
                  <a:close/>
                </a:path>
              </a:pathLst>
            </a:custGeom>
            <a:solidFill>
              <a:srgbClr val="A2AFBE"/>
            </a:solidFill>
            <a:ln>
              <a:noFill/>
            </a:ln>
            <a:extLst/>
          </p:spPr>
          <p:txBody>
            <a:bodyPr vert="horz" wrap="square" lIns="91440" tIns="45720" rIns="91440" bIns="45720" numCol="1" anchor="t" anchorCtr="0" compatLnSpc="1">
              <a:prstTxWarp prst="textNoShape">
                <a:avLst/>
              </a:prstTxWarp>
            </a:bodyPr>
            <a:lstStyle/>
            <a:p>
              <a:pPr lvl="0"/>
              <a:endParaRPr lang="en-US" sz="1900"/>
            </a:p>
          </p:txBody>
        </p:sp>
        <p:sp>
          <p:nvSpPr>
            <p:cNvPr id="10" name="Freeform 11"/>
            <p:cNvSpPr>
              <a:spLocks/>
            </p:cNvSpPr>
            <p:nvPr userDrawn="1"/>
          </p:nvSpPr>
          <p:spPr bwMode="gray">
            <a:xfrm>
              <a:off x="7572454" y="-1"/>
              <a:ext cx="4619547" cy="5128946"/>
            </a:xfrm>
            <a:custGeom>
              <a:avLst/>
              <a:gdLst>
                <a:gd name="T0" fmla="*/ 1455 w 1455"/>
                <a:gd name="T1" fmla="*/ 0 h 1615"/>
                <a:gd name="T2" fmla="*/ 1455 w 1455"/>
                <a:gd name="T3" fmla="*/ 1615 h 1615"/>
                <a:gd name="T4" fmla="*/ 1328 w 1455"/>
                <a:gd name="T5" fmla="*/ 1615 h 1615"/>
                <a:gd name="T6" fmla="*/ 0 w 1455"/>
                <a:gd name="T7" fmla="*/ 0 h 1615"/>
                <a:gd name="T8" fmla="*/ 1455 w 1455"/>
                <a:gd name="T9" fmla="*/ 0 h 1615"/>
              </a:gdLst>
              <a:ahLst/>
              <a:cxnLst>
                <a:cxn ang="0">
                  <a:pos x="T0" y="T1"/>
                </a:cxn>
                <a:cxn ang="0">
                  <a:pos x="T2" y="T3"/>
                </a:cxn>
                <a:cxn ang="0">
                  <a:pos x="T4" y="T5"/>
                </a:cxn>
                <a:cxn ang="0">
                  <a:pos x="T6" y="T7"/>
                </a:cxn>
                <a:cxn ang="0">
                  <a:pos x="T8" y="T9"/>
                </a:cxn>
              </a:cxnLst>
              <a:rect l="0" t="0" r="r" b="b"/>
              <a:pathLst>
                <a:path w="1455" h="1615">
                  <a:moveTo>
                    <a:pt x="1455" y="0"/>
                  </a:moveTo>
                  <a:cubicBezTo>
                    <a:pt x="1455" y="1615"/>
                    <a:pt x="1455" y="1615"/>
                    <a:pt x="1455" y="1615"/>
                  </a:cubicBezTo>
                  <a:cubicBezTo>
                    <a:pt x="1328" y="1615"/>
                    <a:pt x="1328" y="1615"/>
                    <a:pt x="1328" y="1615"/>
                  </a:cubicBezTo>
                  <a:cubicBezTo>
                    <a:pt x="1096" y="929"/>
                    <a:pt x="619" y="356"/>
                    <a:pt x="0" y="0"/>
                  </a:cubicBezTo>
                  <a:lnTo>
                    <a:pt x="1455" y="0"/>
                  </a:lnTo>
                  <a:close/>
                </a:path>
              </a:pathLst>
            </a:custGeom>
            <a:solidFill>
              <a:srgbClr val="8A9BAE"/>
            </a:solidFill>
            <a:ln>
              <a:noFill/>
            </a:ln>
            <a:extLst/>
          </p:spPr>
          <p:txBody>
            <a:bodyPr vert="horz" wrap="square" lIns="91440" tIns="45720" rIns="91440" bIns="45720" numCol="1" anchor="t" anchorCtr="0" compatLnSpc="1">
              <a:prstTxWarp prst="textNoShape">
                <a:avLst/>
              </a:prstTxWarp>
            </a:bodyPr>
            <a:lstStyle/>
            <a:p>
              <a:pPr lvl="0"/>
              <a:endParaRPr lang="en-US" sz="1900"/>
            </a:p>
          </p:txBody>
        </p:sp>
      </p:grpSp>
      <p:sp>
        <p:nvSpPr>
          <p:cNvPr id="23" name="Text Placeholder 2"/>
          <p:cNvSpPr>
            <a:spLocks noGrp="1"/>
          </p:cNvSpPr>
          <p:nvPr userDrawn="1">
            <p:ph type="body" idx="1"/>
          </p:nvPr>
        </p:nvSpPr>
        <p:spPr bwMode="gray">
          <a:xfrm>
            <a:off x="2918233" y="3"/>
            <a:ext cx="9273768" cy="5128945"/>
          </a:xfrm>
        </p:spPr>
        <p:txBody>
          <a:bodyPr lIns="548549" tIns="731397" rIns="1097097" bIns="731397" anchor="ctr" anchorCtr="0">
            <a:noAutofit/>
          </a:bodyPr>
          <a:lstStyle>
            <a:lvl1pPr marL="0" indent="0">
              <a:lnSpc>
                <a:spcPct val="90000"/>
              </a:lnSpc>
              <a:buNone/>
              <a:defRPr sz="4000" b="0">
                <a:solidFill>
                  <a:srgbClr val="FFFFFF"/>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sp>
        <p:nvSpPr>
          <p:cNvPr id="11" name="Freeform 12"/>
          <p:cNvSpPr>
            <a:spLocks/>
          </p:cNvSpPr>
          <p:nvPr userDrawn="1"/>
        </p:nvSpPr>
        <p:spPr bwMode="gray">
          <a:xfrm>
            <a:off x="13" y="1362897"/>
            <a:ext cx="1489221" cy="2682751"/>
          </a:xfrm>
          <a:custGeom>
            <a:avLst/>
            <a:gdLst>
              <a:gd name="T0" fmla="*/ 469 w 469"/>
              <a:gd name="T1" fmla="*/ 346 h 845"/>
              <a:gd name="T2" fmla="*/ 416 w 469"/>
              <a:gd name="T3" fmla="*/ 569 h 845"/>
              <a:gd name="T4" fmla="*/ 316 w 469"/>
              <a:gd name="T5" fmla="*/ 700 h 845"/>
              <a:gd name="T6" fmla="*/ 0 w 469"/>
              <a:gd name="T7" fmla="*/ 845 h 845"/>
              <a:gd name="T8" fmla="*/ 0 w 469"/>
              <a:gd name="T9" fmla="*/ 801 h 845"/>
              <a:gd name="T10" fmla="*/ 185 w 469"/>
              <a:gd name="T11" fmla="*/ 712 h 845"/>
              <a:gd name="T12" fmla="*/ 295 w 469"/>
              <a:gd name="T13" fmla="*/ 519 h 845"/>
              <a:gd name="T14" fmla="*/ 296 w 469"/>
              <a:gd name="T15" fmla="*/ 496 h 845"/>
              <a:gd name="T16" fmla="*/ 292 w 469"/>
              <a:gd name="T17" fmla="*/ 461 h 845"/>
              <a:gd name="T18" fmla="*/ 235 w 469"/>
              <a:gd name="T19" fmla="*/ 489 h 845"/>
              <a:gd name="T20" fmla="*/ 156 w 469"/>
              <a:gd name="T21" fmla="*/ 501 h 845"/>
              <a:gd name="T22" fmla="*/ 0 w 469"/>
              <a:gd name="T23" fmla="*/ 447 h 845"/>
              <a:gd name="T24" fmla="*/ 0 w 469"/>
              <a:gd name="T25" fmla="*/ 50 h 845"/>
              <a:gd name="T26" fmla="*/ 155 w 469"/>
              <a:gd name="T27" fmla="*/ 0 h 845"/>
              <a:gd name="T28" fmla="*/ 156 w 469"/>
              <a:gd name="T29" fmla="*/ 0 h 845"/>
              <a:gd name="T30" fmla="*/ 157 w 469"/>
              <a:gd name="T31" fmla="*/ 0 h 845"/>
              <a:gd name="T32" fmla="*/ 381 w 469"/>
              <a:gd name="T33" fmla="*/ 102 h 845"/>
              <a:gd name="T34" fmla="*/ 469 w 469"/>
              <a:gd name="T35" fmla="*/ 3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45">
                <a:moveTo>
                  <a:pt x="469" y="346"/>
                </a:moveTo>
                <a:cubicBezTo>
                  <a:pt x="469" y="427"/>
                  <a:pt x="451" y="501"/>
                  <a:pt x="416" y="569"/>
                </a:cubicBezTo>
                <a:cubicBezTo>
                  <a:pt x="391" y="616"/>
                  <a:pt x="358" y="659"/>
                  <a:pt x="316" y="700"/>
                </a:cubicBezTo>
                <a:cubicBezTo>
                  <a:pt x="227" y="786"/>
                  <a:pt x="121" y="834"/>
                  <a:pt x="0" y="845"/>
                </a:cubicBezTo>
                <a:cubicBezTo>
                  <a:pt x="0" y="801"/>
                  <a:pt x="0" y="801"/>
                  <a:pt x="0" y="801"/>
                </a:cubicBezTo>
                <a:cubicBezTo>
                  <a:pt x="66" y="790"/>
                  <a:pt x="127" y="760"/>
                  <a:pt x="185" y="712"/>
                </a:cubicBezTo>
                <a:cubicBezTo>
                  <a:pt x="252" y="655"/>
                  <a:pt x="289" y="591"/>
                  <a:pt x="295" y="519"/>
                </a:cubicBezTo>
                <a:cubicBezTo>
                  <a:pt x="296" y="511"/>
                  <a:pt x="296" y="504"/>
                  <a:pt x="296" y="496"/>
                </a:cubicBezTo>
                <a:cubicBezTo>
                  <a:pt x="296" y="482"/>
                  <a:pt x="295" y="470"/>
                  <a:pt x="292" y="461"/>
                </a:cubicBezTo>
                <a:cubicBezTo>
                  <a:pt x="274" y="473"/>
                  <a:pt x="255" y="482"/>
                  <a:pt x="235" y="489"/>
                </a:cubicBezTo>
                <a:cubicBezTo>
                  <a:pt x="210" y="497"/>
                  <a:pt x="184" y="501"/>
                  <a:pt x="156" y="501"/>
                </a:cubicBezTo>
                <a:cubicBezTo>
                  <a:pt x="97" y="501"/>
                  <a:pt x="43" y="481"/>
                  <a:pt x="0" y="447"/>
                </a:cubicBezTo>
                <a:cubicBezTo>
                  <a:pt x="0" y="50"/>
                  <a:pt x="0" y="50"/>
                  <a:pt x="0" y="50"/>
                </a:cubicBezTo>
                <a:cubicBezTo>
                  <a:pt x="42" y="17"/>
                  <a:pt x="94" y="0"/>
                  <a:pt x="155" y="0"/>
                </a:cubicBezTo>
                <a:cubicBezTo>
                  <a:pt x="156" y="0"/>
                  <a:pt x="156" y="0"/>
                  <a:pt x="156" y="0"/>
                </a:cubicBezTo>
                <a:cubicBezTo>
                  <a:pt x="157" y="0"/>
                  <a:pt x="157" y="0"/>
                  <a:pt x="157" y="0"/>
                </a:cubicBezTo>
                <a:cubicBezTo>
                  <a:pt x="248" y="0"/>
                  <a:pt x="323" y="34"/>
                  <a:pt x="381" y="102"/>
                </a:cubicBezTo>
                <a:cubicBezTo>
                  <a:pt x="440" y="170"/>
                  <a:pt x="469" y="251"/>
                  <a:pt x="469" y="3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endParaRPr lang="en-US" sz="1900"/>
          </a:p>
        </p:txBody>
      </p:sp>
      <p:sp>
        <p:nvSpPr>
          <p:cNvPr id="12" name="Freeform 13"/>
          <p:cNvSpPr>
            <a:spLocks/>
          </p:cNvSpPr>
          <p:nvPr userDrawn="1"/>
        </p:nvSpPr>
        <p:spPr bwMode="gray">
          <a:xfrm>
            <a:off x="1720685" y="1362892"/>
            <a:ext cx="1197561" cy="1590027"/>
          </a:xfrm>
          <a:custGeom>
            <a:avLst/>
            <a:gdLst>
              <a:gd name="T0" fmla="*/ 377 w 377"/>
              <a:gd name="T1" fmla="*/ 26 h 501"/>
              <a:gd name="T2" fmla="*/ 377 w 377"/>
              <a:gd name="T3" fmla="*/ 467 h 501"/>
              <a:gd name="T4" fmla="*/ 251 w 377"/>
              <a:gd name="T5" fmla="*/ 501 h 501"/>
              <a:gd name="T6" fmla="*/ 7 w 377"/>
              <a:gd name="T7" fmla="*/ 305 h 501"/>
              <a:gd name="T8" fmla="*/ 0 w 377"/>
              <a:gd name="T9" fmla="*/ 254 h 501"/>
              <a:gd name="T10" fmla="*/ 0 w 377"/>
              <a:gd name="T11" fmla="*/ 252 h 501"/>
              <a:gd name="T12" fmla="*/ 0 w 377"/>
              <a:gd name="T13" fmla="*/ 251 h 501"/>
              <a:gd name="T14" fmla="*/ 1 w 377"/>
              <a:gd name="T15" fmla="*/ 238 h 501"/>
              <a:gd name="T16" fmla="*/ 2 w 377"/>
              <a:gd name="T17" fmla="*/ 226 h 501"/>
              <a:gd name="T18" fmla="*/ 2 w 377"/>
              <a:gd name="T19" fmla="*/ 223 h 501"/>
              <a:gd name="T20" fmla="*/ 70 w 377"/>
              <a:gd name="T21" fmla="*/ 73 h 501"/>
              <a:gd name="T22" fmla="*/ 250 w 377"/>
              <a:gd name="T23" fmla="*/ 0 h 501"/>
              <a:gd name="T24" fmla="*/ 251 w 377"/>
              <a:gd name="T25" fmla="*/ 0 h 501"/>
              <a:gd name="T26" fmla="*/ 251 w 377"/>
              <a:gd name="T27" fmla="*/ 0 h 501"/>
              <a:gd name="T28" fmla="*/ 377 w 377"/>
              <a:gd name="T29" fmla="*/ 2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7" h="501">
                <a:moveTo>
                  <a:pt x="377" y="26"/>
                </a:moveTo>
                <a:cubicBezTo>
                  <a:pt x="377" y="467"/>
                  <a:pt x="377" y="467"/>
                  <a:pt x="377" y="467"/>
                </a:cubicBezTo>
                <a:cubicBezTo>
                  <a:pt x="340" y="489"/>
                  <a:pt x="297" y="501"/>
                  <a:pt x="251" y="501"/>
                </a:cubicBezTo>
                <a:cubicBezTo>
                  <a:pt x="131" y="501"/>
                  <a:pt x="31" y="417"/>
                  <a:pt x="7" y="305"/>
                </a:cubicBezTo>
                <a:cubicBezTo>
                  <a:pt x="3" y="289"/>
                  <a:pt x="0" y="272"/>
                  <a:pt x="0" y="254"/>
                </a:cubicBezTo>
                <a:cubicBezTo>
                  <a:pt x="0" y="253"/>
                  <a:pt x="0" y="253"/>
                  <a:pt x="0" y="252"/>
                </a:cubicBezTo>
                <a:cubicBezTo>
                  <a:pt x="0" y="252"/>
                  <a:pt x="0" y="251"/>
                  <a:pt x="0" y="251"/>
                </a:cubicBezTo>
                <a:cubicBezTo>
                  <a:pt x="0" y="246"/>
                  <a:pt x="1" y="242"/>
                  <a:pt x="1" y="238"/>
                </a:cubicBezTo>
                <a:cubicBezTo>
                  <a:pt x="1" y="234"/>
                  <a:pt x="1" y="230"/>
                  <a:pt x="2" y="226"/>
                </a:cubicBezTo>
                <a:cubicBezTo>
                  <a:pt x="2" y="225"/>
                  <a:pt x="2" y="224"/>
                  <a:pt x="2" y="223"/>
                </a:cubicBezTo>
                <a:cubicBezTo>
                  <a:pt x="8" y="164"/>
                  <a:pt x="30" y="114"/>
                  <a:pt x="70" y="73"/>
                </a:cubicBezTo>
                <a:cubicBezTo>
                  <a:pt x="116" y="25"/>
                  <a:pt x="176" y="0"/>
                  <a:pt x="250" y="0"/>
                </a:cubicBezTo>
                <a:cubicBezTo>
                  <a:pt x="250" y="0"/>
                  <a:pt x="251" y="0"/>
                  <a:pt x="251" y="0"/>
                </a:cubicBezTo>
                <a:cubicBezTo>
                  <a:pt x="251" y="0"/>
                  <a:pt x="251" y="0"/>
                  <a:pt x="251" y="0"/>
                </a:cubicBezTo>
                <a:cubicBezTo>
                  <a:pt x="297" y="0"/>
                  <a:pt x="339" y="9"/>
                  <a:pt x="377"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endParaRPr lang="en-US" sz="1900"/>
          </a:p>
        </p:txBody>
      </p:sp>
      <p:sp>
        <p:nvSpPr>
          <p:cNvPr id="13" name="Freeform 14"/>
          <p:cNvSpPr>
            <a:spLocks/>
          </p:cNvSpPr>
          <p:nvPr userDrawn="1"/>
        </p:nvSpPr>
        <p:spPr bwMode="gray">
          <a:xfrm>
            <a:off x="1828197" y="3201565"/>
            <a:ext cx="1090036" cy="853481"/>
          </a:xfrm>
          <a:custGeom>
            <a:avLst/>
            <a:gdLst>
              <a:gd name="T0" fmla="*/ 343 w 343"/>
              <a:gd name="T1" fmla="*/ 0 h 269"/>
              <a:gd name="T2" fmla="*/ 343 w 343"/>
              <a:gd name="T3" fmla="*/ 151 h 269"/>
              <a:gd name="T4" fmla="*/ 5 w 343"/>
              <a:gd name="T5" fmla="*/ 269 h 269"/>
              <a:gd name="T6" fmla="*/ 0 w 343"/>
              <a:gd name="T7" fmla="*/ 227 h 269"/>
              <a:gd name="T8" fmla="*/ 245 w 343"/>
              <a:gd name="T9" fmla="*/ 133 h 269"/>
              <a:gd name="T10" fmla="*/ 300 w 343"/>
              <a:gd name="T11" fmla="*/ 77 h 269"/>
              <a:gd name="T12" fmla="*/ 343 w 343"/>
              <a:gd name="T13" fmla="*/ 0 h 269"/>
              <a:gd name="T14" fmla="*/ 343 w 343"/>
              <a:gd name="T15" fmla="*/ 0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3" h="269">
                <a:moveTo>
                  <a:pt x="343" y="0"/>
                </a:moveTo>
                <a:cubicBezTo>
                  <a:pt x="343" y="151"/>
                  <a:pt x="343" y="151"/>
                  <a:pt x="343" y="151"/>
                </a:cubicBezTo>
                <a:cubicBezTo>
                  <a:pt x="247" y="229"/>
                  <a:pt x="135" y="269"/>
                  <a:pt x="5" y="269"/>
                </a:cubicBezTo>
                <a:cubicBezTo>
                  <a:pt x="0" y="227"/>
                  <a:pt x="0" y="227"/>
                  <a:pt x="0" y="227"/>
                </a:cubicBezTo>
                <a:cubicBezTo>
                  <a:pt x="89" y="227"/>
                  <a:pt x="171" y="195"/>
                  <a:pt x="245" y="133"/>
                </a:cubicBezTo>
                <a:cubicBezTo>
                  <a:pt x="267" y="115"/>
                  <a:pt x="285" y="96"/>
                  <a:pt x="300" y="77"/>
                </a:cubicBezTo>
                <a:cubicBezTo>
                  <a:pt x="319" y="52"/>
                  <a:pt x="333" y="27"/>
                  <a:pt x="343" y="0"/>
                </a:cubicBezTo>
                <a:cubicBezTo>
                  <a:pt x="343" y="0"/>
                  <a:pt x="343" y="0"/>
                  <a:pt x="3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endParaRPr lang="en-US" sz="1900"/>
          </a:p>
        </p:txBody>
      </p:sp>
      <p:sp>
        <p:nvSpPr>
          <p:cNvPr id="17" name="Rectangle 16"/>
          <p:cNvSpPr/>
          <p:nvPr userDrawn="1"/>
        </p:nvSpPr>
        <p:spPr bwMode="gray">
          <a:xfrm>
            <a:off x="-2" y="5128944"/>
            <a:ext cx="12188828" cy="1729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4" tIns="45713" rIns="91424" bIns="45713" numCol="1" spcCol="0" rtlCol="0" fromWordArt="0" anchor="ctr" anchorCtr="0" forceAA="0" compatLnSpc="1">
            <a:prstTxWarp prst="textNoShape">
              <a:avLst/>
            </a:prstTxWarp>
            <a:noAutofit/>
          </a:bodyPr>
          <a:lstStyle/>
          <a:p>
            <a:pPr algn="ctr"/>
            <a:endParaRPr lang="en-US" sz="1900"/>
          </a:p>
        </p:txBody>
      </p:sp>
      <p:sp>
        <p:nvSpPr>
          <p:cNvPr id="24" name="Text Placeholder 2"/>
          <p:cNvSpPr>
            <a:spLocks noGrp="1"/>
          </p:cNvSpPr>
          <p:nvPr userDrawn="1">
            <p:ph type="body" idx="10"/>
          </p:nvPr>
        </p:nvSpPr>
        <p:spPr bwMode="gray">
          <a:xfrm>
            <a:off x="3351212" y="5424620"/>
            <a:ext cx="5859162" cy="381000"/>
          </a:xfrm>
        </p:spPr>
        <p:txBody>
          <a:bodyPr anchor="t">
            <a:noAutofit/>
          </a:bodyPr>
          <a:lstStyle>
            <a:lvl1pPr marL="0" indent="0">
              <a:buNone/>
              <a:defRPr sz="2800" b="0">
                <a:solidFill>
                  <a:schemeClr val="accent3"/>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25" name="Text Placeholder 2"/>
          <p:cNvSpPr>
            <a:spLocks noGrp="1"/>
          </p:cNvSpPr>
          <p:nvPr userDrawn="1">
            <p:ph type="body" idx="11"/>
          </p:nvPr>
        </p:nvSpPr>
        <p:spPr bwMode="gray">
          <a:xfrm>
            <a:off x="3351212" y="5861352"/>
            <a:ext cx="5859162" cy="381000"/>
          </a:xfrm>
        </p:spPr>
        <p:txBody>
          <a:bodyPr anchor="t">
            <a:noAutofit/>
          </a:bodyPr>
          <a:lstStyle>
            <a:lvl1pPr marL="0" indent="0">
              <a:buNone/>
              <a:defRPr sz="2400" b="0">
                <a:solidFill>
                  <a:srgbClr val="A6A6A6"/>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70558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34" name="Rectangle 33"/>
          <p:cNvSpPr/>
          <p:nvPr userDrawn="1"/>
        </p:nvSpPr>
        <p:spPr bwMode="gray">
          <a:xfrm>
            <a:off x="0" y="109732"/>
            <a:ext cx="12188825" cy="6748271"/>
          </a:xfrm>
          <a:prstGeom prst="rect">
            <a:avLst/>
          </a:prstGeom>
          <a:gradFill flip="none" rotWithShape="1">
            <a:gsLst>
              <a:gs pos="0">
                <a:srgbClr val="E5E5E7">
                  <a:alpha val="0"/>
                </a:srgbClr>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smtClean="0">
              <a:latin typeface="+mj-lt"/>
            </a:endParaRPr>
          </a:p>
        </p:txBody>
      </p:sp>
      <p:grpSp>
        <p:nvGrpSpPr>
          <p:cNvPr id="35" name="Group 34"/>
          <p:cNvGrpSpPr/>
          <p:nvPr userDrawn="1"/>
        </p:nvGrpSpPr>
        <p:grpSpPr bwMode="gray">
          <a:xfrm>
            <a:off x="10774816" y="6433749"/>
            <a:ext cx="779784" cy="222003"/>
            <a:chOff x="-3205163" y="1597025"/>
            <a:chExt cx="2905125" cy="827088"/>
          </a:xfrm>
          <a:solidFill>
            <a:srgbClr val="F96302"/>
          </a:solidFill>
        </p:grpSpPr>
        <p:sp>
          <p:nvSpPr>
            <p:cNvPr id="36" name="Freeform 6"/>
            <p:cNvSpPr>
              <a:spLocks/>
            </p:cNvSpPr>
            <p:nvPr userDrawn="1"/>
          </p:nvSpPr>
          <p:spPr bwMode="gray">
            <a:xfrm>
              <a:off x="-3205163" y="1825625"/>
              <a:ext cx="273050" cy="595313"/>
            </a:xfrm>
            <a:custGeom>
              <a:avLst/>
              <a:gdLst>
                <a:gd name="T0" fmla="*/ 0 w 73"/>
                <a:gd name="T1" fmla="*/ 2 h 159"/>
                <a:gd name="T2" fmla="*/ 31 w 73"/>
                <a:gd name="T3" fmla="*/ 2 h 159"/>
                <a:gd name="T4" fmla="*/ 31 w 73"/>
                <a:gd name="T5" fmla="*/ 19 h 159"/>
                <a:gd name="T6" fmla="*/ 73 w 73"/>
                <a:gd name="T7" fmla="*/ 0 h 159"/>
                <a:gd name="T8" fmla="*/ 73 w 73"/>
                <a:gd name="T9" fmla="*/ 34 h 159"/>
                <a:gd name="T10" fmla="*/ 63 w 73"/>
                <a:gd name="T11" fmla="*/ 32 h 159"/>
                <a:gd name="T12" fmla="*/ 31 w 73"/>
                <a:gd name="T13" fmla="*/ 66 h 159"/>
                <a:gd name="T14" fmla="*/ 31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1" y="2"/>
                    <a:pt x="31" y="2"/>
                    <a:pt x="31" y="2"/>
                  </a:cubicBezTo>
                  <a:cubicBezTo>
                    <a:pt x="31" y="19"/>
                    <a:pt x="31" y="19"/>
                    <a:pt x="31" y="19"/>
                  </a:cubicBezTo>
                  <a:cubicBezTo>
                    <a:pt x="44" y="8"/>
                    <a:pt x="55" y="0"/>
                    <a:pt x="73" y="0"/>
                  </a:cubicBezTo>
                  <a:cubicBezTo>
                    <a:pt x="73" y="34"/>
                    <a:pt x="73" y="34"/>
                    <a:pt x="73" y="34"/>
                  </a:cubicBezTo>
                  <a:cubicBezTo>
                    <a:pt x="70" y="33"/>
                    <a:pt x="67" y="32"/>
                    <a:pt x="63" y="32"/>
                  </a:cubicBezTo>
                  <a:cubicBezTo>
                    <a:pt x="50" y="32"/>
                    <a:pt x="31" y="40"/>
                    <a:pt x="31" y="66"/>
                  </a:cubicBezTo>
                  <a:cubicBezTo>
                    <a:pt x="31" y="159"/>
                    <a:pt x="31" y="159"/>
                    <a:pt x="31"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37" name="Oval 7"/>
            <p:cNvSpPr>
              <a:spLocks noChangeArrowheads="1"/>
            </p:cNvSpPr>
            <p:nvPr userDrawn="1"/>
          </p:nvSpPr>
          <p:spPr bwMode="gray">
            <a:xfrm>
              <a:off x="-2887663" y="1597025"/>
              <a:ext cx="120650"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38" name="Rectangle 8"/>
            <p:cNvSpPr>
              <a:spLocks noChangeArrowheads="1"/>
            </p:cNvSpPr>
            <p:nvPr userDrawn="1"/>
          </p:nvSpPr>
          <p:spPr bwMode="gray">
            <a:xfrm>
              <a:off x="-2887663" y="1831975"/>
              <a:ext cx="120650" cy="588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39" name="Freeform 9"/>
            <p:cNvSpPr>
              <a:spLocks/>
            </p:cNvSpPr>
            <p:nvPr userDrawn="1"/>
          </p:nvSpPr>
          <p:spPr bwMode="gray">
            <a:xfrm>
              <a:off x="-2722563" y="1831975"/>
              <a:ext cx="412750" cy="588963"/>
            </a:xfrm>
            <a:custGeom>
              <a:avLst/>
              <a:gdLst>
                <a:gd name="T0" fmla="*/ 163 w 260"/>
                <a:gd name="T1" fmla="*/ 371 h 371"/>
                <a:gd name="T2" fmla="*/ 97 w 260"/>
                <a:gd name="T3" fmla="*/ 371 h 371"/>
                <a:gd name="T4" fmla="*/ 0 w 260"/>
                <a:gd name="T5" fmla="*/ 0 h 371"/>
                <a:gd name="T6" fmla="*/ 81 w 260"/>
                <a:gd name="T7" fmla="*/ 0 h 371"/>
                <a:gd name="T8" fmla="*/ 130 w 260"/>
                <a:gd name="T9" fmla="*/ 236 h 371"/>
                <a:gd name="T10" fmla="*/ 130 w 260"/>
                <a:gd name="T11" fmla="*/ 236 h 371"/>
                <a:gd name="T12" fmla="*/ 180 w 260"/>
                <a:gd name="T13" fmla="*/ 0 h 371"/>
                <a:gd name="T14" fmla="*/ 260 w 260"/>
                <a:gd name="T15" fmla="*/ 0 h 371"/>
                <a:gd name="T16" fmla="*/ 163 w 260"/>
                <a:gd name="T1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371">
                  <a:moveTo>
                    <a:pt x="163" y="371"/>
                  </a:moveTo>
                  <a:lnTo>
                    <a:pt x="97" y="371"/>
                  </a:lnTo>
                  <a:lnTo>
                    <a:pt x="0" y="0"/>
                  </a:lnTo>
                  <a:lnTo>
                    <a:pt x="81" y="0"/>
                  </a:lnTo>
                  <a:lnTo>
                    <a:pt x="130" y="236"/>
                  </a:lnTo>
                  <a:lnTo>
                    <a:pt x="130" y="236"/>
                  </a:lnTo>
                  <a:lnTo>
                    <a:pt x="180" y="0"/>
                  </a:lnTo>
                  <a:lnTo>
                    <a:pt x="260" y="0"/>
                  </a:lnTo>
                  <a:lnTo>
                    <a:pt x="163" y="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40" name="Freeform 10"/>
            <p:cNvSpPr>
              <a:spLocks noEditPoints="1"/>
            </p:cNvSpPr>
            <p:nvPr userDrawn="1"/>
          </p:nvSpPr>
          <p:spPr bwMode="gray">
            <a:xfrm>
              <a:off x="-2298701" y="1825625"/>
              <a:ext cx="349250" cy="598488"/>
            </a:xfrm>
            <a:custGeom>
              <a:avLst/>
              <a:gdLst>
                <a:gd name="T0" fmla="*/ 31 w 93"/>
                <a:gd name="T1" fmla="*/ 68 h 160"/>
                <a:gd name="T2" fmla="*/ 62 w 93"/>
                <a:gd name="T3" fmla="*/ 68 h 160"/>
                <a:gd name="T4" fmla="*/ 62 w 93"/>
                <a:gd name="T5" fmla="*/ 50 h 160"/>
                <a:gd name="T6" fmla="*/ 46 w 93"/>
                <a:gd name="T7" fmla="*/ 32 h 160"/>
                <a:gd name="T8" fmla="*/ 31 w 93"/>
                <a:gd name="T9" fmla="*/ 50 h 160"/>
                <a:gd name="T10" fmla="*/ 31 w 93"/>
                <a:gd name="T11" fmla="*/ 68 h 160"/>
                <a:gd name="T12" fmla="*/ 31 w 93"/>
                <a:gd name="T13" fmla="*/ 92 h 160"/>
                <a:gd name="T14" fmla="*/ 31 w 93"/>
                <a:gd name="T15" fmla="*/ 114 h 160"/>
                <a:gd name="T16" fmla="*/ 46 w 93"/>
                <a:gd name="T17" fmla="*/ 129 h 160"/>
                <a:gd name="T18" fmla="*/ 62 w 93"/>
                <a:gd name="T19" fmla="*/ 113 h 160"/>
                <a:gd name="T20" fmla="*/ 93 w 93"/>
                <a:gd name="T21" fmla="*/ 113 h 160"/>
                <a:gd name="T22" fmla="*/ 81 w 93"/>
                <a:gd name="T23" fmla="*/ 147 h 160"/>
                <a:gd name="T24" fmla="*/ 46 w 93"/>
                <a:gd name="T25" fmla="*/ 160 h 160"/>
                <a:gd name="T26" fmla="*/ 5 w 93"/>
                <a:gd name="T27" fmla="*/ 138 h 160"/>
                <a:gd name="T28" fmla="*/ 0 w 93"/>
                <a:gd name="T29" fmla="*/ 106 h 160"/>
                <a:gd name="T30" fmla="*/ 0 w 93"/>
                <a:gd name="T31" fmla="*/ 55 h 160"/>
                <a:gd name="T32" fmla="*/ 5 w 93"/>
                <a:gd name="T33" fmla="*/ 23 h 160"/>
                <a:gd name="T34" fmla="*/ 46 w 93"/>
                <a:gd name="T35" fmla="*/ 0 h 160"/>
                <a:gd name="T36" fmla="*/ 93 w 93"/>
                <a:gd name="T37" fmla="*/ 49 h 160"/>
                <a:gd name="T38" fmla="*/ 93 w 93"/>
                <a:gd name="T39" fmla="*/ 92 h 160"/>
                <a:gd name="T40" fmla="*/ 31 w 93"/>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60">
                  <a:moveTo>
                    <a:pt x="31" y="68"/>
                  </a:moveTo>
                  <a:cubicBezTo>
                    <a:pt x="62" y="68"/>
                    <a:pt x="62" y="68"/>
                    <a:pt x="62" y="68"/>
                  </a:cubicBezTo>
                  <a:cubicBezTo>
                    <a:pt x="62" y="50"/>
                    <a:pt x="62" y="50"/>
                    <a:pt x="62" y="50"/>
                  </a:cubicBezTo>
                  <a:cubicBezTo>
                    <a:pt x="62" y="38"/>
                    <a:pt x="56" y="32"/>
                    <a:pt x="46" y="32"/>
                  </a:cubicBezTo>
                  <a:cubicBezTo>
                    <a:pt x="37" y="32"/>
                    <a:pt x="31" y="38"/>
                    <a:pt x="31" y="50"/>
                  </a:cubicBezTo>
                  <a:lnTo>
                    <a:pt x="31" y="68"/>
                  </a:lnTo>
                  <a:close/>
                  <a:moveTo>
                    <a:pt x="31" y="92"/>
                  </a:moveTo>
                  <a:cubicBezTo>
                    <a:pt x="31" y="114"/>
                    <a:pt x="31" y="114"/>
                    <a:pt x="31" y="114"/>
                  </a:cubicBezTo>
                  <a:cubicBezTo>
                    <a:pt x="31" y="123"/>
                    <a:pt x="37" y="129"/>
                    <a:pt x="46" y="129"/>
                  </a:cubicBezTo>
                  <a:cubicBezTo>
                    <a:pt x="58" y="129"/>
                    <a:pt x="61" y="120"/>
                    <a:pt x="62" y="113"/>
                  </a:cubicBezTo>
                  <a:cubicBezTo>
                    <a:pt x="93" y="113"/>
                    <a:pt x="93" y="113"/>
                    <a:pt x="93" y="113"/>
                  </a:cubicBezTo>
                  <a:cubicBezTo>
                    <a:pt x="93" y="126"/>
                    <a:pt x="89" y="138"/>
                    <a:pt x="81" y="147"/>
                  </a:cubicBezTo>
                  <a:cubicBezTo>
                    <a:pt x="72" y="155"/>
                    <a:pt x="61" y="160"/>
                    <a:pt x="46" y="160"/>
                  </a:cubicBezTo>
                  <a:cubicBezTo>
                    <a:pt x="27" y="160"/>
                    <a:pt x="13" y="151"/>
                    <a:pt x="5" y="138"/>
                  </a:cubicBezTo>
                  <a:cubicBezTo>
                    <a:pt x="1" y="130"/>
                    <a:pt x="0" y="119"/>
                    <a:pt x="0" y="106"/>
                  </a:cubicBezTo>
                  <a:cubicBezTo>
                    <a:pt x="0" y="55"/>
                    <a:pt x="0" y="55"/>
                    <a:pt x="0" y="55"/>
                  </a:cubicBezTo>
                  <a:cubicBezTo>
                    <a:pt x="0" y="42"/>
                    <a:pt x="1" y="31"/>
                    <a:pt x="5" y="23"/>
                  </a:cubicBezTo>
                  <a:cubicBezTo>
                    <a:pt x="13" y="9"/>
                    <a:pt x="27" y="0"/>
                    <a:pt x="46" y="0"/>
                  </a:cubicBezTo>
                  <a:cubicBezTo>
                    <a:pt x="75" y="0"/>
                    <a:pt x="93" y="22"/>
                    <a:pt x="93" y="49"/>
                  </a:cubicBezTo>
                  <a:cubicBezTo>
                    <a:pt x="93" y="92"/>
                    <a:pt x="93" y="92"/>
                    <a:pt x="93" y="92"/>
                  </a:cubicBezTo>
                  <a:lnTo>
                    <a:pt x="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41" name="Freeform 11"/>
            <p:cNvSpPr>
              <a:spLocks/>
            </p:cNvSpPr>
            <p:nvPr userDrawn="1"/>
          </p:nvSpPr>
          <p:spPr bwMode="gray">
            <a:xfrm>
              <a:off x="-1900238" y="1825625"/>
              <a:ext cx="273050" cy="595313"/>
            </a:xfrm>
            <a:custGeom>
              <a:avLst/>
              <a:gdLst>
                <a:gd name="T0" fmla="*/ 0 w 73"/>
                <a:gd name="T1" fmla="*/ 2 h 159"/>
                <a:gd name="T2" fmla="*/ 32 w 73"/>
                <a:gd name="T3" fmla="*/ 2 h 159"/>
                <a:gd name="T4" fmla="*/ 32 w 73"/>
                <a:gd name="T5" fmla="*/ 19 h 159"/>
                <a:gd name="T6" fmla="*/ 73 w 73"/>
                <a:gd name="T7" fmla="*/ 0 h 159"/>
                <a:gd name="T8" fmla="*/ 73 w 73"/>
                <a:gd name="T9" fmla="*/ 34 h 159"/>
                <a:gd name="T10" fmla="*/ 64 w 73"/>
                <a:gd name="T11" fmla="*/ 32 h 159"/>
                <a:gd name="T12" fmla="*/ 32 w 73"/>
                <a:gd name="T13" fmla="*/ 66 h 159"/>
                <a:gd name="T14" fmla="*/ 32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2" y="2"/>
                    <a:pt x="32" y="2"/>
                    <a:pt x="32" y="2"/>
                  </a:cubicBezTo>
                  <a:cubicBezTo>
                    <a:pt x="32" y="19"/>
                    <a:pt x="32" y="19"/>
                    <a:pt x="32" y="19"/>
                  </a:cubicBezTo>
                  <a:cubicBezTo>
                    <a:pt x="44" y="8"/>
                    <a:pt x="55" y="0"/>
                    <a:pt x="73" y="0"/>
                  </a:cubicBezTo>
                  <a:cubicBezTo>
                    <a:pt x="73" y="34"/>
                    <a:pt x="73" y="34"/>
                    <a:pt x="73" y="34"/>
                  </a:cubicBezTo>
                  <a:cubicBezTo>
                    <a:pt x="70" y="33"/>
                    <a:pt x="67" y="32"/>
                    <a:pt x="64" y="32"/>
                  </a:cubicBezTo>
                  <a:cubicBezTo>
                    <a:pt x="50" y="32"/>
                    <a:pt x="32" y="40"/>
                    <a:pt x="32" y="66"/>
                  </a:cubicBezTo>
                  <a:cubicBezTo>
                    <a:pt x="32" y="159"/>
                    <a:pt x="32" y="159"/>
                    <a:pt x="32"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42" name="Freeform 12"/>
            <p:cNvSpPr>
              <a:spLocks noEditPoints="1"/>
            </p:cNvSpPr>
            <p:nvPr userDrawn="1"/>
          </p:nvSpPr>
          <p:spPr bwMode="gray">
            <a:xfrm>
              <a:off x="-1577976" y="1597025"/>
              <a:ext cx="352425" cy="827088"/>
            </a:xfrm>
            <a:custGeom>
              <a:avLst/>
              <a:gdLst>
                <a:gd name="T0" fmla="*/ 62 w 94"/>
                <a:gd name="T1" fmla="*/ 111 h 221"/>
                <a:gd name="T2" fmla="*/ 47 w 94"/>
                <a:gd name="T3" fmla="*/ 93 h 221"/>
                <a:gd name="T4" fmla="*/ 31 w 94"/>
                <a:gd name="T5" fmla="*/ 110 h 221"/>
                <a:gd name="T6" fmla="*/ 31 w 94"/>
                <a:gd name="T7" fmla="*/ 171 h 221"/>
                <a:gd name="T8" fmla="*/ 47 w 94"/>
                <a:gd name="T9" fmla="*/ 190 h 221"/>
                <a:gd name="T10" fmla="*/ 62 w 94"/>
                <a:gd name="T11" fmla="*/ 169 h 221"/>
                <a:gd name="T12" fmla="*/ 62 w 94"/>
                <a:gd name="T13" fmla="*/ 111 h 221"/>
                <a:gd name="T14" fmla="*/ 0 w 94"/>
                <a:gd name="T15" fmla="*/ 0 h 221"/>
                <a:gd name="T16" fmla="*/ 31 w 94"/>
                <a:gd name="T17" fmla="*/ 0 h 221"/>
                <a:gd name="T18" fmla="*/ 31 w 94"/>
                <a:gd name="T19" fmla="*/ 77 h 221"/>
                <a:gd name="T20" fmla="*/ 32 w 94"/>
                <a:gd name="T21" fmla="*/ 77 h 221"/>
                <a:gd name="T22" fmla="*/ 61 w 94"/>
                <a:gd name="T23" fmla="*/ 61 h 221"/>
                <a:gd name="T24" fmla="*/ 89 w 94"/>
                <a:gd name="T25" fmla="*/ 76 h 221"/>
                <a:gd name="T26" fmla="*/ 94 w 94"/>
                <a:gd name="T27" fmla="*/ 114 h 221"/>
                <a:gd name="T28" fmla="*/ 94 w 94"/>
                <a:gd name="T29" fmla="*/ 173 h 221"/>
                <a:gd name="T30" fmla="*/ 88 w 94"/>
                <a:gd name="T31" fmla="*/ 207 h 221"/>
                <a:gd name="T32" fmla="*/ 61 w 94"/>
                <a:gd name="T33" fmla="*/ 221 h 221"/>
                <a:gd name="T34" fmla="*/ 31 w 94"/>
                <a:gd name="T35" fmla="*/ 205 h 221"/>
                <a:gd name="T36" fmla="*/ 31 w 94"/>
                <a:gd name="T37" fmla="*/ 220 h 221"/>
                <a:gd name="T38" fmla="*/ 0 w 94"/>
                <a:gd name="T39" fmla="*/ 220 h 221"/>
                <a:gd name="T40" fmla="*/ 0 w 94"/>
                <a:gd name="T4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62" y="111"/>
                  </a:moveTo>
                  <a:cubicBezTo>
                    <a:pt x="62" y="102"/>
                    <a:pt x="59" y="93"/>
                    <a:pt x="47" y="93"/>
                  </a:cubicBezTo>
                  <a:cubicBezTo>
                    <a:pt x="38" y="93"/>
                    <a:pt x="31" y="100"/>
                    <a:pt x="31" y="110"/>
                  </a:cubicBezTo>
                  <a:cubicBezTo>
                    <a:pt x="31" y="171"/>
                    <a:pt x="31" y="171"/>
                    <a:pt x="31" y="171"/>
                  </a:cubicBezTo>
                  <a:cubicBezTo>
                    <a:pt x="31" y="182"/>
                    <a:pt x="37" y="190"/>
                    <a:pt x="47" y="190"/>
                  </a:cubicBezTo>
                  <a:cubicBezTo>
                    <a:pt x="58" y="190"/>
                    <a:pt x="62" y="181"/>
                    <a:pt x="62" y="169"/>
                  </a:cubicBezTo>
                  <a:lnTo>
                    <a:pt x="62" y="111"/>
                  </a:lnTo>
                  <a:close/>
                  <a:moveTo>
                    <a:pt x="0" y="0"/>
                  </a:moveTo>
                  <a:cubicBezTo>
                    <a:pt x="31" y="0"/>
                    <a:pt x="31" y="0"/>
                    <a:pt x="31" y="0"/>
                  </a:cubicBezTo>
                  <a:cubicBezTo>
                    <a:pt x="31" y="77"/>
                    <a:pt x="31" y="77"/>
                    <a:pt x="31" y="77"/>
                  </a:cubicBezTo>
                  <a:cubicBezTo>
                    <a:pt x="32" y="77"/>
                    <a:pt x="32" y="77"/>
                    <a:pt x="32" y="77"/>
                  </a:cubicBezTo>
                  <a:cubicBezTo>
                    <a:pt x="39" y="67"/>
                    <a:pt x="48" y="61"/>
                    <a:pt x="61" y="61"/>
                  </a:cubicBezTo>
                  <a:cubicBezTo>
                    <a:pt x="76" y="61"/>
                    <a:pt x="84" y="67"/>
                    <a:pt x="89" y="76"/>
                  </a:cubicBezTo>
                  <a:cubicBezTo>
                    <a:pt x="93" y="82"/>
                    <a:pt x="94" y="91"/>
                    <a:pt x="94" y="114"/>
                  </a:cubicBezTo>
                  <a:cubicBezTo>
                    <a:pt x="94" y="173"/>
                    <a:pt x="94" y="173"/>
                    <a:pt x="94" y="173"/>
                  </a:cubicBezTo>
                  <a:cubicBezTo>
                    <a:pt x="94" y="190"/>
                    <a:pt x="92" y="200"/>
                    <a:pt x="88" y="207"/>
                  </a:cubicBezTo>
                  <a:cubicBezTo>
                    <a:pt x="83" y="217"/>
                    <a:pt x="74" y="221"/>
                    <a:pt x="61" y="221"/>
                  </a:cubicBezTo>
                  <a:cubicBezTo>
                    <a:pt x="45" y="221"/>
                    <a:pt x="39" y="214"/>
                    <a:pt x="31" y="205"/>
                  </a:cubicBezTo>
                  <a:cubicBezTo>
                    <a:pt x="31" y="220"/>
                    <a:pt x="31" y="220"/>
                    <a:pt x="31" y="220"/>
                  </a:cubicBezTo>
                  <a:cubicBezTo>
                    <a:pt x="0" y="220"/>
                    <a:pt x="0" y="220"/>
                    <a:pt x="0" y="22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43" name="Freeform 13"/>
            <p:cNvSpPr>
              <a:spLocks noEditPoints="1"/>
            </p:cNvSpPr>
            <p:nvPr userDrawn="1"/>
          </p:nvSpPr>
          <p:spPr bwMode="gray">
            <a:xfrm>
              <a:off x="-1181101" y="1825625"/>
              <a:ext cx="352425" cy="598488"/>
            </a:xfrm>
            <a:custGeom>
              <a:avLst/>
              <a:gdLst>
                <a:gd name="T0" fmla="*/ 32 w 94"/>
                <a:gd name="T1" fmla="*/ 68 h 160"/>
                <a:gd name="T2" fmla="*/ 63 w 94"/>
                <a:gd name="T3" fmla="*/ 68 h 160"/>
                <a:gd name="T4" fmla="*/ 63 w 94"/>
                <a:gd name="T5" fmla="*/ 50 h 160"/>
                <a:gd name="T6" fmla="*/ 47 w 94"/>
                <a:gd name="T7" fmla="*/ 32 h 160"/>
                <a:gd name="T8" fmla="*/ 32 w 94"/>
                <a:gd name="T9" fmla="*/ 50 h 160"/>
                <a:gd name="T10" fmla="*/ 32 w 94"/>
                <a:gd name="T11" fmla="*/ 68 h 160"/>
                <a:gd name="T12" fmla="*/ 32 w 94"/>
                <a:gd name="T13" fmla="*/ 92 h 160"/>
                <a:gd name="T14" fmla="*/ 32 w 94"/>
                <a:gd name="T15" fmla="*/ 114 h 160"/>
                <a:gd name="T16" fmla="*/ 47 w 94"/>
                <a:gd name="T17" fmla="*/ 129 h 160"/>
                <a:gd name="T18" fmla="*/ 63 w 94"/>
                <a:gd name="T19" fmla="*/ 113 h 160"/>
                <a:gd name="T20" fmla="*/ 94 w 94"/>
                <a:gd name="T21" fmla="*/ 113 h 160"/>
                <a:gd name="T22" fmla="*/ 81 w 94"/>
                <a:gd name="T23" fmla="*/ 147 h 160"/>
                <a:gd name="T24" fmla="*/ 47 w 94"/>
                <a:gd name="T25" fmla="*/ 160 h 160"/>
                <a:gd name="T26" fmla="*/ 6 w 94"/>
                <a:gd name="T27" fmla="*/ 138 h 160"/>
                <a:gd name="T28" fmla="*/ 0 w 94"/>
                <a:gd name="T29" fmla="*/ 106 h 160"/>
                <a:gd name="T30" fmla="*/ 0 w 94"/>
                <a:gd name="T31" fmla="*/ 55 h 160"/>
                <a:gd name="T32" fmla="*/ 6 w 94"/>
                <a:gd name="T33" fmla="*/ 23 h 160"/>
                <a:gd name="T34" fmla="*/ 47 w 94"/>
                <a:gd name="T35" fmla="*/ 0 h 160"/>
                <a:gd name="T36" fmla="*/ 94 w 94"/>
                <a:gd name="T37" fmla="*/ 49 h 160"/>
                <a:gd name="T38" fmla="*/ 94 w 94"/>
                <a:gd name="T39" fmla="*/ 92 h 160"/>
                <a:gd name="T40" fmla="*/ 32 w 94"/>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60">
                  <a:moveTo>
                    <a:pt x="32" y="68"/>
                  </a:moveTo>
                  <a:cubicBezTo>
                    <a:pt x="63" y="68"/>
                    <a:pt x="63" y="68"/>
                    <a:pt x="63" y="68"/>
                  </a:cubicBezTo>
                  <a:cubicBezTo>
                    <a:pt x="63" y="50"/>
                    <a:pt x="63" y="50"/>
                    <a:pt x="63" y="50"/>
                  </a:cubicBezTo>
                  <a:cubicBezTo>
                    <a:pt x="63" y="38"/>
                    <a:pt x="57" y="32"/>
                    <a:pt x="47" y="32"/>
                  </a:cubicBezTo>
                  <a:cubicBezTo>
                    <a:pt x="38" y="32"/>
                    <a:pt x="32" y="38"/>
                    <a:pt x="32" y="50"/>
                  </a:cubicBezTo>
                  <a:lnTo>
                    <a:pt x="32" y="68"/>
                  </a:lnTo>
                  <a:close/>
                  <a:moveTo>
                    <a:pt x="32" y="92"/>
                  </a:moveTo>
                  <a:cubicBezTo>
                    <a:pt x="32" y="114"/>
                    <a:pt x="32" y="114"/>
                    <a:pt x="32" y="114"/>
                  </a:cubicBezTo>
                  <a:cubicBezTo>
                    <a:pt x="32" y="123"/>
                    <a:pt x="38" y="129"/>
                    <a:pt x="47" y="129"/>
                  </a:cubicBezTo>
                  <a:cubicBezTo>
                    <a:pt x="59" y="129"/>
                    <a:pt x="62" y="120"/>
                    <a:pt x="63" y="113"/>
                  </a:cubicBezTo>
                  <a:cubicBezTo>
                    <a:pt x="94" y="113"/>
                    <a:pt x="94" y="113"/>
                    <a:pt x="94" y="113"/>
                  </a:cubicBezTo>
                  <a:cubicBezTo>
                    <a:pt x="94" y="126"/>
                    <a:pt x="89" y="138"/>
                    <a:pt x="81" y="147"/>
                  </a:cubicBezTo>
                  <a:cubicBezTo>
                    <a:pt x="73" y="155"/>
                    <a:pt x="62" y="160"/>
                    <a:pt x="47" y="160"/>
                  </a:cubicBezTo>
                  <a:cubicBezTo>
                    <a:pt x="28" y="160"/>
                    <a:pt x="14" y="151"/>
                    <a:pt x="6" y="138"/>
                  </a:cubicBezTo>
                  <a:cubicBezTo>
                    <a:pt x="2" y="130"/>
                    <a:pt x="0" y="119"/>
                    <a:pt x="0" y="106"/>
                  </a:cubicBezTo>
                  <a:cubicBezTo>
                    <a:pt x="0" y="55"/>
                    <a:pt x="0" y="55"/>
                    <a:pt x="0" y="55"/>
                  </a:cubicBezTo>
                  <a:cubicBezTo>
                    <a:pt x="0" y="42"/>
                    <a:pt x="2" y="31"/>
                    <a:pt x="6" y="23"/>
                  </a:cubicBezTo>
                  <a:cubicBezTo>
                    <a:pt x="14" y="9"/>
                    <a:pt x="28" y="0"/>
                    <a:pt x="47" y="0"/>
                  </a:cubicBezTo>
                  <a:cubicBezTo>
                    <a:pt x="76" y="0"/>
                    <a:pt x="94" y="22"/>
                    <a:pt x="94" y="49"/>
                  </a:cubicBezTo>
                  <a:cubicBezTo>
                    <a:pt x="94" y="92"/>
                    <a:pt x="94" y="92"/>
                    <a:pt x="94" y="92"/>
                  </a:cubicBezTo>
                  <a:lnTo>
                    <a:pt x="3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44" name="Freeform 14"/>
            <p:cNvSpPr>
              <a:spLocks noEditPoints="1"/>
            </p:cNvSpPr>
            <p:nvPr userDrawn="1"/>
          </p:nvSpPr>
          <p:spPr bwMode="gray">
            <a:xfrm>
              <a:off x="-779463" y="1597025"/>
              <a:ext cx="352425" cy="827088"/>
            </a:xfrm>
            <a:custGeom>
              <a:avLst/>
              <a:gdLst>
                <a:gd name="T0" fmla="*/ 31 w 94"/>
                <a:gd name="T1" fmla="*/ 169 h 221"/>
                <a:gd name="T2" fmla="*/ 47 w 94"/>
                <a:gd name="T3" fmla="*/ 190 h 221"/>
                <a:gd name="T4" fmla="*/ 62 w 94"/>
                <a:gd name="T5" fmla="*/ 171 h 221"/>
                <a:gd name="T6" fmla="*/ 62 w 94"/>
                <a:gd name="T7" fmla="*/ 110 h 221"/>
                <a:gd name="T8" fmla="*/ 47 w 94"/>
                <a:gd name="T9" fmla="*/ 93 h 221"/>
                <a:gd name="T10" fmla="*/ 31 w 94"/>
                <a:gd name="T11" fmla="*/ 111 h 221"/>
                <a:gd name="T12" fmla="*/ 31 w 94"/>
                <a:gd name="T13" fmla="*/ 169 h 221"/>
                <a:gd name="T14" fmla="*/ 62 w 94"/>
                <a:gd name="T15" fmla="*/ 205 h 221"/>
                <a:gd name="T16" fmla="*/ 33 w 94"/>
                <a:gd name="T17" fmla="*/ 221 h 221"/>
                <a:gd name="T18" fmla="*/ 5 w 94"/>
                <a:gd name="T19" fmla="*/ 207 h 221"/>
                <a:gd name="T20" fmla="*/ 0 w 94"/>
                <a:gd name="T21" fmla="*/ 173 h 221"/>
                <a:gd name="T22" fmla="*/ 0 w 94"/>
                <a:gd name="T23" fmla="*/ 114 h 221"/>
                <a:gd name="T24" fmla="*/ 5 w 94"/>
                <a:gd name="T25" fmla="*/ 76 h 221"/>
                <a:gd name="T26" fmla="*/ 33 w 94"/>
                <a:gd name="T27" fmla="*/ 61 h 221"/>
                <a:gd name="T28" fmla="*/ 62 w 94"/>
                <a:gd name="T29" fmla="*/ 77 h 221"/>
                <a:gd name="T30" fmla="*/ 62 w 94"/>
                <a:gd name="T31" fmla="*/ 77 h 221"/>
                <a:gd name="T32" fmla="*/ 62 w 94"/>
                <a:gd name="T33" fmla="*/ 0 h 221"/>
                <a:gd name="T34" fmla="*/ 94 w 94"/>
                <a:gd name="T35" fmla="*/ 0 h 221"/>
                <a:gd name="T36" fmla="*/ 94 w 94"/>
                <a:gd name="T37" fmla="*/ 220 h 221"/>
                <a:gd name="T38" fmla="*/ 62 w 94"/>
                <a:gd name="T39" fmla="*/ 220 h 221"/>
                <a:gd name="T40" fmla="*/ 62 w 94"/>
                <a:gd name="T41" fmla="*/ 20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31" y="169"/>
                  </a:moveTo>
                  <a:cubicBezTo>
                    <a:pt x="31" y="181"/>
                    <a:pt x="36" y="190"/>
                    <a:pt x="47" y="190"/>
                  </a:cubicBezTo>
                  <a:cubicBezTo>
                    <a:pt x="56" y="190"/>
                    <a:pt x="62" y="182"/>
                    <a:pt x="62" y="171"/>
                  </a:cubicBezTo>
                  <a:cubicBezTo>
                    <a:pt x="62" y="110"/>
                    <a:pt x="62" y="110"/>
                    <a:pt x="62" y="110"/>
                  </a:cubicBezTo>
                  <a:cubicBezTo>
                    <a:pt x="62" y="100"/>
                    <a:pt x="56" y="93"/>
                    <a:pt x="47" y="93"/>
                  </a:cubicBezTo>
                  <a:cubicBezTo>
                    <a:pt x="35" y="93"/>
                    <a:pt x="31" y="102"/>
                    <a:pt x="31" y="111"/>
                  </a:cubicBezTo>
                  <a:lnTo>
                    <a:pt x="31" y="169"/>
                  </a:lnTo>
                  <a:close/>
                  <a:moveTo>
                    <a:pt x="62" y="205"/>
                  </a:moveTo>
                  <a:cubicBezTo>
                    <a:pt x="54" y="214"/>
                    <a:pt x="48" y="221"/>
                    <a:pt x="33" y="221"/>
                  </a:cubicBezTo>
                  <a:cubicBezTo>
                    <a:pt x="20" y="221"/>
                    <a:pt x="11" y="217"/>
                    <a:pt x="5" y="207"/>
                  </a:cubicBezTo>
                  <a:cubicBezTo>
                    <a:pt x="1" y="200"/>
                    <a:pt x="0" y="190"/>
                    <a:pt x="0" y="173"/>
                  </a:cubicBezTo>
                  <a:cubicBezTo>
                    <a:pt x="0" y="114"/>
                    <a:pt x="0" y="114"/>
                    <a:pt x="0" y="114"/>
                  </a:cubicBezTo>
                  <a:cubicBezTo>
                    <a:pt x="0" y="91"/>
                    <a:pt x="1" y="82"/>
                    <a:pt x="5" y="76"/>
                  </a:cubicBezTo>
                  <a:cubicBezTo>
                    <a:pt x="10" y="67"/>
                    <a:pt x="18" y="61"/>
                    <a:pt x="33" y="61"/>
                  </a:cubicBezTo>
                  <a:cubicBezTo>
                    <a:pt x="45" y="61"/>
                    <a:pt x="55" y="67"/>
                    <a:pt x="62" y="77"/>
                  </a:cubicBezTo>
                  <a:cubicBezTo>
                    <a:pt x="62" y="77"/>
                    <a:pt x="62" y="77"/>
                    <a:pt x="62" y="77"/>
                  </a:cubicBezTo>
                  <a:cubicBezTo>
                    <a:pt x="62" y="0"/>
                    <a:pt x="62" y="0"/>
                    <a:pt x="62" y="0"/>
                  </a:cubicBezTo>
                  <a:cubicBezTo>
                    <a:pt x="94" y="0"/>
                    <a:pt x="94" y="0"/>
                    <a:pt x="94" y="0"/>
                  </a:cubicBezTo>
                  <a:cubicBezTo>
                    <a:pt x="94" y="220"/>
                    <a:pt x="94" y="220"/>
                    <a:pt x="94" y="220"/>
                  </a:cubicBezTo>
                  <a:cubicBezTo>
                    <a:pt x="62" y="220"/>
                    <a:pt x="62" y="220"/>
                    <a:pt x="62" y="220"/>
                  </a:cubicBezTo>
                  <a:lnTo>
                    <a:pt x="62"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45" name="Freeform 15"/>
            <p:cNvSpPr>
              <a:spLocks noEditPoints="1"/>
            </p:cNvSpPr>
            <p:nvPr userDrawn="1"/>
          </p:nvSpPr>
          <p:spPr bwMode="gray">
            <a:xfrm>
              <a:off x="-404813" y="1597025"/>
              <a:ext cx="104775" cy="104775"/>
            </a:xfrm>
            <a:custGeom>
              <a:avLst/>
              <a:gdLst>
                <a:gd name="T0" fmla="*/ 0 w 28"/>
                <a:gd name="T1" fmla="*/ 14 h 28"/>
                <a:gd name="T2" fmla="*/ 14 w 28"/>
                <a:gd name="T3" fmla="*/ 28 h 28"/>
                <a:gd name="T4" fmla="*/ 28 w 28"/>
                <a:gd name="T5" fmla="*/ 14 h 28"/>
                <a:gd name="T6" fmla="*/ 14 w 28"/>
                <a:gd name="T7" fmla="*/ 0 h 28"/>
                <a:gd name="T8" fmla="*/ 0 w 28"/>
                <a:gd name="T9" fmla="*/ 14 h 28"/>
                <a:gd name="T10" fmla="*/ 25 w 28"/>
                <a:gd name="T11" fmla="*/ 14 h 28"/>
                <a:gd name="T12" fmla="*/ 14 w 28"/>
                <a:gd name="T13" fmla="*/ 26 h 28"/>
                <a:gd name="T14" fmla="*/ 2 w 28"/>
                <a:gd name="T15" fmla="*/ 14 h 28"/>
                <a:gd name="T16" fmla="*/ 14 w 28"/>
                <a:gd name="T17" fmla="*/ 2 h 28"/>
                <a:gd name="T18" fmla="*/ 25 w 28"/>
                <a:gd name="T19" fmla="*/ 14 h 28"/>
                <a:gd name="T20" fmla="*/ 8 w 28"/>
                <a:gd name="T21" fmla="*/ 22 h 28"/>
                <a:gd name="T22" fmla="*/ 11 w 28"/>
                <a:gd name="T23" fmla="*/ 22 h 28"/>
                <a:gd name="T24" fmla="*/ 11 w 28"/>
                <a:gd name="T25" fmla="*/ 15 h 28"/>
                <a:gd name="T26" fmla="*/ 13 w 28"/>
                <a:gd name="T27" fmla="*/ 15 h 28"/>
                <a:gd name="T28" fmla="*/ 18 w 28"/>
                <a:gd name="T29" fmla="*/ 22 h 28"/>
                <a:gd name="T30" fmla="*/ 21 w 28"/>
                <a:gd name="T31" fmla="*/ 22 h 28"/>
                <a:gd name="T32" fmla="*/ 16 w 28"/>
                <a:gd name="T33" fmla="*/ 15 h 28"/>
                <a:gd name="T34" fmla="*/ 20 w 28"/>
                <a:gd name="T35" fmla="*/ 10 h 28"/>
                <a:gd name="T36" fmla="*/ 15 w 28"/>
                <a:gd name="T37" fmla="*/ 6 h 28"/>
                <a:gd name="T38" fmla="*/ 8 w 28"/>
                <a:gd name="T39" fmla="*/ 6 h 28"/>
                <a:gd name="T40" fmla="*/ 8 w 28"/>
                <a:gd name="T41" fmla="*/ 22 h 28"/>
                <a:gd name="T42" fmla="*/ 11 w 28"/>
                <a:gd name="T43" fmla="*/ 8 h 28"/>
                <a:gd name="T44" fmla="*/ 15 w 28"/>
                <a:gd name="T45" fmla="*/ 8 h 28"/>
                <a:gd name="T46" fmla="*/ 18 w 28"/>
                <a:gd name="T47" fmla="*/ 10 h 28"/>
                <a:gd name="T48" fmla="*/ 14 w 28"/>
                <a:gd name="T49" fmla="*/ 13 h 28"/>
                <a:gd name="T50" fmla="*/ 11 w 28"/>
                <a:gd name="T51" fmla="*/ 13 h 28"/>
                <a:gd name="T52" fmla="*/ 11 w 28"/>
                <a:gd name="T5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8">
                  <a:moveTo>
                    <a:pt x="0" y="14"/>
                  </a:moveTo>
                  <a:cubicBezTo>
                    <a:pt x="0" y="22"/>
                    <a:pt x="6" y="28"/>
                    <a:pt x="14" y="28"/>
                  </a:cubicBezTo>
                  <a:cubicBezTo>
                    <a:pt x="22" y="28"/>
                    <a:pt x="28" y="22"/>
                    <a:pt x="28" y="14"/>
                  </a:cubicBezTo>
                  <a:cubicBezTo>
                    <a:pt x="28" y="6"/>
                    <a:pt x="22" y="0"/>
                    <a:pt x="14" y="0"/>
                  </a:cubicBezTo>
                  <a:cubicBezTo>
                    <a:pt x="6" y="0"/>
                    <a:pt x="0" y="6"/>
                    <a:pt x="0" y="14"/>
                  </a:cubicBezTo>
                  <a:moveTo>
                    <a:pt x="25" y="14"/>
                  </a:moveTo>
                  <a:cubicBezTo>
                    <a:pt x="25" y="20"/>
                    <a:pt x="20" y="26"/>
                    <a:pt x="14" y="26"/>
                  </a:cubicBezTo>
                  <a:cubicBezTo>
                    <a:pt x="7" y="26"/>
                    <a:pt x="2" y="20"/>
                    <a:pt x="2" y="14"/>
                  </a:cubicBezTo>
                  <a:cubicBezTo>
                    <a:pt x="2" y="8"/>
                    <a:pt x="7" y="2"/>
                    <a:pt x="14" y="2"/>
                  </a:cubicBezTo>
                  <a:cubicBezTo>
                    <a:pt x="20" y="2"/>
                    <a:pt x="25" y="8"/>
                    <a:pt x="25" y="14"/>
                  </a:cubicBezTo>
                  <a:moveTo>
                    <a:pt x="8" y="22"/>
                  </a:moveTo>
                  <a:cubicBezTo>
                    <a:pt x="11" y="22"/>
                    <a:pt x="11" y="22"/>
                    <a:pt x="11" y="22"/>
                  </a:cubicBezTo>
                  <a:cubicBezTo>
                    <a:pt x="11" y="15"/>
                    <a:pt x="11" y="15"/>
                    <a:pt x="11" y="15"/>
                  </a:cubicBezTo>
                  <a:cubicBezTo>
                    <a:pt x="13" y="15"/>
                    <a:pt x="13" y="15"/>
                    <a:pt x="13" y="15"/>
                  </a:cubicBezTo>
                  <a:cubicBezTo>
                    <a:pt x="18" y="22"/>
                    <a:pt x="18" y="22"/>
                    <a:pt x="18" y="22"/>
                  </a:cubicBezTo>
                  <a:cubicBezTo>
                    <a:pt x="21" y="22"/>
                    <a:pt x="21" y="22"/>
                    <a:pt x="21" y="22"/>
                  </a:cubicBezTo>
                  <a:cubicBezTo>
                    <a:pt x="16" y="15"/>
                    <a:pt x="16" y="15"/>
                    <a:pt x="16" y="15"/>
                  </a:cubicBezTo>
                  <a:cubicBezTo>
                    <a:pt x="18" y="15"/>
                    <a:pt x="20" y="14"/>
                    <a:pt x="20" y="10"/>
                  </a:cubicBezTo>
                  <a:cubicBezTo>
                    <a:pt x="20" y="7"/>
                    <a:pt x="19" y="6"/>
                    <a:pt x="15" y="6"/>
                  </a:cubicBezTo>
                  <a:cubicBezTo>
                    <a:pt x="8" y="6"/>
                    <a:pt x="8" y="6"/>
                    <a:pt x="8" y="6"/>
                  </a:cubicBezTo>
                  <a:lnTo>
                    <a:pt x="8" y="22"/>
                  </a:lnTo>
                  <a:close/>
                  <a:moveTo>
                    <a:pt x="11" y="8"/>
                  </a:moveTo>
                  <a:cubicBezTo>
                    <a:pt x="15" y="8"/>
                    <a:pt x="15" y="8"/>
                    <a:pt x="15" y="8"/>
                  </a:cubicBezTo>
                  <a:cubicBezTo>
                    <a:pt x="17" y="8"/>
                    <a:pt x="18" y="9"/>
                    <a:pt x="18" y="10"/>
                  </a:cubicBezTo>
                  <a:cubicBezTo>
                    <a:pt x="18" y="12"/>
                    <a:pt x="17" y="13"/>
                    <a:pt x="14" y="13"/>
                  </a:cubicBezTo>
                  <a:cubicBezTo>
                    <a:pt x="11" y="13"/>
                    <a:pt x="11" y="13"/>
                    <a:pt x="11" y="13"/>
                  </a:cubicBez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grpSp>
      <p:sp>
        <p:nvSpPr>
          <p:cNvPr id="46" name="TextBox 45"/>
          <p:cNvSpPr txBox="1"/>
          <p:nvPr userDrawn="1"/>
        </p:nvSpPr>
        <p:spPr bwMode="gray">
          <a:xfrm>
            <a:off x="579316" y="6430511"/>
            <a:ext cx="5181600" cy="215444"/>
          </a:xfrm>
          <a:prstGeom prst="rect">
            <a:avLst/>
          </a:prstGeom>
          <a:noFill/>
        </p:spPr>
        <p:txBody>
          <a:bodyPr wrap="square" lIns="91424" tIns="45713" rIns="91424" bIns="45713" rtlCol="0">
            <a:spAutoFit/>
          </a:bodyPr>
          <a:lstStyle/>
          <a:p>
            <a:r>
              <a:rPr lang="en-US" sz="800" kern="1200" dirty="0" smtClean="0">
                <a:solidFill>
                  <a:schemeClr val="bg1">
                    <a:lumMod val="65000"/>
                  </a:schemeClr>
                </a:solidFill>
                <a:latin typeface="+mn-lt"/>
                <a:ea typeface="+mn-ea"/>
                <a:cs typeface="+mn-cs"/>
              </a:rPr>
              <a:t>© 2014 Riverbed Technology. All rights reserved. </a:t>
            </a:r>
            <a:endParaRPr lang="en-US" sz="800" kern="1200" dirty="0">
              <a:solidFill>
                <a:schemeClr val="bg1">
                  <a:lumMod val="65000"/>
                </a:schemeClr>
              </a:solidFill>
              <a:latin typeface="+mn-lt"/>
              <a:ea typeface="+mn-ea"/>
              <a:cs typeface="+mn-cs"/>
            </a:endParaRPr>
          </a:p>
        </p:txBody>
      </p:sp>
      <p:sp>
        <p:nvSpPr>
          <p:cNvPr id="47" name="TextBox 46"/>
          <p:cNvSpPr txBox="1"/>
          <p:nvPr userDrawn="1"/>
        </p:nvSpPr>
        <p:spPr bwMode="gray">
          <a:xfrm>
            <a:off x="11473906" y="6411516"/>
            <a:ext cx="533400" cy="246221"/>
          </a:xfrm>
          <a:prstGeom prst="rect">
            <a:avLst/>
          </a:prstGeom>
        </p:spPr>
        <p:txBody>
          <a:bodyPr vert="horz" lIns="91424" tIns="45713" rIns="91424" bIns="45713" rtlCol="0" anchor="ctr"/>
          <a:lstStyle>
            <a:defPPr>
              <a:defRPr lang="en-US"/>
            </a:defPPr>
            <a:lvl1pPr algn="r">
              <a:defRPr sz="1000">
                <a:solidFill>
                  <a:schemeClr val="bg1">
                    <a:lumMod val="65000"/>
                  </a:schemeClr>
                </a:solidFill>
              </a:defRPr>
            </a:lvl1pPr>
          </a:lstStyle>
          <a:p>
            <a:pPr lvl="0" algn="ctr"/>
            <a:fld id="{6CEAD3D8-D23F-4538-8D00-88F87B5128D3}" type="slidenum">
              <a:rPr lang="en-US" sz="800" smtClean="0"/>
              <a:pPr lvl="0" algn="ctr"/>
              <a:t>‹#›</a:t>
            </a:fld>
            <a:endParaRPr lang="en-US" sz="800" dirty="0"/>
          </a:p>
        </p:txBody>
      </p:sp>
      <p:sp>
        <p:nvSpPr>
          <p:cNvPr id="28" name="Rectangle 27"/>
          <p:cNvSpPr/>
          <p:nvPr userDrawn="1"/>
        </p:nvSpPr>
        <p:spPr bwMode="gray">
          <a:xfrm>
            <a:off x="1820287" y="1473944"/>
            <a:ext cx="10361613" cy="4879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900"/>
          </a:p>
        </p:txBody>
      </p:sp>
      <p:sp>
        <p:nvSpPr>
          <p:cNvPr id="5" name="Freeform 6"/>
          <p:cNvSpPr>
            <a:spLocks/>
          </p:cNvSpPr>
          <p:nvPr userDrawn="1"/>
        </p:nvSpPr>
        <p:spPr bwMode="gray">
          <a:xfrm>
            <a:off x="6950988" y="1473925"/>
            <a:ext cx="5249533" cy="4879848"/>
          </a:xfrm>
          <a:custGeom>
            <a:avLst/>
            <a:gdLst>
              <a:gd name="T0" fmla="*/ 1653 w 1653"/>
              <a:gd name="T1" fmla="*/ 0 h 1537"/>
              <a:gd name="T2" fmla="*/ 1653 w 1653"/>
              <a:gd name="T3" fmla="*/ 1537 h 1537"/>
              <a:gd name="T4" fmla="*/ 1116 w 1653"/>
              <a:gd name="T5" fmla="*/ 1537 h 1537"/>
              <a:gd name="T6" fmla="*/ 0 w 1653"/>
              <a:gd name="T7" fmla="*/ 0 h 1537"/>
              <a:gd name="T8" fmla="*/ 1653 w 1653"/>
              <a:gd name="T9" fmla="*/ 0 h 1537"/>
            </a:gdLst>
            <a:ahLst/>
            <a:cxnLst>
              <a:cxn ang="0">
                <a:pos x="T0" y="T1"/>
              </a:cxn>
              <a:cxn ang="0">
                <a:pos x="T2" y="T3"/>
              </a:cxn>
              <a:cxn ang="0">
                <a:pos x="T4" y="T5"/>
              </a:cxn>
              <a:cxn ang="0">
                <a:pos x="T6" y="T7"/>
              </a:cxn>
              <a:cxn ang="0">
                <a:pos x="T8" y="T9"/>
              </a:cxn>
            </a:cxnLst>
            <a:rect l="0" t="0" r="r" b="b"/>
            <a:pathLst>
              <a:path w="1653" h="1537">
                <a:moveTo>
                  <a:pt x="1653" y="0"/>
                </a:moveTo>
                <a:cubicBezTo>
                  <a:pt x="1653" y="1537"/>
                  <a:pt x="1653" y="1537"/>
                  <a:pt x="1653" y="1537"/>
                </a:cubicBezTo>
                <a:cubicBezTo>
                  <a:pt x="1116" y="1537"/>
                  <a:pt x="1116" y="1537"/>
                  <a:pt x="1116" y="1537"/>
                </a:cubicBezTo>
                <a:cubicBezTo>
                  <a:pt x="929" y="905"/>
                  <a:pt x="530" y="365"/>
                  <a:pt x="0" y="0"/>
                </a:cubicBezTo>
                <a:lnTo>
                  <a:pt x="1653" y="0"/>
                </a:lnTo>
                <a:close/>
              </a:path>
            </a:pathLst>
          </a:custGeom>
          <a:solidFill>
            <a:srgbClr val="399CD9"/>
          </a:solidFill>
          <a:ln>
            <a:noFill/>
          </a:ln>
        </p:spPr>
        <p:txBody>
          <a:bodyPr vert="horz" wrap="square" lIns="91424" tIns="45713" rIns="91424" bIns="45713" numCol="1" anchor="t" anchorCtr="0" compatLnSpc="1">
            <a:prstTxWarp prst="textNoShape">
              <a:avLst/>
            </a:prstTxWarp>
          </a:bodyPr>
          <a:lstStyle/>
          <a:p>
            <a:pPr lvl="0"/>
            <a:endParaRPr lang="en-US" sz="1900"/>
          </a:p>
        </p:txBody>
      </p:sp>
      <p:sp>
        <p:nvSpPr>
          <p:cNvPr id="30" name="Freeform 9"/>
          <p:cNvSpPr>
            <a:spLocks/>
          </p:cNvSpPr>
          <p:nvPr userDrawn="1"/>
        </p:nvSpPr>
        <p:spPr bwMode="gray">
          <a:xfrm>
            <a:off x="1820287" y="3984172"/>
            <a:ext cx="4076181" cy="2369613"/>
          </a:xfrm>
          <a:custGeom>
            <a:avLst/>
            <a:gdLst>
              <a:gd name="T0" fmla="*/ 1275 w 1275"/>
              <a:gd name="T1" fmla="*/ 703 h 703"/>
              <a:gd name="T2" fmla="*/ 0 w 1275"/>
              <a:gd name="T3" fmla="*/ 703 h 703"/>
              <a:gd name="T4" fmla="*/ 0 w 1275"/>
              <a:gd name="T5" fmla="*/ 0 h 703"/>
              <a:gd name="T6" fmla="*/ 39 w 1275"/>
              <a:gd name="T7" fmla="*/ 0 h 703"/>
              <a:gd name="T8" fmla="*/ 1275 w 1275"/>
              <a:gd name="T9" fmla="*/ 703 h 703"/>
            </a:gdLst>
            <a:ahLst/>
            <a:cxnLst>
              <a:cxn ang="0">
                <a:pos x="T0" y="T1"/>
              </a:cxn>
              <a:cxn ang="0">
                <a:pos x="T2" y="T3"/>
              </a:cxn>
              <a:cxn ang="0">
                <a:pos x="T4" y="T5"/>
              </a:cxn>
              <a:cxn ang="0">
                <a:pos x="T6" y="T7"/>
              </a:cxn>
              <a:cxn ang="0">
                <a:pos x="T8" y="T9"/>
              </a:cxn>
            </a:cxnLst>
            <a:rect l="0" t="0" r="r" b="b"/>
            <a:pathLst>
              <a:path w="1275" h="703">
                <a:moveTo>
                  <a:pt x="1275" y="703"/>
                </a:moveTo>
                <a:cubicBezTo>
                  <a:pt x="0" y="703"/>
                  <a:pt x="0" y="703"/>
                  <a:pt x="0" y="703"/>
                </a:cubicBezTo>
                <a:cubicBezTo>
                  <a:pt x="0" y="0"/>
                  <a:pt x="0" y="0"/>
                  <a:pt x="0" y="0"/>
                </a:cubicBezTo>
                <a:cubicBezTo>
                  <a:pt x="39" y="0"/>
                  <a:pt x="39" y="0"/>
                  <a:pt x="39" y="0"/>
                </a:cubicBezTo>
                <a:cubicBezTo>
                  <a:pt x="560" y="13"/>
                  <a:pt x="1015" y="290"/>
                  <a:pt x="1275" y="703"/>
                </a:cubicBezTo>
                <a:close/>
              </a:path>
            </a:pathLst>
          </a:custGeom>
          <a:solidFill>
            <a:srgbClr val="5BADDF"/>
          </a:solidFill>
          <a:ln>
            <a:noFill/>
          </a:ln>
        </p:spPr>
        <p:txBody>
          <a:bodyPr vert="horz" wrap="square" lIns="91424" tIns="45713" rIns="91424" bIns="45713" numCol="1" anchor="t" anchorCtr="0" compatLnSpc="1">
            <a:prstTxWarp prst="textNoShape">
              <a:avLst/>
            </a:prstTxWarp>
          </a:bodyPr>
          <a:lstStyle/>
          <a:p>
            <a:endParaRPr lang="en-US" sz="1900"/>
          </a:p>
        </p:txBody>
      </p:sp>
      <p:sp>
        <p:nvSpPr>
          <p:cNvPr id="2" name="Rectangle 1"/>
          <p:cNvSpPr/>
          <p:nvPr userDrawn="1"/>
        </p:nvSpPr>
        <p:spPr bwMode="gray">
          <a:xfrm>
            <a:off x="12" y="1473925"/>
            <a:ext cx="1827213" cy="4879848"/>
          </a:xfrm>
          <a:prstGeom prst="rect">
            <a:avLst/>
          </a:prstGeom>
          <a:solidFill>
            <a:srgbClr val="60748A"/>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900"/>
          </a:p>
        </p:txBody>
      </p:sp>
      <p:sp>
        <p:nvSpPr>
          <p:cNvPr id="6" name="Freeform 7"/>
          <p:cNvSpPr>
            <a:spLocks/>
          </p:cNvSpPr>
          <p:nvPr userDrawn="1"/>
        </p:nvSpPr>
        <p:spPr bwMode="gray">
          <a:xfrm>
            <a:off x="0" y="1473944"/>
            <a:ext cx="1828801" cy="2615153"/>
          </a:xfrm>
          <a:custGeom>
            <a:avLst/>
            <a:gdLst>
              <a:gd name="T0" fmla="*/ 575 w 575"/>
              <a:gd name="T1" fmla="*/ 0 h 836"/>
              <a:gd name="T2" fmla="*/ 575 w 575"/>
              <a:gd name="T3" fmla="*/ 836 h 836"/>
              <a:gd name="T4" fmla="*/ 541 w 575"/>
              <a:gd name="T5" fmla="*/ 836 h 836"/>
              <a:gd name="T6" fmla="*/ 0 w 575"/>
              <a:gd name="T7" fmla="*/ 704 h 836"/>
              <a:gd name="T8" fmla="*/ 0 w 575"/>
              <a:gd name="T9" fmla="*/ 0 h 836"/>
              <a:gd name="T10" fmla="*/ 575 w 575"/>
              <a:gd name="T11" fmla="*/ 0 h 836"/>
            </a:gdLst>
            <a:ahLst/>
            <a:cxnLst>
              <a:cxn ang="0">
                <a:pos x="T0" y="T1"/>
              </a:cxn>
              <a:cxn ang="0">
                <a:pos x="T2" y="T3"/>
              </a:cxn>
              <a:cxn ang="0">
                <a:pos x="T4" y="T5"/>
              </a:cxn>
              <a:cxn ang="0">
                <a:pos x="T6" y="T7"/>
              </a:cxn>
              <a:cxn ang="0">
                <a:pos x="T8" y="T9"/>
              </a:cxn>
              <a:cxn ang="0">
                <a:pos x="T10" y="T11"/>
              </a:cxn>
            </a:cxnLst>
            <a:rect l="0" t="0" r="r" b="b"/>
            <a:pathLst>
              <a:path w="575" h="836">
                <a:moveTo>
                  <a:pt x="575" y="0"/>
                </a:moveTo>
                <a:cubicBezTo>
                  <a:pt x="575" y="836"/>
                  <a:pt x="575" y="836"/>
                  <a:pt x="575" y="836"/>
                </a:cubicBezTo>
                <a:cubicBezTo>
                  <a:pt x="541" y="836"/>
                  <a:pt x="541" y="836"/>
                  <a:pt x="541" y="836"/>
                </a:cubicBezTo>
                <a:cubicBezTo>
                  <a:pt x="348" y="831"/>
                  <a:pt x="164" y="784"/>
                  <a:pt x="0" y="704"/>
                </a:cubicBezTo>
                <a:cubicBezTo>
                  <a:pt x="0" y="0"/>
                  <a:pt x="0" y="0"/>
                  <a:pt x="0" y="0"/>
                </a:cubicBezTo>
                <a:lnTo>
                  <a:pt x="575" y="0"/>
                </a:lnTo>
                <a:close/>
              </a:path>
            </a:pathLst>
          </a:custGeom>
          <a:solidFill>
            <a:srgbClr val="586A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endParaRPr lang="en-US" sz="1900"/>
          </a:p>
        </p:txBody>
      </p:sp>
      <p:sp>
        <p:nvSpPr>
          <p:cNvPr id="18" name="Title Placeholder 1"/>
          <p:cNvSpPr>
            <a:spLocks noGrp="1"/>
          </p:cNvSpPr>
          <p:nvPr>
            <p:ph type="title"/>
          </p:nvPr>
        </p:nvSpPr>
        <p:spPr bwMode="gray">
          <a:xfrm>
            <a:off x="553276" y="36015"/>
            <a:ext cx="10960508" cy="1143000"/>
          </a:xfrm>
          <a:prstGeom prst="rect">
            <a:avLst/>
          </a:prstGeom>
        </p:spPr>
        <p:txBody>
          <a:bodyPr vert="horz" lIns="91424" tIns="45713" rIns="91424" bIns="45713" rtlCol="0" anchor="b" anchorCtr="0">
            <a:noAutofit/>
          </a:bodyPr>
          <a:lstStyle/>
          <a:p>
            <a:endParaRPr lang="en-US" dirty="0"/>
          </a:p>
        </p:txBody>
      </p:sp>
      <p:sp>
        <p:nvSpPr>
          <p:cNvPr id="7" name="Text Placeholder 2"/>
          <p:cNvSpPr>
            <a:spLocks noGrp="1"/>
          </p:cNvSpPr>
          <p:nvPr>
            <p:ph type="body" idx="1" hasCustomPrompt="1"/>
          </p:nvPr>
        </p:nvSpPr>
        <p:spPr bwMode="gray">
          <a:xfrm>
            <a:off x="677790" y="2252970"/>
            <a:ext cx="827153" cy="710323"/>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 </a:t>
            </a:r>
          </a:p>
        </p:txBody>
      </p:sp>
      <p:sp>
        <p:nvSpPr>
          <p:cNvPr id="8" name="Text Placeholder 2"/>
          <p:cNvSpPr>
            <a:spLocks noGrp="1"/>
          </p:cNvSpPr>
          <p:nvPr>
            <p:ph type="body" idx="10" hasCustomPrompt="1"/>
          </p:nvPr>
        </p:nvSpPr>
        <p:spPr bwMode="gray">
          <a:xfrm>
            <a:off x="677790" y="3503289"/>
            <a:ext cx="827153" cy="710323"/>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 </a:t>
            </a:r>
          </a:p>
        </p:txBody>
      </p:sp>
      <p:sp>
        <p:nvSpPr>
          <p:cNvPr id="10" name="Text Placeholder 2"/>
          <p:cNvSpPr>
            <a:spLocks noGrp="1"/>
          </p:cNvSpPr>
          <p:nvPr>
            <p:ph type="body" idx="11" hasCustomPrompt="1"/>
          </p:nvPr>
        </p:nvSpPr>
        <p:spPr bwMode="gray">
          <a:xfrm>
            <a:off x="677790" y="4859817"/>
            <a:ext cx="827153" cy="710323"/>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 </a:t>
            </a:r>
          </a:p>
        </p:txBody>
      </p:sp>
      <p:sp>
        <p:nvSpPr>
          <p:cNvPr id="14" name="Text Placeholder 2"/>
          <p:cNvSpPr>
            <a:spLocks noGrp="1"/>
          </p:cNvSpPr>
          <p:nvPr>
            <p:ph type="body" idx="15"/>
          </p:nvPr>
        </p:nvSpPr>
        <p:spPr bwMode="gray">
          <a:xfrm>
            <a:off x="2081471" y="2048693"/>
            <a:ext cx="9198245" cy="914400"/>
          </a:xfrm>
        </p:spPr>
        <p:txBody>
          <a:bodyPr anchor="ctr">
            <a:noAutofit/>
          </a:bodyPr>
          <a:lstStyle>
            <a:lvl1pPr marL="0" indent="0">
              <a:buNone/>
              <a:defRPr sz="28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15" name="Text Placeholder 2"/>
          <p:cNvSpPr>
            <a:spLocks noGrp="1"/>
          </p:cNvSpPr>
          <p:nvPr>
            <p:ph type="body" idx="16"/>
          </p:nvPr>
        </p:nvSpPr>
        <p:spPr bwMode="gray">
          <a:xfrm>
            <a:off x="2081471" y="3418115"/>
            <a:ext cx="9198245" cy="914400"/>
          </a:xfrm>
        </p:spPr>
        <p:txBody>
          <a:bodyPr anchor="ctr">
            <a:noAutofit/>
          </a:bodyPr>
          <a:lstStyle>
            <a:lvl1pPr marL="0" indent="0">
              <a:buNone/>
              <a:defRPr sz="28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16" name="Text Placeholder 2"/>
          <p:cNvSpPr>
            <a:spLocks noGrp="1"/>
          </p:cNvSpPr>
          <p:nvPr>
            <p:ph type="body" idx="17"/>
          </p:nvPr>
        </p:nvSpPr>
        <p:spPr bwMode="gray">
          <a:xfrm>
            <a:off x="2081471" y="4774475"/>
            <a:ext cx="9198245" cy="914400"/>
          </a:xfrm>
        </p:spPr>
        <p:txBody>
          <a:bodyPr anchor="ctr">
            <a:noAutofit/>
          </a:bodyPr>
          <a:lstStyle>
            <a:lvl1pPr marL="0" indent="0">
              <a:buNone/>
              <a:defRPr sz="28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09839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p:nvPr userDrawn="1"/>
        </p:nvSpPr>
        <p:spPr bwMode="gray">
          <a:xfrm>
            <a:off x="12" y="1473925"/>
            <a:ext cx="1827213" cy="4879848"/>
          </a:xfrm>
          <a:prstGeom prst="rect">
            <a:avLst/>
          </a:prstGeom>
          <a:solidFill>
            <a:srgbClr val="60748A"/>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900"/>
          </a:p>
        </p:txBody>
      </p:sp>
      <p:sp>
        <p:nvSpPr>
          <p:cNvPr id="5" name="Freeform 7"/>
          <p:cNvSpPr>
            <a:spLocks/>
          </p:cNvSpPr>
          <p:nvPr userDrawn="1"/>
        </p:nvSpPr>
        <p:spPr bwMode="gray">
          <a:xfrm>
            <a:off x="0" y="1473944"/>
            <a:ext cx="1828801" cy="2615153"/>
          </a:xfrm>
          <a:custGeom>
            <a:avLst/>
            <a:gdLst>
              <a:gd name="T0" fmla="*/ 575 w 575"/>
              <a:gd name="T1" fmla="*/ 0 h 836"/>
              <a:gd name="T2" fmla="*/ 575 w 575"/>
              <a:gd name="T3" fmla="*/ 836 h 836"/>
              <a:gd name="T4" fmla="*/ 541 w 575"/>
              <a:gd name="T5" fmla="*/ 836 h 836"/>
              <a:gd name="T6" fmla="*/ 0 w 575"/>
              <a:gd name="T7" fmla="*/ 704 h 836"/>
              <a:gd name="T8" fmla="*/ 0 w 575"/>
              <a:gd name="T9" fmla="*/ 0 h 836"/>
              <a:gd name="T10" fmla="*/ 575 w 575"/>
              <a:gd name="T11" fmla="*/ 0 h 836"/>
            </a:gdLst>
            <a:ahLst/>
            <a:cxnLst>
              <a:cxn ang="0">
                <a:pos x="T0" y="T1"/>
              </a:cxn>
              <a:cxn ang="0">
                <a:pos x="T2" y="T3"/>
              </a:cxn>
              <a:cxn ang="0">
                <a:pos x="T4" y="T5"/>
              </a:cxn>
              <a:cxn ang="0">
                <a:pos x="T6" y="T7"/>
              </a:cxn>
              <a:cxn ang="0">
                <a:pos x="T8" y="T9"/>
              </a:cxn>
              <a:cxn ang="0">
                <a:pos x="T10" y="T11"/>
              </a:cxn>
            </a:cxnLst>
            <a:rect l="0" t="0" r="r" b="b"/>
            <a:pathLst>
              <a:path w="575" h="836">
                <a:moveTo>
                  <a:pt x="575" y="0"/>
                </a:moveTo>
                <a:cubicBezTo>
                  <a:pt x="575" y="836"/>
                  <a:pt x="575" y="836"/>
                  <a:pt x="575" y="836"/>
                </a:cubicBezTo>
                <a:cubicBezTo>
                  <a:pt x="541" y="836"/>
                  <a:pt x="541" y="836"/>
                  <a:pt x="541" y="836"/>
                </a:cubicBezTo>
                <a:cubicBezTo>
                  <a:pt x="348" y="831"/>
                  <a:pt x="164" y="784"/>
                  <a:pt x="0" y="704"/>
                </a:cubicBezTo>
                <a:cubicBezTo>
                  <a:pt x="0" y="0"/>
                  <a:pt x="0" y="0"/>
                  <a:pt x="0" y="0"/>
                </a:cubicBezTo>
                <a:lnTo>
                  <a:pt x="575" y="0"/>
                </a:lnTo>
                <a:close/>
              </a:path>
            </a:pathLst>
          </a:custGeom>
          <a:solidFill>
            <a:srgbClr val="586A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endParaRPr lang="en-US" sz="1900"/>
          </a:p>
        </p:txBody>
      </p:sp>
      <p:sp>
        <p:nvSpPr>
          <p:cNvPr id="6" name="Rectangle 5"/>
          <p:cNvSpPr/>
          <p:nvPr userDrawn="1"/>
        </p:nvSpPr>
        <p:spPr bwMode="gray">
          <a:xfrm>
            <a:off x="1827212" y="1473925"/>
            <a:ext cx="10361613" cy="4879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900"/>
          </a:p>
        </p:txBody>
      </p:sp>
      <p:sp>
        <p:nvSpPr>
          <p:cNvPr id="7" name="Freeform 6"/>
          <p:cNvSpPr>
            <a:spLocks/>
          </p:cNvSpPr>
          <p:nvPr userDrawn="1"/>
        </p:nvSpPr>
        <p:spPr bwMode="gray">
          <a:xfrm>
            <a:off x="6950988" y="1473925"/>
            <a:ext cx="5249533" cy="4879848"/>
          </a:xfrm>
          <a:custGeom>
            <a:avLst/>
            <a:gdLst>
              <a:gd name="T0" fmla="*/ 1653 w 1653"/>
              <a:gd name="T1" fmla="*/ 0 h 1537"/>
              <a:gd name="T2" fmla="*/ 1653 w 1653"/>
              <a:gd name="T3" fmla="*/ 1537 h 1537"/>
              <a:gd name="T4" fmla="*/ 1116 w 1653"/>
              <a:gd name="T5" fmla="*/ 1537 h 1537"/>
              <a:gd name="T6" fmla="*/ 0 w 1653"/>
              <a:gd name="T7" fmla="*/ 0 h 1537"/>
              <a:gd name="T8" fmla="*/ 1653 w 1653"/>
              <a:gd name="T9" fmla="*/ 0 h 1537"/>
            </a:gdLst>
            <a:ahLst/>
            <a:cxnLst>
              <a:cxn ang="0">
                <a:pos x="T0" y="T1"/>
              </a:cxn>
              <a:cxn ang="0">
                <a:pos x="T2" y="T3"/>
              </a:cxn>
              <a:cxn ang="0">
                <a:pos x="T4" y="T5"/>
              </a:cxn>
              <a:cxn ang="0">
                <a:pos x="T6" y="T7"/>
              </a:cxn>
              <a:cxn ang="0">
                <a:pos x="T8" y="T9"/>
              </a:cxn>
            </a:cxnLst>
            <a:rect l="0" t="0" r="r" b="b"/>
            <a:pathLst>
              <a:path w="1653" h="1537">
                <a:moveTo>
                  <a:pt x="1653" y="0"/>
                </a:moveTo>
                <a:cubicBezTo>
                  <a:pt x="1653" y="1537"/>
                  <a:pt x="1653" y="1537"/>
                  <a:pt x="1653" y="1537"/>
                </a:cubicBezTo>
                <a:cubicBezTo>
                  <a:pt x="1116" y="1537"/>
                  <a:pt x="1116" y="1537"/>
                  <a:pt x="1116" y="1537"/>
                </a:cubicBezTo>
                <a:cubicBezTo>
                  <a:pt x="929" y="905"/>
                  <a:pt x="530" y="365"/>
                  <a:pt x="0" y="0"/>
                </a:cubicBezTo>
                <a:lnTo>
                  <a:pt x="1653" y="0"/>
                </a:lnTo>
                <a:close/>
              </a:path>
            </a:pathLst>
          </a:custGeom>
          <a:solidFill>
            <a:srgbClr val="399CD9"/>
          </a:solidFill>
          <a:ln>
            <a:noFill/>
          </a:ln>
        </p:spPr>
        <p:txBody>
          <a:bodyPr vert="horz" wrap="square" lIns="91424" tIns="45713" rIns="91424" bIns="45713" numCol="1" anchor="t" anchorCtr="0" compatLnSpc="1">
            <a:prstTxWarp prst="textNoShape">
              <a:avLst/>
            </a:prstTxWarp>
          </a:bodyPr>
          <a:lstStyle/>
          <a:p>
            <a:pPr lvl="0"/>
            <a:endParaRPr lang="en-US" sz="1900"/>
          </a:p>
        </p:txBody>
      </p:sp>
      <p:sp>
        <p:nvSpPr>
          <p:cNvPr id="8" name="Freeform 9"/>
          <p:cNvSpPr>
            <a:spLocks/>
          </p:cNvSpPr>
          <p:nvPr userDrawn="1"/>
        </p:nvSpPr>
        <p:spPr bwMode="gray">
          <a:xfrm>
            <a:off x="1820287" y="3984172"/>
            <a:ext cx="4076181" cy="2369613"/>
          </a:xfrm>
          <a:custGeom>
            <a:avLst/>
            <a:gdLst>
              <a:gd name="T0" fmla="*/ 1275 w 1275"/>
              <a:gd name="T1" fmla="*/ 703 h 703"/>
              <a:gd name="T2" fmla="*/ 0 w 1275"/>
              <a:gd name="T3" fmla="*/ 703 h 703"/>
              <a:gd name="T4" fmla="*/ 0 w 1275"/>
              <a:gd name="T5" fmla="*/ 0 h 703"/>
              <a:gd name="T6" fmla="*/ 39 w 1275"/>
              <a:gd name="T7" fmla="*/ 0 h 703"/>
              <a:gd name="T8" fmla="*/ 1275 w 1275"/>
              <a:gd name="T9" fmla="*/ 703 h 703"/>
            </a:gdLst>
            <a:ahLst/>
            <a:cxnLst>
              <a:cxn ang="0">
                <a:pos x="T0" y="T1"/>
              </a:cxn>
              <a:cxn ang="0">
                <a:pos x="T2" y="T3"/>
              </a:cxn>
              <a:cxn ang="0">
                <a:pos x="T4" y="T5"/>
              </a:cxn>
              <a:cxn ang="0">
                <a:pos x="T6" y="T7"/>
              </a:cxn>
              <a:cxn ang="0">
                <a:pos x="T8" y="T9"/>
              </a:cxn>
            </a:cxnLst>
            <a:rect l="0" t="0" r="r" b="b"/>
            <a:pathLst>
              <a:path w="1275" h="703">
                <a:moveTo>
                  <a:pt x="1275" y="703"/>
                </a:moveTo>
                <a:cubicBezTo>
                  <a:pt x="0" y="703"/>
                  <a:pt x="0" y="703"/>
                  <a:pt x="0" y="703"/>
                </a:cubicBezTo>
                <a:cubicBezTo>
                  <a:pt x="0" y="0"/>
                  <a:pt x="0" y="0"/>
                  <a:pt x="0" y="0"/>
                </a:cubicBezTo>
                <a:cubicBezTo>
                  <a:pt x="39" y="0"/>
                  <a:pt x="39" y="0"/>
                  <a:pt x="39" y="0"/>
                </a:cubicBezTo>
                <a:cubicBezTo>
                  <a:pt x="560" y="13"/>
                  <a:pt x="1015" y="290"/>
                  <a:pt x="1275" y="703"/>
                </a:cubicBezTo>
                <a:close/>
              </a:path>
            </a:pathLst>
          </a:custGeom>
          <a:solidFill>
            <a:srgbClr val="5BADDF"/>
          </a:solidFill>
          <a:ln>
            <a:noFill/>
          </a:ln>
        </p:spPr>
        <p:txBody>
          <a:bodyPr vert="horz" wrap="square" lIns="91424" tIns="45713" rIns="91424" bIns="45713" numCol="1" anchor="t" anchorCtr="0" compatLnSpc="1">
            <a:prstTxWarp prst="textNoShape">
              <a:avLst/>
            </a:prstTxWarp>
          </a:bodyPr>
          <a:lstStyle/>
          <a:p>
            <a:endParaRPr lang="en-US" sz="1900"/>
          </a:p>
        </p:txBody>
      </p:sp>
      <p:sp>
        <p:nvSpPr>
          <p:cNvPr id="9" name="Text Placeholder 2"/>
          <p:cNvSpPr>
            <a:spLocks noGrp="1"/>
          </p:cNvSpPr>
          <p:nvPr>
            <p:ph type="body" idx="15"/>
          </p:nvPr>
        </p:nvSpPr>
        <p:spPr bwMode="gray">
          <a:xfrm>
            <a:off x="2116645" y="2473513"/>
            <a:ext cx="9198245" cy="914400"/>
          </a:xfrm>
        </p:spPr>
        <p:txBody>
          <a:bodyPr anchor="ctr">
            <a:noAutofit/>
          </a:bodyPr>
          <a:lstStyle>
            <a:lvl1pPr marL="0" indent="0">
              <a:buNone/>
              <a:defRPr sz="28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10" name="Text Placeholder 2"/>
          <p:cNvSpPr>
            <a:spLocks noGrp="1"/>
          </p:cNvSpPr>
          <p:nvPr>
            <p:ph type="body" idx="16"/>
          </p:nvPr>
        </p:nvSpPr>
        <p:spPr bwMode="gray">
          <a:xfrm>
            <a:off x="2116645" y="1490618"/>
            <a:ext cx="9198245" cy="914400"/>
          </a:xfrm>
        </p:spPr>
        <p:txBody>
          <a:bodyPr anchor="ctr">
            <a:noAutofit/>
          </a:bodyPr>
          <a:lstStyle>
            <a:lvl1pPr marL="0" indent="0">
              <a:buNone/>
              <a:defRPr sz="28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11" name="Text Placeholder 2"/>
          <p:cNvSpPr>
            <a:spLocks noGrp="1"/>
          </p:cNvSpPr>
          <p:nvPr>
            <p:ph type="body" idx="17"/>
          </p:nvPr>
        </p:nvSpPr>
        <p:spPr bwMode="gray">
          <a:xfrm>
            <a:off x="2116645" y="3456408"/>
            <a:ext cx="9198245" cy="914400"/>
          </a:xfrm>
        </p:spPr>
        <p:txBody>
          <a:bodyPr anchor="ctr">
            <a:noAutofit/>
          </a:bodyPr>
          <a:lstStyle>
            <a:lvl1pPr marL="0" indent="0">
              <a:buNone/>
              <a:defRPr sz="28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12" name="Text Placeholder 2"/>
          <p:cNvSpPr>
            <a:spLocks noGrp="1"/>
          </p:cNvSpPr>
          <p:nvPr>
            <p:ph type="body" idx="18"/>
          </p:nvPr>
        </p:nvSpPr>
        <p:spPr bwMode="gray">
          <a:xfrm>
            <a:off x="2116645" y="4439303"/>
            <a:ext cx="9198245" cy="914400"/>
          </a:xfrm>
        </p:spPr>
        <p:txBody>
          <a:bodyPr anchor="ctr">
            <a:noAutofit/>
          </a:bodyPr>
          <a:lstStyle>
            <a:lvl1pPr marL="0" indent="0">
              <a:buNone/>
              <a:defRPr sz="28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13" name="Text Placeholder 2"/>
          <p:cNvSpPr>
            <a:spLocks noGrp="1"/>
          </p:cNvSpPr>
          <p:nvPr>
            <p:ph type="body" idx="19"/>
          </p:nvPr>
        </p:nvSpPr>
        <p:spPr bwMode="gray">
          <a:xfrm>
            <a:off x="2116645" y="5422199"/>
            <a:ext cx="9198245" cy="914400"/>
          </a:xfrm>
        </p:spPr>
        <p:txBody>
          <a:bodyPr anchor="ctr">
            <a:noAutofit/>
          </a:bodyPr>
          <a:lstStyle>
            <a:lvl1pPr marL="0" indent="0">
              <a:buNone/>
              <a:defRPr sz="28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14" name="Text Placeholder 2"/>
          <p:cNvSpPr>
            <a:spLocks noGrp="1"/>
          </p:cNvSpPr>
          <p:nvPr>
            <p:ph type="body" idx="1" hasCustomPrompt="1"/>
          </p:nvPr>
        </p:nvSpPr>
        <p:spPr bwMode="gray">
          <a:xfrm>
            <a:off x="572051" y="1543486"/>
            <a:ext cx="827153" cy="710323"/>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 </a:t>
            </a:r>
          </a:p>
        </p:txBody>
      </p:sp>
      <p:sp>
        <p:nvSpPr>
          <p:cNvPr id="15" name="Text Placeholder 2"/>
          <p:cNvSpPr>
            <a:spLocks noGrp="1"/>
          </p:cNvSpPr>
          <p:nvPr>
            <p:ph type="body" idx="20" hasCustomPrompt="1"/>
          </p:nvPr>
        </p:nvSpPr>
        <p:spPr bwMode="gray">
          <a:xfrm>
            <a:off x="572051" y="2517817"/>
            <a:ext cx="827153" cy="710323"/>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 </a:t>
            </a:r>
          </a:p>
        </p:txBody>
      </p:sp>
      <p:sp>
        <p:nvSpPr>
          <p:cNvPr id="16" name="Text Placeholder 2"/>
          <p:cNvSpPr>
            <a:spLocks noGrp="1"/>
          </p:cNvSpPr>
          <p:nvPr>
            <p:ph type="body" idx="21" hasCustomPrompt="1"/>
          </p:nvPr>
        </p:nvSpPr>
        <p:spPr bwMode="gray">
          <a:xfrm>
            <a:off x="572051" y="3492148"/>
            <a:ext cx="827153" cy="710323"/>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 </a:t>
            </a:r>
          </a:p>
        </p:txBody>
      </p:sp>
      <p:sp>
        <p:nvSpPr>
          <p:cNvPr id="17" name="Text Placeholder 2"/>
          <p:cNvSpPr>
            <a:spLocks noGrp="1"/>
          </p:cNvSpPr>
          <p:nvPr>
            <p:ph type="body" idx="22" hasCustomPrompt="1"/>
          </p:nvPr>
        </p:nvSpPr>
        <p:spPr bwMode="gray">
          <a:xfrm>
            <a:off x="572051" y="4466479"/>
            <a:ext cx="827153" cy="710323"/>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 </a:t>
            </a:r>
          </a:p>
        </p:txBody>
      </p:sp>
      <p:sp>
        <p:nvSpPr>
          <p:cNvPr id="18" name="Text Placeholder 2"/>
          <p:cNvSpPr>
            <a:spLocks noGrp="1"/>
          </p:cNvSpPr>
          <p:nvPr>
            <p:ph type="body" idx="23" hasCustomPrompt="1"/>
          </p:nvPr>
        </p:nvSpPr>
        <p:spPr bwMode="gray">
          <a:xfrm>
            <a:off x="572051" y="5440808"/>
            <a:ext cx="827153" cy="710323"/>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 </a:t>
            </a:r>
          </a:p>
        </p:txBody>
      </p:sp>
    </p:spTree>
    <p:extLst>
      <p:ext uri="{BB962C8B-B14F-4D97-AF65-F5344CB8AC3E}">
        <p14:creationId xmlns:p14="http://schemas.microsoft.com/office/powerpoint/2010/main" val="295097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bwMode="gray">
          <a:xfrm>
            <a:off x="553329" y="1828800"/>
            <a:ext cx="10972800" cy="4343400"/>
          </a:xfrm>
        </p:spPr>
        <p:txBody>
          <a:bodyPr vert="horz" lIns="91424" tIns="45713" rIns="91424" bIns="45713"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2"/>
          <p:cNvSpPr>
            <a:spLocks noGrp="1"/>
          </p:cNvSpPr>
          <p:nvPr>
            <p:ph type="body" idx="1"/>
          </p:nvPr>
        </p:nvSpPr>
        <p:spPr bwMode="gray">
          <a:xfrm>
            <a:off x="553328" y="1175273"/>
            <a:ext cx="10951283" cy="639763"/>
          </a:xfrm>
        </p:spPr>
        <p:txBody>
          <a:bodyPr tIns="0" anchor="t" anchorCtr="0">
            <a:noAutofit/>
          </a:bodyPr>
          <a:lstStyle>
            <a:lvl1pPr marL="0" indent="0">
              <a:lnSpc>
                <a:spcPct val="85000"/>
              </a:lnSpc>
              <a:buNone/>
              <a:defRPr sz="2800" b="0">
                <a:solidFill>
                  <a:srgbClr val="FF661C"/>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sp>
        <p:nvSpPr>
          <p:cNvPr id="18" name="Title Placeholder 1"/>
          <p:cNvSpPr>
            <a:spLocks noGrp="1"/>
          </p:cNvSpPr>
          <p:nvPr>
            <p:ph type="title"/>
          </p:nvPr>
        </p:nvSpPr>
        <p:spPr bwMode="gray">
          <a:xfrm>
            <a:off x="553276" y="36015"/>
            <a:ext cx="10960508" cy="1143000"/>
          </a:xfrm>
          <a:prstGeom prst="rect">
            <a:avLst/>
          </a:prstGeom>
        </p:spPr>
        <p:txBody>
          <a:bodyPr vert="horz" lIns="91424" tIns="45713" rIns="91424" bIns="45713" rtlCol="0" anchor="b" anchorCtr="0">
            <a:noAutofit/>
          </a:bodyPr>
          <a:lstStyle/>
          <a:p>
            <a:endParaRPr lang="en-US" dirty="0"/>
          </a:p>
        </p:txBody>
      </p:sp>
    </p:spTree>
    <p:extLst>
      <p:ext uri="{BB962C8B-B14F-4D97-AF65-F5344CB8AC3E}">
        <p14:creationId xmlns:p14="http://schemas.microsoft.com/office/powerpoint/2010/main" val="69718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bwMode="gray">
          <a:xfrm>
            <a:off x="1827212" y="1473925"/>
            <a:ext cx="10361613" cy="4879848"/>
          </a:xfrm>
          <a:prstGeom prst="rect">
            <a:avLst/>
          </a:prstGeom>
          <a:solidFill>
            <a:srgbClr val="60748A"/>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900"/>
          </a:p>
        </p:txBody>
      </p:sp>
      <p:sp>
        <p:nvSpPr>
          <p:cNvPr id="4" name="Rectangle 3"/>
          <p:cNvSpPr/>
          <p:nvPr userDrawn="1"/>
        </p:nvSpPr>
        <p:spPr bwMode="gray">
          <a:xfrm>
            <a:off x="12" y="1473925"/>
            <a:ext cx="1827213" cy="4879848"/>
          </a:xfrm>
          <a:prstGeom prst="rect">
            <a:avLst/>
          </a:prstGeom>
          <a:solidFill>
            <a:srgbClr val="5BADD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900"/>
          </a:p>
        </p:txBody>
      </p:sp>
      <p:sp>
        <p:nvSpPr>
          <p:cNvPr id="5" name="Freeform 7"/>
          <p:cNvSpPr>
            <a:spLocks/>
          </p:cNvSpPr>
          <p:nvPr userDrawn="1"/>
        </p:nvSpPr>
        <p:spPr bwMode="gray">
          <a:xfrm>
            <a:off x="0" y="1473944"/>
            <a:ext cx="1828801" cy="2615153"/>
          </a:xfrm>
          <a:custGeom>
            <a:avLst/>
            <a:gdLst>
              <a:gd name="T0" fmla="*/ 575 w 575"/>
              <a:gd name="T1" fmla="*/ 0 h 836"/>
              <a:gd name="T2" fmla="*/ 575 w 575"/>
              <a:gd name="T3" fmla="*/ 836 h 836"/>
              <a:gd name="T4" fmla="*/ 541 w 575"/>
              <a:gd name="T5" fmla="*/ 836 h 836"/>
              <a:gd name="T6" fmla="*/ 0 w 575"/>
              <a:gd name="T7" fmla="*/ 704 h 836"/>
              <a:gd name="T8" fmla="*/ 0 w 575"/>
              <a:gd name="T9" fmla="*/ 0 h 836"/>
              <a:gd name="T10" fmla="*/ 575 w 575"/>
              <a:gd name="T11" fmla="*/ 0 h 836"/>
            </a:gdLst>
            <a:ahLst/>
            <a:cxnLst>
              <a:cxn ang="0">
                <a:pos x="T0" y="T1"/>
              </a:cxn>
              <a:cxn ang="0">
                <a:pos x="T2" y="T3"/>
              </a:cxn>
              <a:cxn ang="0">
                <a:pos x="T4" y="T5"/>
              </a:cxn>
              <a:cxn ang="0">
                <a:pos x="T6" y="T7"/>
              </a:cxn>
              <a:cxn ang="0">
                <a:pos x="T8" y="T9"/>
              </a:cxn>
              <a:cxn ang="0">
                <a:pos x="T10" y="T11"/>
              </a:cxn>
            </a:cxnLst>
            <a:rect l="0" t="0" r="r" b="b"/>
            <a:pathLst>
              <a:path w="575" h="836">
                <a:moveTo>
                  <a:pt x="575" y="0"/>
                </a:moveTo>
                <a:cubicBezTo>
                  <a:pt x="575" y="836"/>
                  <a:pt x="575" y="836"/>
                  <a:pt x="575" y="836"/>
                </a:cubicBezTo>
                <a:cubicBezTo>
                  <a:pt x="541" y="836"/>
                  <a:pt x="541" y="836"/>
                  <a:pt x="541" y="836"/>
                </a:cubicBezTo>
                <a:cubicBezTo>
                  <a:pt x="348" y="831"/>
                  <a:pt x="164" y="784"/>
                  <a:pt x="0" y="704"/>
                </a:cubicBezTo>
                <a:cubicBezTo>
                  <a:pt x="0" y="0"/>
                  <a:pt x="0" y="0"/>
                  <a:pt x="0" y="0"/>
                </a:cubicBezTo>
                <a:lnTo>
                  <a:pt x="575" y="0"/>
                </a:lnTo>
                <a:close/>
              </a:path>
            </a:pathLst>
          </a:custGeom>
          <a:solidFill>
            <a:srgbClr val="399CD9"/>
          </a:solidFill>
          <a:ln>
            <a:noFill/>
          </a:ln>
          <a:extLst/>
        </p:spPr>
        <p:txBody>
          <a:bodyPr vert="horz" wrap="square" lIns="91424" tIns="45713" rIns="91424" bIns="45713" numCol="1" anchor="t" anchorCtr="0" compatLnSpc="1">
            <a:prstTxWarp prst="textNoShape">
              <a:avLst/>
            </a:prstTxWarp>
          </a:bodyPr>
          <a:lstStyle/>
          <a:p>
            <a:endParaRPr lang="en-US" sz="1900"/>
          </a:p>
        </p:txBody>
      </p:sp>
      <p:sp>
        <p:nvSpPr>
          <p:cNvPr id="7" name="Text Placeholder 2"/>
          <p:cNvSpPr>
            <a:spLocks noGrp="1"/>
          </p:cNvSpPr>
          <p:nvPr>
            <p:ph type="body" idx="1" hasCustomPrompt="1"/>
          </p:nvPr>
        </p:nvSpPr>
        <p:spPr bwMode="gray">
          <a:xfrm>
            <a:off x="699602" y="1543486"/>
            <a:ext cx="827153" cy="710323"/>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 </a:t>
            </a:r>
          </a:p>
        </p:txBody>
      </p:sp>
      <p:sp>
        <p:nvSpPr>
          <p:cNvPr id="8" name="Text Placeholder 2"/>
          <p:cNvSpPr>
            <a:spLocks noGrp="1"/>
          </p:cNvSpPr>
          <p:nvPr>
            <p:ph type="body" idx="10" hasCustomPrompt="1"/>
          </p:nvPr>
        </p:nvSpPr>
        <p:spPr bwMode="gray">
          <a:xfrm>
            <a:off x="699602" y="2342395"/>
            <a:ext cx="827153" cy="710323"/>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 </a:t>
            </a:r>
          </a:p>
        </p:txBody>
      </p:sp>
      <p:sp>
        <p:nvSpPr>
          <p:cNvPr id="9" name="Text Placeholder 2"/>
          <p:cNvSpPr>
            <a:spLocks noGrp="1"/>
          </p:cNvSpPr>
          <p:nvPr>
            <p:ph type="body" idx="11" hasCustomPrompt="1"/>
          </p:nvPr>
        </p:nvSpPr>
        <p:spPr bwMode="gray">
          <a:xfrm>
            <a:off x="699602" y="3141304"/>
            <a:ext cx="827153" cy="710323"/>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 </a:t>
            </a:r>
          </a:p>
        </p:txBody>
      </p:sp>
      <p:sp>
        <p:nvSpPr>
          <p:cNvPr id="10" name="Text Placeholder 2"/>
          <p:cNvSpPr>
            <a:spLocks noGrp="1"/>
          </p:cNvSpPr>
          <p:nvPr>
            <p:ph type="body" idx="12" hasCustomPrompt="1"/>
          </p:nvPr>
        </p:nvSpPr>
        <p:spPr bwMode="gray">
          <a:xfrm>
            <a:off x="699602" y="3940213"/>
            <a:ext cx="827153" cy="710323"/>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 </a:t>
            </a:r>
          </a:p>
        </p:txBody>
      </p:sp>
      <p:sp>
        <p:nvSpPr>
          <p:cNvPr id="11" name="Text Placeholder 2"/>
          <p:cNvSpPr>
            <a:spLocks noGrp="1"/>
          </p:cNvSpPr>
          <p:nvPr>
            <p:ph type="body" idx="13" hasCustomPrompt="1"/>
          </p:nvPr>
        </p:nvSpPr>
        <p:spPr bwMode="gray">
          <a:xfrm>
            <a:off x="699602" y="4739122"/>
            <a:ext cx="827153" cy="710323"/>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 </a:t>
            </a:r>
          </a:p>
        </p:txBody>
      </p:sp>
      <p:sp>
        <p:nvSpPr>
          <p:cNvPr id="12" name="Text Placeholder 2"/>
          <p:cNvSpPr>
            <a:spLocks noGrp="1"/>
          </p:cNvSpPr>
          <p:nvPr>
            <p:ph type="body" idx="14" hasCustomPrompt="1"/>
          </p:nvPr>
        </p:nvSpPr>
        <p:spPr bwMode="gray">
          <a:xfrm>
            <a:off x="699602" y="5538033"/>
            <a:ext cx="827153" cy="710323"/>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 </a:t>
            </a:r>
          </a:p>
        </p:txBody>
      </p:sp>
      <p:sp>
        <p:nvSpPr>
          <p:cNvPr id="13" name="Text Placeholder 2"/>
          <p:cNvSpPr>
            <a:spLocks noGrp="1"/>
          </p:cNvSpPr>
          <p:nvPr>
            <p:ph type="body" idx="15"/>
          </p:nvPr>
        </p:nvSpPr>
        <p:spPr bwMode="gray">
          <a:xfrm>
            <a:off x="2157671" y="5333956"/>
            <a:ext cx="9198245" cy="914400"/>
          </a:xfrm>
        </p:spPr>
        <p:txBody>
          <a:bodyPr anchor="ctr">
            <a:noAutofit/>
          </a:bodyPr>
          <a:lstStyle>
            <a:lvl1pPr marL="0" indent="0">
              <a:buNone/>
              <a:defRPr sz="28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14" name="Text Placeholder 2"/>
          <p:cNvSpPr>
            <a:spLocks noGrp="1"/>
          </p:cNvSpPr>
          <p:nvPr>
            <p:ph type="body" idx="16"/>
          </p:nvPr>
        </p:nvSpPr>
        <p:spPr bwMode="gray">
          <a:xfrm>
            <a:off x="2157671" y="1526312"/>
            <a:ext cx="9198245" cy="914400"/>
          </a:xfrm>
        </p:spPr>
        <p:txBody>
          <a:bodyPr anchor="ctr">
            <a:noAutofit/>
          </a:bodyPr>
          <a:lstStyle>
            <a:lvl1pPr marL="0" indent="0">
              <a:buNone/>
              <a:defRPr sz="28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15" name="Text Placeholder 2"/>
          <p:cNvSpPr>
            <a:spLocks noGrp="1"/>
          </p:cNvSpPr>
          <p:nvPr>
            <p:ph type="body" idx="17"/>
          </p:nvPr>
        </p:nvSpPr>
        <p:spPr bwMode="gray">
          <a:xfrm>
            <a:off x="2157671" y="3049370"/>
            <a:ext cx="9198245" cy="914400"/>
          </a:xfrm>
        </p:spPr>
        <p:txBody>
          <a:bodyPr anchor="ctr">
            <a:noAutofit/>
          </a:bodyPr>
          <a:lstStyle>
            <a:lvl1pPr marL="0" indent="0">
              <a:buNone/>
              <a:defRPr sz="28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16" name="Text Placeholder 2"/>
          <p:cNvSpPr>
            <a:spLocks noGrp="1"/>
          </p:cNvSpPr>
          <p:nvPr>
            <p:ph type="body" idx="18"/>
          </p:nvPr>
        </p:nvSpPr>
        <p:spPr bwMode="gray">
          <a:xfrm>
            <a:off x="2157671" y="4572428"/>
            <a:ext cx="9198245" cy="914400"/>
          </a:xfrm>
        </p:spPr>
        <p:txBody>
          <a:bodyPr anchor="ctr">
            <a:noAutofit/>
          </a:bodyPr>
          <a:lstStyle>
            <a:lvl1pPr marL="0" indent="0">
              <a:buNone/>
              <a:defRPr sz="28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17" name="Text Placeholder 2"/>
          <p:cNvSpPr>
            <a:spLocks noGrp="1"/>
          </p:cNvSpPr>
          <p:nvPr>
            <p:ph type="body" idx="19"/>
          </p:nvPr>
        </p:nvSpPr>
        <p:spPr bwMode="gray">
          <a:xfrm>
            <a:off x="2157671" y="3810899"/>
            <a:ext cx="9198245" cy="914400"/>
          </a:xfrm>
        </p:spPr>
        <p:txBody>
          <a:bodyPr anchor="ctr">
            <a:noAutofit/>
          </a:bodyPr>
          <a:lstStyle>
            <a:lvl1pPr marL="0" indent="0">
              <a:buNone/>
              <a:defRPr sz="28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18" name="Text Placeholder 2"/>
          <p:cNvSpPr>
            <a:spLocks noGrp="1"/>
          </p:cNvSpPr>
          <p:nvPr>
            <p:ph type="body" idx="20"/>
          </p:nvPr>
        </p:nvSpPr>
        <p:spPr bwMode="gray">
          <a:xfrm>
            <a:off x="2157671" y="2287841"/>
            <a:ext cx="9198245" cy="914400"/>
          </a:xfrm>
        </p:spPr>
        <p:txBody>
          <a:bodyPr anchor="ctr">
            <a:noAutofit/>
          </a:bodyPr>
          <a:lstStyle>
            <a:lvl1pPr marL="0" indent="0">
              <a:buNone/>
              <a:defRPr sz="28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3383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userDrawn="1"/>
        </p:nvSpPr>
        <p:spPr bwMode="gray">
          <a:xfrm>
            <a:off x="0" y="0"/>
            <a:ext cx="12188825" cy="6858000"/>
          </a:xfrm>
          <a:prstGeom prst="rect">
            <a:avLst/>
          </a:prstGeom>
          <a:gradFill flip="none" rotWithShape="1">
            <a:gsLst>
              <a:gs pos="0">
                <a:schemeClr val="bg1"/>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smtClean="0">
              <a:latin typeface="+mj-lt"/>
            </a:endParaRPr>
          </a:p>
        </p:txBody>
      </p:sp>
      <p:sp>
        <p:nvSpPr>
          <p:cNvPr id="5127" name="TextBox 5126"/>
          <p:cNvSpPr txBox="1"/>
          <p:nvPr userDrawn="1"/>
        </p:nvSpPr>
        <p:spPr bwMode="gray">
          <a:xfrm>
            <a:off x="1593140" y="3042862"/>
            <a:ext cx="8991598" cy="1015663"/>
          </a:xfrm>
          <a:prstGeom prst="rect">
            <a:avLst/>
          </a:prstGeom>
          <a:noFill/>
        </p:spPr>
        <p:txBody>
          <a:bodyPr wrap="square" lIns="91424" tIns="45713" rIns="91424" bIns="45713" rtlCol="0">
            <a:spAutoFit/>
          </a:bodyPr>
          <a:lstStyle/>
          <a:p>
            <a:pPr algn="ctr"/>
            <a:r>
              <a:rPr lang="en-US" sz="6000" dirty="0" smtClean="0">
                <a:solidFill>
                  <a:srgbClr val="6A7F96"/>
                </a:solidFill>
              </a:rPr>
              <a:t>Thank You</a:t>
            </a:r>
            <a:endParaRPr lang="en-US" sz="6000" dirty="0">
              <a:solidFill>
                <a:srgbClr val="6A7F96"/>
              </a:solidFill>
            </a:endParaRPr>
          </a:p>
        </p:txBody>
      </p:sp>
      <p:grpSp>
        <p:nvGrpSpPr>
          <p:cNvPr id="27" name="Group 26"/>
          <p:cNvGrpSpPr/>
          <p:nvPr userDrawn="1"/>
        </p:nvGrpSpPr>
        <p:grpSpPr bwMode="gray">
          <a:xfrm>
            <a:off x="10774816" y="6433749"/>
            <a:ext cx="779784" cy="222003"/>
            <a:chOff x="-3205163" y="1597025"/>
            <a:chExt cx="2905125" cy="827088"/>
          </a:xfrm>
          <a:solidFill>
            <a:srgbClr val="F96302"/>
          </a:solidFill>
        </p:grpSpPr>
        <p:sp>
          <p:nvSpPr>
            <p:cNvPr id="28" name="Freeform 6"/>
            <p:cNvSpPr>
              <a:spLocks/>
            </p:cNvSpPr>
            <p:nvPr userDrawn="1"/>
          </p:nvSpPr>
          <p:spPr bwMode="gray">
            <a:xfrm>
              <a:off x="-3205163" y="1825625"/>
              <a:ext cx="273050" cy="595313"/>
            </a:xfrm>
            <a:custGeom>
              <a:avLst/>
              <a:gdLst>
                <a:gd name="T0" fmla="*/ 0 w 73"/>
                <a:gd name="T1" fmla="*/ 2 h 159"/>
                <a:gd name="T2" fmla="*/ 31 w 73"/>
                <a:gd name="T3" fmla="*/ 2 h 159"/>
                <a:gd name="T4" fmla="*/ 31 w 73"/>
                <a:gd name="T5" fmla="*/ 19 h 159"/>
                <a:gd name="T6" fmla="*/ 73 w 73"/>
                <a:gd name="T7" fmla="*/ 0 h 159"/>
                <a:gd name="T8" fmla="*/ 73 w 73"/>
                <a:gd name="T9" fmla="*/ 34 h 159"/>
                <a:gd name="T10" fmla="*/ 63 w 73"/>
                <a:gd name="T11" fmla="*/ 32 h 159"/>
                <a:gd name="T12" fmla="*/ 31 w 73"/>
                <a:gd name="T13" fmla="*/ 66 h 159"/>
                <a:gd name="T14" fmla="*/ 31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1" y="2"/>
                    <a:pt x="31" y="2"/>
                    <a:pt x="31" y="2"/>
                  </a:cubicBezTo>
                  <a:cubicBezTo>
                    <a:pt x="31" y="19"/>
                    <a:pt x="31" y="19"/>
                    <a:pt x="31" y="19"/>
                  </a:cubicBezTo>
                  <a:cubicBezTo>
                    <a:pt x="44" y="8"/>
                    <a:pt x="55" y="0"/>
                    <a:pt x="73" y="0"/>
                  </a:cubicBezTo>
                  <a:cubicBezTo>
                    <a:pt x="73" y="34"/>
                    <a:pt x="73" y="34"/>
                    <a:pt x="73" y="34"/>
                  </a:cubicBezTo>
                  <a:cubicBezTo>
                    <a:pt x="70" y="33"/>
                    <a:pt x="67" y="32"/>
                    <a:pt x="63" y="32"/>
                  </a:cubicBezTo>
                  <a:cubicBezTo>
                    <a:pt x="50" y="32"/>
                    <a:pt x="31" y="40"/>
                    <a:pt x="31" y="66"/>
                  </a:cubicBezTo>
                  <a:cubicBezTo>
                    <a:pt x="31" y="159"/>
                    <a:pt x="31" y="159"/>
                    <a:pt x="31"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29" name="Oval 7"/>
            <p:cNvSpPr>
              <a:spLocks noChangeArrowheads="1"/>
            </p:cNvSpPr>
            <p:nvPr userDrawn="1"/>
          </p:nvSpPr>
          <p:spPr bwMode="gray">
            <a:xfrm>
              <a:off x="-2887663" y="1597025"/>
              <a:ext cx="120650"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30" name="Rectangle 8"/>
            <p:cNvSpPr>
              <a:spLocks noChangeArrowheads="1"/>
            </p:cNvSpPr>
            <p:nvPr userDrawn="1"/>
          </p:nvSpPr>
          <p:spPr bwMode="gray">
            <a:xfrm>
              <a:off x="-2887663" y="1831975"/>
              <a:ext cx="120650" cy="588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31" name="Freeform 9"/>
            <p:cNvSpPr>
              <a:spLocks/>
            </p:cNvSpPr>
            <p:nvPr userDrawn="1"/>
          </p:nvSpPr>
          <p:spPr bwMode="gray">
            <a:xfrm>
              <a:off x="-2722563" y="1831975"/>
              <a:ext cx="412750" cy="588963"/>
            </a:xfrm>
            <a:custGeom>
              <a:avLst/>
              <a:gdLst>
                <a:gd name="T0" fmla="*/ 163 w 260"/>
                <a:gd name="T1" fmla="*/ 371 h 371"/>
                <a:gd name="T2" fmla="*/ 97 w 260"/>
                <a:gd name="T3" fmla="*/ 371 h 371"/>
                <a:gd name="T4" fmla="*/ 0 w 260"/>
                <a:gd name="T5" fmla="*/ 0 h 371"/>
                <a:gd name="T6" fmla="*/ 81 w 260"/>
                <a:gd name="T7" fmla="*/ 0 h 371"/>
                <a:gd name="T8" fmla="*/ 130 w 260"/>
                <a:gd name="T9" fmla="*/ 236 h 371"/>
                <a:gd name="T10" fmla="*/ 130 w 260"/>
                <a:gd name="T11" fmla="*/ 236 h 371"/>
                <a:gd name="T12" fmla="*/ 180 w 260"/>
                <a:gd name="T13" fmla="*/ 0 h 371"/>
                <a:gd name="T14" fmla="*/ 260 w 260"/>
                <a:gd name="T15" fmla="*/ 0 h 371"/>
                <a:gd name="T16" fmla="*/ 163 w 260"/>
                <a:gd name="T1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371">
                  <a:moveTo>
                    <a:pt x="163" y="371"/>
                  </a:moveTo>
                  <a:lnTo>
                    <a:pt x="97" y="371"/>
                  </a:lnTo>
                  <a:lnTo>
                    <a:pt x="0" y="0"/>
                  </a:lnTo>
                  <a:lnTo>
                    <a:pt x="81" y="0"/>
                  </a:lnTo>
                  <a:lnTo>
                    <a:pt x="130" y="236"/>
                  </a:lnTo>
                  <a:lnTo>
                    <a:pt x="130" y="236"/>
                  </a:lnTo>
                  <a:lnTo>
                    <a:pt x="180" y="0"/>
                  </a:lnTo>
                  <a:lnTo>
                    <a:pt x="260" y="0"/>
                  </a:lnTo>
                  <a:lnTo>
                    <a:pt x="163" y="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32" name="Freeform 10"/>
            <p:cNvSpPr>
              <a:spLocks noEditPoints="1"/>
            </p:cNvSpPr>
            <p:nvPr userDrawn="1"/>
          </p:nvSpPr>
          <p:spPr bwMode="gray">
            <a:xfrm>
              <a:off x="-2298701" y="1825625"/>
              <a:ext cx="349250" cy="598488"/>
            </a:xfrm>
            <a:custGeom>
              <a:avLst/>
              <a:gdLst>
                <a:gd name="T0" fmla="*/ 31 w 93"/>
                <a:gd name="T1" fmla="*/ 68 h 160"/>
                <a:gd name="T2" fmla="*/ 62 w 93"/>
                <a:gd name="T3" fmla="*/ 68 h 160"/>
                <a:gd name="T4" fmla="*/ 62 w 93"/>
                <a:gd name="T5" fmla="*/ 50 h 160"/>
                <a:gd name="T6" fmla="*/ 46 w 93"/>
                <a:gd name="T7" fmla="*/ 32 h 160"/>
                <a:gd name="T8" fmla="*/ 31 w 93"/>
                <a:gd name="T9" fmla="*/ 50 h 160"/>
                <a:gd name="T10" fmla="*/ 31 w 93"/>
                <a:gd name="T11" fmla="*/ 68 h 160"/>
                <a:gd name="T12" fmla="*/ 31 w 93"/>
                <a:gd name="T13" fmla="*/ 92 h 160"/>
                <a:gd name="T14" fmla="*/ 31 w 93"/>
                <a:gd name="T15" fmla="*/ 114 h 160"/>
                <a:gd name="T16" fmla="*/ 46 w 93"/>
                <a:gd name="T17" fmla="*/ 129 h 160"/>
                <a:gd name="T18" fmla="*/ 62 w 93"/>
                <a:gd name="T19" fmla="*/ 113 h 160"/>
                <a:gd name="T20" fmla="*/ 93 w 93"/>
                <a:gd name="T21" fmla="*/ 113 h 160"/>
                <a:gd name="T22" fmla="*/ 81 w 93"/>
                <a:gd name="T23" fmla="*/ 147 h 160"/>
                <a:gd name="T24" fmla="*/ 46 w 93"/>
                <a:gd name="T25" fmla="*/ 160 h 160"/>
                <a:gd name="T26" fmla="*/ 5 w 93"/>
                <a:gd name="T27" fmla="*/ 138 h 160"/>
                <a:gd name="T28" fmla="*/ 0 w 93"/>
                <a:gd name="T29" fmla="*/ 106 h 160"/>
                <a:gd name="T30" fmla="*/ 0 w 93"/>
                <a:gd name="T31" fmla="*/ 55 h 160"/>
                <a:gd name="T32" fmla="*/ 5 w 93"/>
                <a:gd name="T33" fmla="*/ 23 h 160"/>
                <a:gd name="T34" fmla="*/ 46 w 93"/>
                <a:gd name="T35" fmla="*/ 0 h 160"/>
                <a:gd name="T36" fmla="*/ 93 w 93"/>
                <a:gd name="T37" fmla="*/ 49 h 160"/>
                <a:gd name="T38" fmla="*/ 93 w 93"/>
                <a:gd name="T39" fmla="*/ 92 h 160"/>
                <a:gd name="T40" fmla="*/ 31 w 93"/>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60">
                  <a:moveTo>
                    <a:pt x="31" y="68"/>
                  </a:moveTo>
                  <a:cubicBezTo>
                    <a:pt x="62" y="68"/>
                    <a:pt x="62" y="68"/>
                    <a:pt x="62" y="68"/>
                  </a:cubicBezTo>
                  <a:cubicBezTo>
                    <a:pt x="62" y="50"/>
                    <a:pt x="62" y="50"/>
                    <a:pt x="62" y="50"/>
                  </a:cubicBezTo>
                  <a:cubicBezTo>
                    <a:pt x="62" y="38"/>
                    <a:pt x="56" y="32"/>
                    <a:pt x="46" y="32"/>
                  </a:cubicBezTo>
                  <a:cubicBezTo>
                    <a:pt x="37" y="32"/>
                    <a:pt x="31" y="38"/>
                    <a:pt x="31" y="50"/>
                  </a:cubicBezTo>
                  <a:lnTo>
                    <a:pt x="31" y="68"/>
                  </a:lnTo>
                  <a:close/>
                  <a:moveTo>
                    <a:pt x="31" y="92"/>
                  </a:moveTo>
                  <a:cubicBezTo>
                    <a:pt x="31" y="114"/>
                    <a:pt x="31" y="114"/>
                    <a:pt x="31" y="114"/>
                  </a:cubicBezTo>
                  <a:cubicBezTo>
                    <a:pt x="31" y="123"/>
                    <a:pt x="37" y="129"/>
                    <a:pt x="46" y="129"/>
                  </a:cubicBezTo>
                  <a:cubicBezTo>
                    <a:pt x="58" y="129"/>
                    <a:pt x="61" y="120"/>
                    <a:pt x="62" y="113"/>
                  </a:cubicBezTo>
                  <a:cubicBezTo>
                    <a:pt x="93" y="113"/>
                    <a:pt x="93" y="113"/>
                    <a:pt x="93" y="113"/>
                  </a:cubicBezTo>
                  <a:cubicBezTo>
                    <a:pt x="93" y="126"/>
                    <a:pt x="89" y="138"/>
                    <a:pt x="81" y="147"/>
                  </a:cubicBezTo>
                  <a:cubicBezTo>
                    <a:pt x="72" y="155"/>
                    <a:pt x="61" y="160"/>
                    <a:pt x="46" y="160"/>
                  </a:cubicBezTo>
                  <a:cubicBezTo>
                    <a:pt x="27" y="160"/>
                    <a:pt x="13" y="151"/>
                    <a:pt x="5" y="138"/>
                  </a:cubicBezTo>
                  <a:cubicBezTo>
                    <a:pt x="1" y="130"/>
                    <a:pt x="0" y="119"/>
                    <a:pt x="0" y="106"/>
                  </a:cubicBezTo>
                  <a:cubicBezTo>
                    <a:pt x="0" y="55"/>
                    <a:pt x="0" y="55"/>
                    <a:pt x="0" y="55"/>
                  </a:cubicBezTo>
                  <a:cubicBezTo>
                    <a:pt x="0" y="42"/>
                    <a:pt x="1" y="31"/>
                    <a:pt x="5" y="23"/>
                  </a:cubicBezTo>
                  <a:cubicBezTo>
                    <a:pt x="13" y="9"/>
                    <a:pt x="27" y="0"/>
                    <a:pt x="46" y="0"/>
                  </a:cubicBezTo>
                  <a:cubicBezTo>
                    <a:pt x="75" y="0"/>
                    <a:pt x="93" y="22"/>
                    <a:pt x="93" y="49"/>
                  </a:cubicBezTo>
                  <a:cubicBezTo>
                    <a:pt x="93" y="92"/>
                    <a:pt x="93" y="92"/>
                    <a:pt x="93" y="92"/>
                  </a:cubicBezTo>
                  <a:lnTo>
                    <a:pt x="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33" name="Freeform 11"/>
            <p:cNvSpPr>
              <a:spLocks/>
            </p:cNvSpPr>
            <p:nvPr userDrawn="1"/>
          </p:nvSpPr>
          <p:spPr bwMode="gray">
            <a:xfrm>
              <a:off x="-1900238" y="1825625"/>
              <a:ext cx="273050" cy="595313"/>
            </a:xfrm>
            <a:custGeom>
              <a:avLst/>
              <a:gdLst>
                <a:gd name="T0" fmla="*/ 0 w 73"/>
                <a:gd name="T1" fmla="*/ 2 h 159"/>
                <a:gd name="T2" fmla="*/ 32 w 73"/>
                <a:gd name="T3" fmla="*/ 2 h 159"/>
                <a:gd name="T4" fmla="*/ 32 w 73"/>
                <a:gd name="T5" fmla="*/ 19 h 159"/>
                <a:gd name="T6" fmla="*/ 73 w 73"/>
                <a:gd name="T7" fmla="*/ 0 h 159"/>
                <a:gd name="T8" fmla="*/ 73 w 73"/>
                <a:gd name="T9" fmla="*/ 34 h 159"/>
                <a:gd name="T10" fmla="*/ 64 w 73"/>
                <a:gd name="T11" fmla="*/ 32 h 159"/>
                <a:gd name="T12" fmla="*/ 32 w 73"/>
                <a:gd name="T13" fmla="*/ 66 h 159"/>
                <a:gd name="T14" fmla="*/ 32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2" y="2"/>
                    <a:pt x="32" y="2"/>
                    <a:pt x="32" y="2"/>
                  </a:cubicBezTo>
                  <a:cubicBezTo>
                    <a:pt x="32" y="19"/>
                    <a:pt x="32" y="19"/>
                    <a:pt x="32" y="19"/>
                  </a:cubicBezTo>
                  <a:cubicBezTo>
                    <a:pt x="44" y="8"/>
                    <a:pt x="55" y="0"/>
                    <a:pt x="73" y="0"/>
                  </a:cubicBezTo>
                  <a:cubicBezTo>
                    <a:pt x="73" y="34"/>
                    <a:pt x="73" y="34"/>
                    <a:pt x="73" y="34"/>
                  </a:cubicBezTo>
                  <a:cubicBezTo>
                    <a:pt x="70" y="33"/>
                    <a:pt x="67" y="32"/>
                    <a:pt x="64" y="32"/>
                  </a:cubicBezTo>
                  <a:cubicBezTo>
                    <a:pt x="50" y="32"/>
                    <a:pt x="32" y="40"/>
                    <a:pt x="32" y="66"/>
                  </a:cubicBezTo>
                  <a:cubicBezTo>
                    <a:pt x="32" y="159"/>
                    <a:pt x="32" y="159"/>
                    <a:pt x="32"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34" name="Freeform 12"/>
            <p:cNvSpPr>
              <a:spLocks noEditPoints="1"/>
            </p:cNvSpPr>
            <p:nvPr userDrawn="1"/>
          </p:nvSpPr>
          <p:spPr bwMode="gray">
            <a:xfrm>
              <a:off x="-1577976" y="1597025"/>
              <a:ext cx="352425" cy="827088"/>
            </a:xfrm>
            <a:custGeom>
              <a:avLst/>
              <a:gdLst>
                <a:gd name="T0" fmla="*/ 62 w 94"/>
                <a:gd name="T1" fmla="*/ 111 h 221"/>
                <a:gd name="T2" fmla="*/ 47 w 94"/>
                <a:gd name="T3" fmla="*/ 93 h 221"/>
                <a:gd name="T4" fmla="*/ 31 w 94"/>
                <a:gd name="T5" fmla="*/ 110 h 221"/>
                <a:gd name="T6" fmla="*/ 31 w 94"/>
                <a:gd name="T7" fmla="*/ 171 h 221"/>
                <a:gd name="T8" fmla="*/ 47 w 94"/>
                <a:gd name="T9" fmla="*/ 190 h 221"/>
                <a:gd name="T10" fmla="*/ 62 w 94"/>
                <a:gd name="T11" fmla="*/ 169 h 221"/>
                <a:gd name="T12" fmla="*/ 62 w 94"/>
                <a:gd name="T13" fmla="*/ 111 h 221"/>
                <a:gd name="T14" fmla="*/ 0 w 94"/>
                <a:gd name="T15" fmla="*/ 0 h 221"/>
                <a:gd name="T16" fmla="*/ 31 w 94"/>
                <a:gd name="T17" fmla="*/ 0 h 221"/>
                <a:gd name="T18" fmla="*/ 31 w 94"/>
                <a:gd name="T19" fmla="*/ 77 h 221"/>
                <a:gd name="T20" fmla="*/ 32 w 94"/>
                <a:gd name="T21" fmla="*/ 77 h 221"/>
                <a:gd name="T22" fmla="*/ 61 w 94"/>
                <a:gd name="T23" fmla="*/ 61 h 221"/>
                <a:gd name="T24" fmla="*/ 89 w 94"/>
                <a:gd name="T25" fmla="*/ 76 h 221"/>
                <a:gd name="T26" fmla="*/ 94 w 94"/>
                <a:gd name="T27" fmla="*/ 114 h 221"/>
                <a:gd name="T28" fmla="*/ 94 w 94"/>
                <a:gd name="T29" fmla="*/ 173 h 221"/>
                <a:gd name="T30" fmla="*/ 88 w 94"/>
                <a:gd name="T31" fmla="*/ 207 h 221"/>
                <a:gd name="T32" fmla="*/ 61 w 94"/>
                <a:gd name="T33" fmla="*/ 221 h 221"/>
                <a:gd name="T34" fmla="*/ 31 w 94"/>
                <a:gd name="T35" fmla="*/ 205 h 221"/>
                <a:gd name="T36" fmla="*/ 31 w 94"/>
                <a:gd name="T37" fmla="*/ 220 h 221"/>
                <a:gd name="T38" fmla="*/ 0 w 94"/>
                <a:gd name="T39" fmla="*/ 220 h 221"/>
                <a:gd name="T40" fmla="*/ 0 w 94"/>
                <a:gd name="T4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62" y="111"/>
                  </a:moveTo>
                  <a:cubicBezTo>
                    <a:pt x="62" y="102"/>
                    <a:pt x="59" y="93"/>
                    <a:pt x="47" y="93"/>
                  </a:cubicBezTo>
                  <a:cubicBezTo>
                    <a:pt x="38" y="93"/>
                    <a:pt x="31" y="100"/>
                    <a:pt x="31" y="110"/>
                  </a:cubicBezTo>
                  <a:cubicBezTo>
                    <a:pt x="31" y="171"/>
                    <a:pt x="31" y="171"/>
                    <a:pt x="31" y="171"/>
                  </a:cubicBezTo>
                  <a:cubicBezTo>
                    <a:pt x="31" y="182"/>
                    <a:pt x="37" y="190"/>
                    <a:pt x="47" y="190"/>
                  </a:cubicBezTo>
                  <a:cubicBezTo>
                    <a:pt x="58" y="190"/>
                    <a:pt x="62" y="181"/>
                    <a:pt x="62" y="169"/>
                  </a:cubicBezTo>
                  <a:lnTo>
                    <a:pt x="62" y="111"/>
                  </a:lnTo>
                  <a:close/>
                  <a:moveTo>
                    <a:pt x="0" y="0"/>
                  </a:moveTo>
                  <a:cubicBezTo>
                    <a:pt x="31" y="0"/>
                    <a:pt x="31" y="0"/>
                    <a:pt x="31" y="0"/>
                  </a:cubicBezTo>
                  <a:cubicBezTo>
                    <a:pt x="31" y="77"/>
                    <a:pt x="31" y="77"/>
                    <a:pt x="31" y="77"/>
                  </a:cubicBezTo>
                  <a:cubicBezTo>
                    <a:pt x="32" y="77"/>
                    <a:pt x="32" y="77"/>
                    <a:pt x="32" y="77"/>
                  </a:cubicBezTo>
                  <a:cubicBezTo>
                    <a:pt x="39" y="67"/>
                    <a:pt x="48" y="61"/>
                    <a:pt x="61" y="61"/>
                  </a:cubicBezTo>
                  <a:cubicBezTo>
                    <a:pt x="76" y="61"/>
                    <a:pt x="84" y="67"/>
                    <a:pt x="89" y="76"/>
                  </a:cubicBezTo>
                  <a:cubicBezTo>
                    <a:pt x="93" y="82"/>
                    <a:pt x="94" y="91"/>
                    <a:pt x="94" y="114"/>
                  </a:cubicBezTo>
                  <a:cubicBezTo>
                    <a:pt x="94" y="173"/>
                    <a:pt x="94" y="173"/>
                    <a:pt x="94" y="173"/>
                  </a:cubicBezTo>
                  <a:cubicBezTo>
                    <a:pt x="94" y="190"/>
                    <a:pt x="92" y="200"/>
                    <a:pt x="88" y="207"/>
                  </a:cubicBezTo>
                  <a:cubicBezTo>
                    <a:pt x="83" y="217"/>
                    <a:pt x="74" y="221"/>
                    <a:pt x="61" y="221"/>
                  </a:cubicBezTo>
                  <a:cubicBezTo>
                    <a:pt x="45" y="221"/>
                    <a:pt x="39" y="214"/>
                    <a:pt x="31" y="205"/>
                  </a:cubicBezTo>
                  <a:cubicBezTo>
                    <a:pt x="31" y="220"/>
                    <a:pt x="31" y="220"/>
                    <a:pt x="31" y="220"/>
                  </a:cubicBezTo>
                  <a:cubicBezTo>
                    <a:pt x="0" y="220"/>
                    <a:pt x="0" y="220"/>
                    <a:pt x="0" y="22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35" name="Freeform 13"/>
            <p:cNvSpPr>
              <a:spLocks noEditPoints="1"/>
            </p:cNvSpPr>
            <p:nvPr userDrawn="1"/>
          </p:nvSpPr>
          <p:spPr bwMode="gray">
            <a:xfrm>
              <a:off x="-1181101" y="1825625"/>
              <a:ext cx="352425" cy="598488"/>
            </a:xfrm>
            <a:custGeom>
              <a:avLst/>
              <a:gdLst>
                <a:gd name="T0" fmla="*/ 32 w 94"/>
                <a:gd name="T1" fmla="*/ 68 h 160"/>
                <a:gd name="T2" fmla="*/ 63 w 94"/>
                <a:gd name="T3" fmla="*/ 68 h 160"/>
                <a:gd name="T4" fmla="*/ 63 w 94"/>
                <a:gd name="T5" fmla="*/ 50 h 160"/>
                <a:gd name="T6" fmla="*/ 47 w 94"/>
                <a:gd name="T7" fmla="*/ 32 h 160"/>
                <a:gd name="T8" fmla="*/ 32 w 94"/>
                <a:gd name="T9" fmla="*/ 50 h 160"/>
                <a:gd name="T10" fmla="*/ 32 w 94"/>
                <a:gd name="T11" fmla="*/ 68 h 160"/>
                <a:gd name="T12" fmla="*/ 32 w 94"/>
                <a:gd name="T13" fmla="*/ 92 h 160"/>
                <a:gd name="T14" fmla="*/ 32 w 94"/>
                <a:gd name="T15" fmla="*/ 114 h 160"/>
                <a:gd name="T16" fmla="*/ 47 w 94"/>
                <a:gd name="T17" fmla="*/ 129 h 160"/>
                <a:gd name="T18" fmla="*/ 63 w 94"/>
                <a:gd name="T19" fmla="*/ 113 h 160"/>
                <a:gd name="T20" fmla="*/ 94 w 94"/>
                <a:gd name="T21" fmla="*/ 113 h 160"/>
                <a:gd name="T22" fmla="*/ 81 w 94"/>
                <a:gd name="T23" fmla="*/ 147 h 160"/>
                <a:gd name="T24" fmla="*/ 47 w 94"/>
                <a:gd name="T25" fmla="*/ 160 h 160"/>
                <a:gd name="T26" fmla="*/ 6 w 94"/>
                <a:gd name="T27" fmla="*/ 138 h 160"/>
                <a:gd name="T28" fmla="*/ 0 w 94"/>
                <a:gd name="T29" fmla="*/ 106 h 160"/>
                <a:gd name="T30" fmla="*/ 0 w 94"/>
                <a:gd name="T31" fmla="*/ 55 h 160"/>
                <a:gd name="T32" fmla="*/ 6 w 94"/>
                <a:gd name="T33" fmla="*/ 23 h 160"/>
                <a:gd name="T34" fmla="*/ 47 w 94"/>
                <a:gd name="T35" fmla="*/ 0 h 160"/>
                <a:gd name="T36" fmla="*/ 94 w 94"/>
                <a:gd name="T37" fmla="*/ 49 h 160"/>
                <a:gd name="T38" fmla="*/ 94 w 94"/>
                <a:gd name="T39" fmla="*/ 92 h 160"/>
                <a:gd name="T40" fmla="*/ 32 w 94"/>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60">
                  <a:moveTo>
                    <a:pt x="32" y="68"/>
                  </a:moveTo>
                  <a:cubicBezTo>
                    <a:pt x="63" y="68"/>
                    <a:pt x="63" y="68"/>
                    <a:pt x="63" y="68"/>
                  </a:cubicBezTo>
                  <a:cubicBezTo>
                    <a:pt x="63" y="50"/>
                    <a:pt x="63" y="50"/>
                    <a:pt x="63" y="50"/>
                  </a:cubicBezTo>
                  <a:cubicBezTo>
                    <a:pt x="63" y="38"/>
                    <a:pt x="57" y="32"/>
                    <a:pt x="47" y="32"/>
                  </a:cubicBezTo>
                  <a:cubicBezTo>
                    <a:pt x="38" y="32"/>
                    <a:pt x="32" y="38"/>
                    <a:pt x="32" y="50"/>
                  </a:cubicBezTo>
                  <a:lnTo>
                    <a:pt x="32" y="68"/>
                  </a:lnTo>
                  <a:close/>
                  <a:moveTo>
                    <a:pt x="32" y="92"/>
                  </a:moveTo>
                  <a:cubicBezTo>
                    <a:pt x="32" y="114"/>
                    <a:pt x="32" y="114"/>
                    <a:pt x="32" y="114"/>
                  </a:cubicBezTo>
                  <a:cubicBezTo>
                    <a:pt x="32" y="123"/>
                    <a:pt x="38" y="129"/>
                    <a:pt x="47" y="129"/>
                  </a:cubicBezTo>
                  <a:cubicBezTo>
                    <a:pt x="59" y="129"/>
                    <a:pt x="62" y="120"/>
                    <a:pt x="63" y="113"/>
                  </a:cubicBezTo>
                  <a:cubicBezTo>
                    <a:pt x="94" y="113"/>
                    <a:pt x="94" y="113"/>
                    <a:pt x="94" y="113"/>
                  </a:cubicBezTo>
                  <a:cubicBezTo>
                    <a:pt x="94" y="126"/>
                    <a:pt x="89" y="138"/>
                    <a:pt x="81" y="147"/>
                  </a:cubicBezTo>
                  <a:cubicBezTo>
                    <a:pt x="73" y="155"/>
                    <a:pt x="62" y="160"/>
                    <a:pt x="47" y="160"/>
                  </a:cubicBezTo>
                  <a:cubicBezTo>
                    <a:pt x="28" y="160"/>
                    <a:pt x="14" y="151"/>
                    <a:pt x="6" y="138"/>
                  </a:cubicBezTo>
                  <a:cubicBezTo>
                    <a:pt x="2" y="130"/>
                    <a:pt x="0" y="119"/>
                    <a:pt x="0" y="106"/>
                  </a:cubicBezTo>
                  <a:cubicBezTo>
                    <a:pt x="0" y="55"/>
                    <a:pt x="0" y="55"/>
                    <a:pt x="0" y="55"/>
                  </a:cubicBezTo>
                  <a:cubicBezTo>
                    <a:pt x="0" y="42"/>
                    <a:pt x="2" y="31"/>
                    <a:pt x="6" y="23"/>
                  </a:cubicBezTo>
                  <a:cubicBezTo>
                    <a:pt x="14" y="9"/>
                    <a:pt x="28" y="0"/>
                    <a:pt x="47" y="0"/>
                  </a:cubicBezTo>
                  <a:cubicBezTo>
                    <a:pt x="76" y="0"/>
                    <a:pt x="94" y="22"/>
                    <a:pt x="94" y="49"/>
                  </a:cubicBezTo>
                  <a:cubicBezTo>
                    <a:pt x="94" y="92"/>
                    <a:pt x="94" y="92"/>
                    <a:pt x="94" y="92"/>
                  </a:cubicBezTo>
                  <a:lnTo>
                    <a:pt x="3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36" name="Freeform 14"/>
            <p:cNvSpPr>
              <a:spLocks noEditPoints="1"/>
            </p:cNvSpPr>
            <p:nvPr userDrawn="1"/>
          </p:nvSpPr>
          <p:spPr bwMode="gray">
            <a:xfrm>
              <a:off x="-779463" y="1597025"/>
              <a:ext cx="352425" cy="827088"/>
            </a:xfrm>
            <a:custGeom>
              <a:avLst/>
              <a:gdLst>
                <a:gd name="T0" fmla="*/ 31 w 94"/>
                <a:gd name="T1" fmla="*/ 169 h 221"/>
                <a:gd name="T2" fmla="*/ 47 w 94"/>
                <a:gd name="T3" fmla="*/ 190 h 221"/>
                <a:gd name="T4" fmla="*/ 62 w 94"/>
                <a:gd name="T5" fmla="*/ 171 h 221"/>
                <a:gd name="T6" fmla="*/ 62 w 94"/>
                <a:gd name="T7" fmla="*/ 110 h 221"/>
                <a:gd name="T8" fmla="*/ 47 w 94"/>
                <a:gd name="T9" fmla="*/ 93 h 221"/>
                <a:gd name="T10" fmla="*/ 31 w 94"/>
                <a:gd name="T11" fmla="*/ 111 h 221"/>
                <a:gd name="T12" fmla="*/ 31 w 94"/>
                <a:gd name="T13" fmla="*/ 169 h 221"/>
                <a:gd name="T14" fmla="*/ 62 w 94"/>
                <a:gd name="T15" fmla="*/ 205 h 221"/>
                <a:gd name="T16" fmla="*/ 33 w 94"/>
                <a:gd name="T17" fmla="*/ 221 h 221"/>
                <a:gd name="T18" fmla="*/ 5 w 94"/>
                <a:gd name="T19" fmla="*/ 207 h 221"/>
                <a:gd name="T20" fmla="*/ 0 w 94"/>
                <a:gd name="T21" fmla="*/ 173 h 221"/>
                <a:gd name="T22" fmla="*/ 0 w 94"/>
                <a:gd name="T23" fmla="*/ 114 h 221"/>
                <a:gd name="T24" fmla="*/ 5 w 94"/>
                <a:gd name="T25" fmla="*/ 76 h 221"/>
                <a:gd name="T26" fmla="*/ 33 w 94"/>
                <a:gd name="T27" fmla="*/ 61 h 221"/>
                <a:gd name="T28" fmla="*/ 62 w 94"/>
                <a:gd name="T29" fmla="*/ 77 h 221"/>
                <a:gd name="T30" fmla="*/ 62 w 94"/>
                <a:gd name="T31" fmla="*/ 77 h 221"/>
                <a:gd name="T32" fmla="*/ 62 w 94"/>
                <a:gd name="T33" fmla="*/ 0 h 221"/>
                <a:gd name="T34" fmla="*/ 94 w 94"/>
                <a:gd name="T35" fmla="*/ 0 h 221"/>
                <a:gd name="T36" fmla="*/ 94 w 94"/>
                <a:gd name="T37" fmla="*/ 220 h 221"/>
                <a:gd name="T38" fmla="*/ 62 w 94"/>
                <a:gd name="T39" fmla="*/ 220 h 221"/>
                <a:gd name="T40" fmla="*/ 62 w 94"/>
                <a:gd name="T41" fmla="*/ 20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31" y="169"/>
                  </a:moveTo>
                  <a:cubicBezTo>
                    <a:pt x="31" y="181"/>
                    <a:pt x="36" y="190"/>
                    <a:pt x="47" y="190"/>
                  </a:cubicBezTo>
                  <a:cubicBezTo>
                    <a:pt x="56" y="190"/>
                    <a:pt x="62" y="182"/>
                    <a:pt x="62" y="171"/>
                  </a:cubicBezTo>
                  <a:cubicBezTo>
                    <a:pt x="62" y="110"/>
                    <a:pt x="62" y="110"/>
                    <a:pt x="62" y="110"/>
                  </a:cubicBezTo>
                  <a:cubicBezTo>
                    <a:pt x="62" y="100"/>
                    <a:pt x="56" y="93"/>
                    <a:pt x="47" y="93"/>
                  </a:cubicBezTo>
                  <a:cubicBezTo>
                    <a:pt x="35" y="93"/>
                    <a:pt x="31" y="102"/>
                    <a:pt x="31" y="111"/>
                  </a:cubicBezTo>
                  <a:lnTo>
                    <a:pt x="31" y="169"/>
                  </a:lnTo>
                  <a:close/>
                  <a:moveTo>
                    <a:pt x="62" y="205"/>
                  </a:moveTo>
                  <a:cubicBezTo>
                    <a:pt x="54" y="214"/>
                    <a:pt x="48" y="221"/>
                    <a:pt x="33" y="221"/>
                  </a:cubicBezTo>
                  <a:cubicBezTo>
                    <a:pt x="20" y="221"/>
                    <a:pt x="11" y="217"/>
                    <a:pt x="5" y="207"/>
                  </a:cubicBezTo>
                  <a:cubicBezTo>
                    <a:pt x="1" y="200"/>
                    <a:pt x="0" y="190"/>
                    <a:pt x="0" y="173"/>
                  </a:cubicBezTo>
                  <a:cubicBezTo>
                    <a:pt x="0" y="114"/>
                    <a:pt x="0" y="114"/>
                    <a:pt x="0" y="114"/>
                  </a:cubicBezTo>
                  <a:cubicBezTo>
                    <a:pt x="0" y="91"/>
                    <a:pt x="1" y="82"/>
                    <a:pt x="5" y="76"/>
                  </a:cubicBezTo>
                  <a:cubicBezTo>
                    <a:pt x="10" y="67"/>
                    <a:pt x="18" y="61"/>
                    <a:pt x="33" y="61"/>
                  </a:cubicBezTo>
                  <a:cubicBezTo>
                    <a:pt x="45" y="61"/>
                    <a:pt x="55" y="67"/>
                    <a:pt x="62" y="77"/>
                  </a:cubicBezTo>
                  <a:cubicBezTo>
                    <a:pt x="62" y="77"/>
                    <a:pt x="62" y="77"/>
                    <a:pt x="62" y="77"/>
                  </a:cubicBezTo>
                  <a:cubicBezTo>
                    <a:pt x="62" y="0"/>
                    <a:pt x="62" y="0"/>
                    <a:pt x="62" y="0"/>
                  </a:cubicBezTo>
                  <a:cubicBezTo>
                    <a:pt x="94" y="0"/>
                    <a:pt x="94" y="0"/>
                    <a:pt x="94" y="0"/>
                  </a:cubicBezTo>
                  <a:cubicBezTo>
                    <a:pt x="94" y="220"/>
                    <a:pt x="94" y="220"/>
                    <a:pt x="94" y="220"/>
                  </a:cubicBezTo>
                  <a:cubicBezTo>
                    <a:pt x="62" y="220"/>
                    <a:pt x="62" y="220"/>
                    <a:pt x="62" y="220"/>
                  </a:cubicBezTo>
                  <a:lnTo>
                    <a:pt x="62"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37" name="Freeform 15"/>
            <p:cNvSpPr>
              <a:spLocks noEditPoints="1"/>
            </p:cNvSpPr>
            <p:nvPr userDrawn="1"/>
          </p:nvSpPr>
          <p:spPr bwMode="gray">
            <a:xfrm>
              <a:off x="-404813" y="1597025"/>
              <a:ext cx="104775" cy="104775"/>
            </a:xfrm>
            <a:custGeom>
              <a:avLst/>
              <a:gdLst>
                <a:gd name="T0" fmla="*/ 0 w 28"/>
                <a:gd name="T1" fmla="*/ 14 h 28"/>
                <a:gd name="T2" fmla="*/ 14 w 28"/>
                <a:gd name="T3" fmla="*/ 28 h 28"/>
                <a:gd name="T4" fmla="*/ 28 w 28"/>
                <a:gd name="T5" fmla="*/ 14 h 28"/>
                <a:gd name="T6" fmla="*/ 14 w 28"/>
                <a:gd name="T7" fmla="*/ 0 h 28"/>
                <a:gd name="T8" fmla="*/ 0 w 28"/>
                <a:gd name="T9" fmla="*/ 14 h 28"/>
                <a:gd name="T10" fmla="*/ 25 w 28"/>
                <a:gd name="T11" fmla="*/ 14 h 28"/>
                <a:gd name="T12" fmla="*/ 14 w 28"/>
                <a:gd name="T13" fmla="*/ 26 h 28"/>
                <a:gd name="T14" fmla="*/ 2 w 28"/>
                <a:gd name="T15" fmla="*/ 14 h 28"/>
                <a:gd name="T16" fmla="*/ 14 w 28"/>
                <a:gd name="T17" fmla="*/ 2 h 28"/>
                <a:gd name="T18" fmla="*/ 25 w 28"/>
                <a:gd name="T19" fmla="*/ 14 h 28"/>
                <a:gd name="T20" fmla="*/ 8 w 28"/>
                <a:gd name="T21" fmla="*/ 22 h 28"/>
                <a:gd name="T22" fmla="*/ 11 w 28"/>
                <a:gd name="T23" fmla="*/ 22 h 28"/>
                <a:gd name="T24" fmla="*/ 11 w 28"/>
                <a:gd name="T25" fmla="*/ 15 h 28"/>
                <a:gd name="T26" fmla="*/ 13 w 28"/>
                <a:gd name="T27" fmla="*/ 15 h 28"/>
                <a:gd name="T28" fmla="*/ 18 w 28"/>
                <a:gd name="T29" fmla="*/ 22 h 28"/>
                <a:gd name="T30" fmla="*/ 21 w 28"/>
                <a:gd name="T31" fmla="*/ 22 h 28"/>
                <a:gd name="T32" fmla="*/ 16 w 28"/>
                <a:gd name="T33" fmla="*/ 15 h 28"/>
                <a:gd name="T34" fmla="*/ 20 w 28"/>
                <a:gd name="T35" fmla="*/ 10 h 28"/>
                <a:gd name="T36" fmla="*/ 15 w 28"/>
                <a:gd name="T37" fmla="*/ 6 h 28"/>
                <a:gd name="T38" fmla="*/ 8 w 28"/>
                <a:gd name="T39" fmla="*/ 6 h 28"/>
                <a:gd name="T40" fmla="*/ 8 w 28"/>
                <a:gd name="T41" fmla="*/ 22 h 28"/>
                <a:gd name="T42" fmla="*/ 11 w 28"/>
                <a:gd name="T43" fmla="*/ 8 h 28"/>
                <a:gd name="T44" fmla="*/ 15 w 28"/>
                <a:gd name="T45" fmla="*/ 8 h 28"/>
                <a:gd name="T46" fmla="*/ 18 w 28"/>
                <a:gd name="T47" fmla="*/ 10 h 28"/>
                <a:gd name="T48" fmla="*/ 14 w 28"/>
                <a:gd name="T49" fmla="*/ 13 h 28"/>
                <a:gd name="T50" fmla="*/ 11 w 28"/>
                <a:gd name="T51" fmla="*/ 13 h 28"/>
                <a:gd name="T52" fmla="*/ 11 w 28"/>
                <a:gd name="T5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8">
                  <a:moveTo>
                    <a:pt x="0" y="14"/>
                  </a:moveTo>
                  <a:cubicBezTo>
                    <a:pt x="0" y="22"/>
                    <a:pt x="6" y="28"/>
                    <a:pt x="14" y="28"/>
                  </a:cubicBezTo>
                  <a:cubicBezTo>
                    <a:pt x="22" y="28"/>
                    <a:pt x="28" y="22"/>
                    <a:pt x="28" y="14"/>
                  </a:cubicBezTo>
                  <a:cubicBezTo>
                    <a:pt x="28" y="6"/>
                    <a:pt x="22" y="0"/>
                    <a:pt x="14" y="0"/>
                  </a:cubicBezTo>
                  <a:cubicBezTo>
                    <a:pt x="6" y="0"/>
                    <a:pt x="0" y="6"/>
                    <a:pt x="0" y="14"/>
                  </a:cubicBezTo>
                  <a:moveTo>
                    <a:pt x="25" y="14"/>
                  </a:moveTo>
                  <a:cubicBezTo>
                    <a:pt x="25" y="20"/>
                    <a:pt x="20" y="26"/>
                    <a:pt x="14" y="26"/>
                  </a:cubicBezTo>
                  <a:cubicBezTo>
                    <a:pt x="7" y="26"/>
                    <a:pt x="2" y="20"/>
                    <a:pt x="2" y="14"/>
                  </a:cubicBezTo>
                  <a:cubicBezTo>
                    <a:pt x="2" y="8"/>
                    <a:pt x="7" y="2"/>
                    <a:pt x="14" y="2"/>
                  </a:cubicBezTo>
                  <a:cubicBezTo>
                    <a:pt x="20" y="2"/>
                    <a:pt x="25" y="8"/>
                    <a:pt x="25" y="14"/>
                  </a:cubicBezTo>
                  <a:moveTo>
                    <a:pt x="8" y="22"/>
                  </a:moveTo>
                  <a:cubicBezTo>
                    <a:pt x="11" y="22"/>
                    <a:pt x="11" y="22"/>
                    <a:pt x="11" y="22"/>
                  </a:cubicBezTo>
                  <a:cubicBezTo>
                    <a:pt x="11" y="15"/>
                    <a:pt x="11" y="15"/>
                    <a:pt x="11" y="15"/>
                  </a:cubicBezTo>
                  <a:cubicBezTo>
                    <a:pt x="13" y="15"/>
                    <a:pt x="13" y="15"/>
                    <a:pt x="13" y="15"/>
                  </a:cubicBezTo>
                  <a:cubicBezTo>
                    <a:pt x="18" y="22"/>
                    <a:pt x="18" y="22"/>
                    <a:pt x="18" y="22"/>
                  </a:cubicBezTo>
                  <a:cubicBezTo>
                    <a:pt x="21" y="22"/>
                    <a:pt x="21" y="22"/>
                    <a:pt x="21" y="22"/>
                  </a:cubicBezTo>
                  <a:cubicBezTo>
                    <a:pt x="16" y="15"/>
                    <a:pt x="16" y="15"/>
                    <a:pt x="16" y="15"/>
                  </a:cubicBezTo>
                  <a:cubicBezTo>
                    <a:pt x="18" y="15"/>
                    <a:pt x="20" y="14"/>
                    <a:pt x="20" y="10"/>
                  </a:cubicBezTo>
                  <a:cubicBezTo>
                    <a:pt x="20" y="7"/>
                    <a:pt x="19" y="6"/>
                    <a:pt x="15" y="6"/>
                  </a:cubicBezTo>
                  <a:cubicBezTo>
                    <a:pt x="8" y="6"/>
                    <a:pt x="8" y="6"/>
                    <a:pt x="8" y="6"/>
                  </a:cubicBezTo>
                  <a:lnTo>
                    <a:pt x="8" y="22"/>
                  </a:lnTo>
                  <a:close/>
                  <a:moveTo>
                    <a:pt x="11" y="8"/>
                  </a:moveTo>
                  <a:cubicBezTo>
                    <a:pt x="15" y="8"/>
                    <a:pt x="15" y="8"/>
                    <a:pt x="15" y="8"/>
                  </a:cubicBezTo>
                  <a:cubicBezTo>
                    <a:pt x="17" y="8"/>
                    <a:pt x="18" y="9"/>
                    <a:pt x="18" y="10"/>
                  </a:cubicBezTo>
                  <a:cubicBezTo>
                    <a:pt x="18" y="12"/>
                    <a:pt x="17" y="13"/>
                    <a:pt x="14" y="13"/>
                  </a:cubicBezTo>
                  <a:cubicBezTo>
                    <a:pt x="11" y="13"/>
                    <a:pt x="11" y="13"/>
                    <a:pt x="11" y="13"/>
                  </a:cubicBez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grpSp>
      <p:sp>
        <p:nvSpPr>
          <p:cNvPr id="38" name="TextBox 37"/>
          <p:cNvSpPr txBox="1"/>
          <p:nvPr userDrawn="1"/>
        </p:nvSpPr>
        <p:spPr bwMode="gray">
          <a:xfrm>
            <a:off x="579316" y="6430511"/>
            <a:ext cx="5181600" cy="215444"/>
          </a:xfrm>
          <a:prstGeom prst="rect">
            <a:avLst/>
          </a:prstGeom>
          <a:noFill/>
        </p:spPr>
        <p:txBody>
          <a:bodyPr wrap="square" lIns="91424" tIns="45713" rIns="91424" bIns="45713" rtlCol="0">
            <a:spAutoFit/>
          </a:bodyPr>
          <a:lstStyle/>
          <a:p>
            <a:r>
              <a:rPr lang="en-US" sz="800" kern="1200" dirty="0" smtClean="0">
                <a:solidFill>
                  <a:schemeClr val="bg1">
                    <a:lumMod val="65000"/>
                  </a:schemeClr>
                </a:solidFill>
                <a:latin typeface="+mn-lt"/>
                <a:ea typeface="+mn-ea"/>
                <a:cs typeface="+mn-cs"/>
              </a:rPr>
              <a:t>© 2014 Riverbed Technology. All rights reserved. </a:t>
            </a:r>
            <a:endParaRPr lang="en-US" sz="800" kern="1200" dirty="0">
              <a:solidFill>
                <a:schemeClr val="bg1">
                  <a:lumMod val="65000"/>
                </a:schemeClr>
              </a:solidFill>
              <a:latin typeface="+mn-lt"/>
              <a:ea typeface="+mn-ea"/>
              <a:cs typeface="+mn-cs"/>
            </a:endParaRPr>
          </a:p>
        </p:txBody>
      </p:sp>
      <p:cxnSp>
        <p:nvCxnSpPr>
          <p:cNvPr id="39" name="Straight Connector 38"/>
          <p:cNvCxnSpPr/>
          <p:nvPr userDrawn="1"/>
        </p:nvCxnSpPr>
        <p:spPr bwMode="gray">
          <a:xfrm>
            <a:off x="665031" y="6316660"/>
            <a:ext cx="1088958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userDrawn="1"/>
        </p:nvSpPr>
        <p:spPr bwMode="gray">
          <a:xfrm>
            <a:off x="11473906" y="6411516"/>
            <a:ext cx="533400" cy="246221"/>
          </a:xfrm>
          <a:prstGeom prst="rect">
            <a:avLst/>
          </a:prstGeom>
        </p:spPr>
        <p:txBody>
          <a:bodyPr vert="horz" lIns="91424" tIns="45713" rIns="91424" bIns="45713" rtlCol="0" anchor="ctr"/>
          <a:lstStyle>
            <a:defPPr>
              <a:defRPr lang="en-US"/>
            </a:defPPr>
            <a:lvl1pPr algn="r">
              <a:defRPr sz="1000">
                <a:solidFill>
                  <a:schemeClr val="bg1">
                    <a:lumMod val="65000"/>
                  </a:schemeClr>
                </a:solidFill>
              </a:defRPr>
            </a:lvl1pPr>
          </a:lstStyle>
          <a:p>
            <a:pPr lvl="0" algn="ctr"/>
            <a:fld id="{6CEAD3D8-D23F-4538-8D00-88F87B5128D3}" type="slidenum">
              <a:rPr lang="en-US" sz="800" smtClean="0"/>
              <a:pPr lvl="0" algn="ctr"/>
              <a:t>‹#›</a:t>
            </a:fld>
            <a:endParaRPr lang="en-US" sz="800" dirty="0"/>
          </a:p>
        </p:txBody>
      </p:sp>
      <p:grpSp>
        <p:nvGrpSpPr>
          <p:cNvPr id="46" name="Group 45"/>
          <p:cNvGrpSpPr>
            <a:grpSpLocks noChangeAspect="1"/>
          </p:cNvGrpSpPr>
          <p:nvPr userDrawn="1"/>
        </p:nvGrpSpPr>
        <p:grpSpPr bwMode="auto">
          <a:xfrm>
            <a:off x="3624470" y="2804295"/>
            <a:ext cx="4956048" cy="113168"/>
            <a:chOff x="-889" y="2103"/>
            <a:chExt cx="9456" cy="115"/>
          </a:xfrm>
        </p:grpSpPr>
        <p:sp>
          <p:nvSpPr>
            <p:cNvPr id="47" name="Rectangle 46"/>
            <p:cNvSpPr>
              <a:spLocks noChangeArrowheads="1"/>
            </p:cNvSpPr>
            <p:nvPr userDrawn="1"/>
          </p:nvSpPr>
          <p:spPr bwMode="auto">
            <a:xfrm>
              <a:off x="-889" y="2103"/>
              <a:ext cx="5674" cy="115"/>
            </a:xfrm>
            <a:prstGeom prst="rect">
              <a:avLst/>
            </a:prstGeom>
            <a:solidFill>
              <a:schemeClr val="accent2"/>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48" name="Rectangle 47"/>
            <p:cNvSpPr>
              <a:spLocks noChangeArrowheads="1"/>
            </p:cNvSpPr>
            <p:nvPr userDrawn="1"/>
          </p:nvSpPr>
          <p:spPr bwMode="auto">
            <a:xfrm>
              <a:off x="4785" y="2103"/>
              <a:ext cx="1891" cy="115"/>
            </a:xfrm>
            <a:prstGeom prst="rect">
              <a:avLst/>
            </a:prstGeom>
            <a:solidFill>
              <a:schemeClr val="accent5"/>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49" name="Rectangle 48"/>
            <p:cNvSpPr>
              <a:spLocks noChangeArrowheads="1"/>
            </p:cNvSpPr>
            <p:nvPr userDrawn="1"/>
          </p:nvSpPr>
          <p:spPr bwMode="auto">
            <a:xfrm>
              <a:off x="6676" y="2103"/>
              <a:ext cx="1891" cy="115"/>
            </a:xfrm>
            <a:prstGeom prst="rect">
              <a:avLst/>
            </a:prstGeom>
            <a:solidFill>
              <a:schemeClr val="accent1"/>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grpSp>
    </p:spTree>
    <p:extLst>
      <p:ext uri="{BB962C8B-B14F-4D97-AF65-F5344CB8AC3E}">
        <p14:creationId xmlns:p14="http://schemas.microsoft.com/office/powerpoint/2010/main" val="14924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394"/>
            <a:ext cx="12188825" cy="1305708"/>
          </a:xfrm>
          <a:prstGeom prst="rect">
            <a:avLst/>
          </a:prstGeom>
        </p:spPr>
      </p:pic>
      <p:pic>
        <p:nvPicPr>
          <p:cNvPr id="5" name="Picture 4" descr="rvbd_logo_DIFFERENT_ORAN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5980" y="6325518"/>
            <a:ext cx="1446860" cy="314775"/>
          </a:xfrm>
          <a:prstGeom prst="rect">
            <a:avLst/>
          </a:prstGeom>
        </p:spPr>
      </p:pic>
      <p:sp>
        <p:nvSpPr>
          <p:cNvPr id="6" name="Title 1"/>
          <p:cNvSpPr>
            <a:spLocks noGrp="1"/>
          </p:cNvSpPr>
          <p:nvPr>
            <p:ph type="title"/>
          </p:nvPr>
        </p:nvSpPr>
        <p:spPr>
          <a:xfrm>
            <a:off x="538552" y="180987"/>
            <a:ext cx="11111722" cy="94852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6046665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Title page">
    <p:spTree>
      <p:nvGrpSpPr>
        <p:cNvPr id="1" name=""/>
        <p:cNvGrpSpPr/>
        <p:nvPr/>
      </p:nvGrpSpPr>
      <p:grpSpPr>
        <a:xfrm>
          <a:off x="0" y="0"/>
          <a:ext cx="0" cy="0"/>
          <a:chOff x="0" y="0"/>
          <a:chExt cx="0" cy="0"/>
        </a:xfrm>
      </p:grpSpPr>
      <p:sp>
        <p:nvSpPr>
          <p:cNvPr id="2" name="Title 1"/>
          <p:cNvSpPr>
            <a:spLocks noGrp="1"/>
          </p:cNvSpPr>
          <p:nvPr>
            <p:ph type="ctrTitle"/>
          </p:nvPr>
        </p:nvSpPr>
        <p:spPr>
          <a:xfrm>
            <a:off x="507869" y="2006601"/>
            <a:ext cx="10868369" cy="1136651"/>
          </a:xfrm>
          <a:prstGeom prst="rect">
            <a:avLst/>
          </a:prstGeom>
        </p:spPr>
        <p:txBody>
          <a:bodyPr lIns="121851" tIns="60925" rIns="121851" bIns="60925" anchor="b"/>
          <a:lstStyle>
            <a:lvl1pPr algn="l">
              <a:defRPr sz="5900" b="1">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507867" y="3086768"/>
            <a:ext cx="8532178" cy="812800"/>
          </a:xfrm>
          <a:prstGeom prst="rect">
            <a:avLst/>
          </a:prstGeom>
        </p:spPr>
        <p:txBody>
          <a:bodyPr lIns="121851" tIns="60925" rIns="121851" bIns="60925"/>
          <a:lstStyle>
            <a:lvl1pPr marL="0" indent="0" algn="l">
              <a:spcBef>
                <a:spcPts val="0"/>
              </a:spcBef>
              <a:buNone/>
              <a:defRPr>
                <a:solidFill>
                  <a:schemeClr val="bg1"/>
                </a:solidFill>
                <a:latin typeface="+mj-lt"/>
              </a:defRPr>
            </a:lvl1pPr>
            <a:lvl2pPr marL="609265" indent="0" algn="ctr">
              <a:buNone/>
              <a:defRPr>
                <a:solidFill>
                  <a:schemeClr val="tx1">
                    <a:tint val="75000"/>
                  </a:schemeClr>
                </a:solidFill>
              </a:defRPr>
            </a:lvl2pPr>
            <a:lvl3pPr marL="1218531" indent="0" algn="ctr">
              <a:buNone/>
              <a:defRPr>
                <a:solidFill>
                  <a:schemeClr val="tx1">
                    <a:tint val="75000"/>
                  </a:schemeClr>
                </a:solidFill>
              </a:defRPr>
            </a:lvl3pPr>
            <a:lvl4pPr marL="1827796" indent="0" algn="ctr">
              <a:buNone/>
              <a:defRPr>
                <a:solidFill>
                  <a:schemeClr val="tx1">
                    <a:tint val="75000"/>
                  </a:schemeClr>
                </a:solidFill>
              </a:defRPr>
            </a:lvl4pPr>
            <a:lvl5pPr marL="2437059" indent="0" algn="ctr">
              <a:buNone/>
              <a:defRPr>
                <a:solidFill>
                  <a:schemeClr val="tx1">
                    <a:tint val="75000"/>
                  </a:schemeClr>
                </a:solidFill>
              </a:defRPr>
            </a:lvl5pPr>
            <a:lvl6pPr marL="3046317" indent="0" algn="ctr">
              <a:buNone/>
              <a:defRPr>
                <a:solidFill>
                  <a:schemeClr val="tx1">
                    <a:tint val="75000"/>
                  </a:schemeClr>
                </a:solidFill>
              </a:defRPr>
            </a:lvl6pPr>
            <a:lvl7pPr marL="3655592" indent="0" algn="ctr">
              <a:buNone/>
              <a:defRPr>
                <a:solidFill>
                  <a:schemeClr val="tx1">
                    <a:tint val="75000"/>
                  </a:schemeClr>
                </a:solidFill>
              </a:defRPr>
            </a:lvl7pPr>
            <a:lvl8pPr marL="4264851" indent="0" algn="ctr">
              <a:buNone/>
              <a:defRPr>
                <a:solidFill>
                  <a:schemeClr val="tx1">
                    <a:tint val="75000"/>
                  </a:schemeClr>
                </a:solidFill>
              </a:defRPr>
            </a:lvl8pPr>
            <a:lvl9pPr marL="4874115"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0" hasCustomPrompt="1"/>
          </p:nvPr>
        </p:nvSpPr>
        <p:spPr>
          <a:xfrm>
            <a:off x="609441" y="4749800"/>
            <a:ext cx="7516442" cy="812800"/>
          </a:xfrm>
          <a:prstGeom prst="rect">
            <a:avLst/>
          </a:prstGeom>
        </p:spPr>
        <p:txBody>
          <a:bodyPr lIns="121851" tIns="60925" rIns="121851" bIns="60925"/>
          <a:lstStyle>
            <a:lvl1pPr marL="0" indent="0">
              <a:spcBef>
                <a:spcPts val="0"/>
              </a:spcBef>
              <a:buFontTx/>
              <a:buNone/>
              <a:defRPr sz="3200">
                <a:solidFill>
                  <a:schemeClr val="tx1">
                    <a:lumMod val="75000"/>
                    <a:lumOff val="25000"/>
                  </a:schemeClr>
                </a:solidFill>
                <a:latin typeface="+mj-lt"/>
              </a:defRPr>
            </a:lvl1pPr>
            <a:lvl2pPr>
              <a:buFontTx/>
              <a:buNone/>
              <a:defRPr/>
            </a:lvl2pPr>
            <a:lvl3pPr>
              <a:buFontTx/>
              <a:buNone/>
              <a:defRPr/>
            </a:lvl3pPr>
            <a:lvl4pPr>
              <a:buFontTx/>
              <a:buNone/>
              <a:defRPr/>
            </a:lvl4pPr>
            <a:lvl5pPr>
              <a:buFontTx/>
              <a:buNone/>
              <a:defRPr/>
            </a:lvl5pPr>
          </a:lstStyle>
          <a:p>
            <a:pPr lvl="0"/>
            <a:r>
              <a:rPr lang="en-US" dirty="0" smtClean="0"/>
              <a:t>Author, title</a:t>
            </a:r>
          </a:p>
        </p:txBody>
      </p:sp>
    </p:spTree>
    <p:extLst>
      <p:ext uri="{BB962C8B-B14F-4D97-AF65-F5344CB8AC3E}">
        <p14:creationId xmlns:p14="http://schemas.microsoft.com/office/powerpoint/2010/main" val="746691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Columns w/captions">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609441" y="5689600"/>
            <a:ext cx="5180251" cy="381000"/>
          </a:xfrm>
          <a:prstGeom prst="rect">
            <a:avLst/>
          </a:prstGeom>
        </p:spPr>
        <p:txBody>
          <a:bodyPr vert="horz" lIns="121845" tIns="60923" rIns="121845" bIns="60923"/>
          <a:lstStyle>
            <a:lvl1pPr algn="ctr">
              <a:buNone/>
              <a:defRPr sz="2100" i="1" baseline="0">
                <a:latin typeface="Myriad Pro" pitchFamily="34" charset="0"/>
              </a:defRPr>
            </a:lvl1pPr>
          </a:lstStyle>
          <a:p>
            <a:pPr lvl="0"/>
            <a:r>
              <a:rPr lang="en-US" dirty="0"/>
              <a:t>Caption text</a:t>
            </a:r>
          </a:p>
        </p:txBody>
      </p:sp>
      <p:sp>
        <p:nvSpPr>
          <p:cNvPr id="11" name="Text Placeholder 9"/>
          <p:cNvSpPr>
            <a:spLocks noGrp="1"/>
          </p:cNvSpPr>
          <p:nvPr>
            <p:ph type="body" sz="quarter" idx="15" hasCustomPrompt="1"/>
          </p:nvPr>
        </p:nvSpPr>
        <p:spPr>
          <a:xfrm>
            <a:off x="6399133" y="5689600"/>
            <a:ext cx="5180251" cy="381000"/>
          </a:xfrm>
          <a:prstGeom prst="rect">
            <a:avLst/>
          </a:prstGeom>
        </p:spPr>
        <p:txBody>
          <a:bodyPr vert="horz" lIns="121845" tIns="60923" rIns="121845" bIns="60923"/>
          <a:lstStyle>
            <a:lvl1pPr algn="ctr">
              <a:buNone/>
              <a:defRPr sz="2100" i="1" baseline="0">
                <a:latin typeface="Myriad Pro" pitchFamily="34" charset="0"/>
              </a:defRPr>
            </a:lvl1pPr>
          </a:lstStyle>
          <a:p>
            <a:pPr lvl="0"/>
            <a:r>
              <a:rPr lang="en-US" dirty="0"/>
              <a:t>Caption text</a:t>
            </a:r>
          </a:p>
        </p:txBody>
      </p:sp>
      <p:sp>
        <p:nvSpPr>
          <p:cNvPr id="9" name="Title Placeholder 1"/>
          <p:cNvSpPr>
            <a:spLocks noGrp="1"/>
          </p:cNvSpPr>
          <p:nvPr>
            <p:ph type="title"/>
          </p:nvPr>
        </p:nvSpPr>
        <p:spPr>
          <a:xfrm>
            <a:off x="384935" y="175667"/>
            <a:ext cx="10969943" cy="762000"/>
          </a:xfrm>
          <a:prstGeom prst="rect">
            <a:avLst/>
          </a:prstGeom>
        </p:spPr>
        <p:txBody>
          <a:bodyPr vert="horz" lIns="121845" tIns="60923" rIns="121845" bIns="60923" rtlCol="0" anchor="ctr">
            <a:normAutofit/>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13" name="Slide Number Placeholder 5"/>
          <p:cNvSpPr>
            <a:spLocks noGrp="1"/>
          </p:cNvSpPr>
          <p:nvPr>
            <p:ph type="sldNum" sz="quarter" idx="4"/>
          </p:nvPr>
        </p:nvSpPr>
        <p:spPr>
          <a:xfrm>
            <a:off x="5637332" y="6416676"/>
            <a:ext cx="914162" cy="365125"/>
          </a:xfrm>
          <a:prstGeom prst="rect">
            <a:avLst/>
          </a:prstGeom>
        </p:spPr>
        <p:txBody>
          <a:bodyPr vert="horz" lIns="121845" tIns="60923" rIns="121845" bIns="60923" rtlCol="0" anchor="ctr"/>
          <a:lstStyle>
            <a:lvl1pPr algn="ctr">
              <a:defRPr sz="1300" b="0" i="0">
                <a:solidFill>
                  <a:srgbClr val="000000"/>
                </a:solidFill>
                <a:latin typeface="+mn-lt"/>
                <a:cs typeface="Verdana"/>
              </a:defRPr>
            </a:lvl1pPr>
          </a:lstStyle>
          <a:p>
            <a:pPr defTabSz="609240"/>
            <a:fld id="{8F20D5A1-9032-1545-B6AE-258D4534BA42}" type="slidenum">
              <a:rPr lang="en-US" smtClean="0"/>
              <a:pPr defTabSz="609240"/>
              <a:t>‹#›</a:t>
            </a:fld>
            <a:endParaRPr lang="en-US" dirty="0"/>
          </a:p>
        </p:txBody>
      </p:sp>
      <p:sp>
        <p:nvSpPr>
          <p:cNvPr id="14" name="Footer Placeholder 4"/>
          <p:cNvSpPr>
            <a:spLocks noGrp="1"/>
          </p:cNvSpPr>
          <p:nvPr>
            <p:ph type="ftr" sz="quarter" idx="3"/>
          </p:nvPr>
        </p:nvSpPr>
        <p:spPr>
          <a:xfrm>
            <a:off x="304720" y="6416676"/>
            <a:ext cx="3859795" cy="365125"/>
          </a:xfrm>
          <a:prstGeom prst="rect">
            <a:avLst/>
          </a:prstGeom>
        </p:spPr>
        <p:txBody>
          <a:bodyPr vert="horz" lIns="121845" tIns="60923" rIns="121845" bIns="60923" rtlCol="0" anchor="ctr"/>
          <a:lstStyle>
            <a:lvl1pPr algn="l">
              <a:defRPr sz="1300" b="0" i="0">
                <a:solidFill>
                  <a:schemeClr val="tx1"/>
                </a:solidFill>
                <a:latin typeface="+mn-lt"/>
                <a:cs typeface="Verdana"/>
              </a:defRPr>
            </a:lvl1pPr>
          </a:lstStyle>
          <a:p>
            <a:pPr defTabSz="1218480">
              <a:defRPr/>
            </a:pPr>
            <a:r>
              <a:rPr lang="en-US" kern="0" smtClean="0">
                <a:solidFill>
                  <a:sysClr val="windowText" lastClr="000000"/>
                </a:solidFill>
              </a:rPr>
              <a:t>© 2014 by The Enterprise Strategy Group, Inc.</a:t>
            </a:r>
            <a:endParaRPr lang="en-US" kern="0" dirty="0">
              <a:solidFill>
                <a:sysClr val="windowText" lastClr="000000"/>
              </a:solidFill>
            </a:endParaRPr>
          </a:p>
        </p:txBody>
      </p:sp>
      <p:sp>
        <p:nvSpPr>
          <p:cNvPr id="15" name="Content Placeholder 14"/>
          <p:cNvSpPr>
            <a:spLocks noGrp="1"/>
          </p:cNvSpPr>
          <p:nvPr>
            <p:ph sz="quarter" idx="16"/>
          </p:nvPr>
        </p:nvSpPr>
        <p:spPr>
          <a:xfrm>
            <a:off x="609441" y="1397000"/>
            <a:ext cx="5180251" cy="4165600"/>
          </a:xfrm>
          <a:prstGeom prst="rect">
            <a:avLst/>
          </a:prstGeom>
        </p:spPr>
        <p:txBody>
          <a:bodyPr lIns="121845" tIns="60923" rIns="121845" bIns="60923"/>
          <a:lstStyle>
            <a:lvl1pPr>
              <a:buNone/>
              <a:defRPr/>
            </a:lvl1pPr>
          </a:lstStyle>
          <a:p>
            <a:pPr lvl="0"/>
            <a:r>
              <a:rPr lang="en-US" smtClean="0"/>
              <a:t>Click to edit Master text styles</a:t>
            </a:r>
          </a:p>
        </p:txBody>
      </p:sp>
      <p:sp>
        <p:nvSpPr>
          <p:cNvPr id="16" name="Content Placeholder 14"/>
          <p:cNvSpPr>
            <a:spLocks noGrp="1"/>
          </p:cNvSpPr>
          <p:nvPr>
            <p:ph sz="quarter" idx="17"/>
          </p:nvPr>
        </p:nvSpPr>
        <p:spPr>
          <a:xfrm>
            <a:off x="6399133" y="1397000"/>
            <a:ext cx="5180251" cy="4165600"/>
          </a:xfrm>
          <a:prstGeom prst="rect">
            <a:avLst/>
          </a:prstGeom>
        </p:spPr>
        <p:txBody>
          <a:bodyPr lIns="121845" tIns="60923" rIns="121845" bIns="60923"/>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295249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with bullet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84935" y="175667"/>
            <a:ext cx="10969943" cy="762000"/>
          </a:xfrm>
          <a:prstGeom prst="rect">
            <a:avLst/>
          </a:prstGeom>
        </p:spPr>
        <p:txBody>
          <a:bodyPr vert="horz" lIns="121845" tIns="60923" rIns="121845" bIns="60923" rtlCol="0" anchor="ctr">
            <a:normAutofit/>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14" name="Text Placeholder 8"/>
          <p:cNvSpPr>
            <a:spLocks noGrp="1"/>
          </p:cNvSpPr>
          <p:nvPr>
            <p:ph type="body" sz="quarter" idx="13"/>
          </p:nvPr>
        </p:nvSpPr>
        <p:spPr>
          <a:xfrm>
            <a:off x="385134" y="1397000"/>
            <a:ext cx="10969943" cy="812800"/>
          </a:xfrm>
          <a:prstGeom prst="rect">
            <a:avLst/>
          </a:prstGeom>
        </p:spPr>
        <p:txBody>
          <a:bodyPr lIns="121845" tIns="60923" rIns="121845" bIns="60923"/>
          <a:lstStyle>
            <a:lvl1pPr marL="0" indent="0">
              <a:buNone/>
              <a:defRPr sz="2700" b="1">
                <a:latin typeface="Calibri" pitchFamily="34" charset="0"/>
                <a:cs typeface="Calibri" pitchFamily="34" charset="0"/>
              </a:defRPr>
            </a:lvl1pPr>
            <a:lvl2pPr>
              <a:buFont typeface="Arial" pitchFamily="34" charset="0"/>
              <a:buNone/>
              <a:defRPr>
                <a:latin typeface="Myriad Pro" pitchFamily="34" charset="0"/>
              </a:defRPr>
            </a:lvl2pPr>
            <a:lvl3pPr>
              <a:buNone/>
              <a:defRPr>
                <a:latin typeface="Myriad Pro" pitchFamily="34" charset="0"/>
              </a:defRPr>
            </a:lvl3pPr>
            <a:lvl4pPr>
              <a:buNone/>
              <a:defRPr>
                <a:latin typeface="Myriad Pro" pitchFamily="34" charset="0"/>
              </a:defRPr>
            </a:lvl4pPr>
            <a:lvl5pPr>
              <a:buNone/>
              <a:defRPr>
                <a:latin typeface="Myriad Pro" pitchFamily="34" charset="0"/>
              </a:defRPr>
            </a:lvl5pPr>
          </a:lstStyle>
          <a:p>
            <a:pPr lvl="0"/>
            <a:r>
              <a:rPr lang="en-US" smtClean="0"/>
              <a:t>Click to edit Master text styles</a:t>
            </a:r>
          </a:p>
        </p:txBody>
      </p:sp>
      <p:sp>
        <p:nvSpPr>
          <p:cNvPr id="7" name="Slide Number Placeholder 5"/>
          <p:cNvSpPr>
            <a:spLocks noGrp="1"/>
          </p:cNvSpPr>
          <p:nvPr>
            <p:ph type="sldNum" sz="quarter" idx="4"/>
          </p:nvPr>
        </p:nvSpPr>
        <p:spPr>
          <a:xfrm>
            <a:off x="5637332" y="6416676"/>
            <a:ext cx="914162" cy="365125"/>
          </a:xfrm>
          <a:prstGeom prst="rect">
            <a:avLst/>
          </a:prstGeom>
        </p:spPr>
        <p:txBody>
          <a:bodyPr vert="horz" lIns="121845" tIns="60923" rIns="121845" bIns="60923" rtlCol="0" anchor="ctr"/>
          <a:lstStyle>
            <a:lvl1pPr algn="ctr">
              <a:defRPr sz="1300" b="0" i="0">
                <a:solidFill>
                  <a:srgbClr val="000000"/>
                </a:solidFill>
                <a:latin typeface="+mn-lt"/>
                <a:cs typeface="Verdana"/>
              </a:defRPr>
            </a:lvl1pPr>
          </a:lstStyle>
          <a:p>
            <a:pPr defTabSz="609240"/>
            <a:fld id="{8F20D5A1-9032-1545-B6AE-258D4534BA42}" type="slidenum">
              <a:rPr lang="en-US" smtClean="0"/>
              <a:pPr defTabSz="609240"/>
              <a:t>‹#›</a:t>
            </a:fld>
            <a:endParaRPr lang="en-US" dirty="0"/>
          </a:p>
        </p:txBody>
      </p:sp>
      <p:sp>
        <p:nvSpPr>
          <p:cNvPr id="8" name="Footer Placeholder 4"/>
          <p:cNvSpPr>
            <a:spLocks noGrp="1"/>
          </p:cNvSpPr>
          <p:nvPr>
            <p:ph type="ftr" sz="quarter" idx="3"/>
          </p:nvPr>
        </p:nvSpPr>
        <p:spPr>
          <a:xfrm>
            <a:off x="304720" y="6416676"/>
            <a:ext cx="3859795" cy="365125"/>
          </a:xfrm>
          <a:prstGeom prst="rect">
            <a:avLst/>
          </a:prstGeom>
        </p:spPr>
        <p:txBody>
          <a:bodyPr vert="horz" lIns="121845" tIns="60923" rIns="121845" bIns="60923" rtlCol="0" anchor="ctr"/>
          <a:lstStyle>
            <a:lvl1pPr algn="l">
              <a:defRPr sz="1300" b="0" i="0">
                <a:solidFill>
                  <a:schemeClr val="tx1"/>
                </a:solidFill>
                <a:latin typeface="+mn-lt"/>
                <a:cs typeface="Verdana"/>
              </a:defRPr>
            </a:lvl1pPr>
          </a:lstStyle>
          <a:p>
            <a:pPr defTabSz="1218480">
              <a:defRPr/>
            </a:pPr>
            <a:r>
              <a:rPr lang="en-US" kern="0" smtClean="0">
                <a:solidFill>
                  <a:sysClr val="windowText" lastClr="000000"/>
                </a:solidFill>
              </a:rPr>
              <a:t>© 2014 by The Enterprise Strategy Group, Inc.</a:t>
            </a:r>
            <a:endParaRPr lang="en-US" kern="0" dirty="0">
              <a:solidFill>
                <a:sysClr val="windowText" lastClr="000000"/>
              </a:solidFill>
            </a:endParaRPr>
          </a:p>
        </p:txBody>
      </p:sp>
      <p:sp>
        <p:nvSpPr>
          <p:cNvPr id="10" name="Text Placeholder 2"/>
          <p:cNvSpPr>
            <a:spLocks noGrp="1"/>
          </p:cNvSpPr>
          <p:nvPr userDrawn="1">
            <p:ph type="body" sz="quarter" idx="14" hasCustomPrompt="1"/>
          </p:nvPr>
        </p:nvSpPr>
        <p:spPr>
          <a:xfrm>
            <a:off x="385134" y="2463800"/>
            <a:ext cx="10969943" cy="3505200"/>
          </a:xfrm>
          <a:prstGeom prst="rect">
            <a:avLst/>
          </a:prstGeom>
        </p:spPr>
        <p:txBody>
          <a:bodyPr lIns="121845" tIns="60923" rIns="121845" bIns="60923">
            <a:normAutofit/>
          </a:bodyPr>
          <a:lstStyle>
            <a:lvl1pPr marL="456921" marR="0" indent="-456921" algn="l" defTabSz="609240" rtl="0" eaLnBrk="1" fontAlgn="auto" latinLnBrk="0" hangingPunct="1">
              <a:lnSpc>
                <a:spcPct val="100000"/>
              </a:lnSpc>
              <a:spcBef>
                <a:spcPct val="20000"/>
              </a:spcBef>
              <a:spcAft>
                <a:spcPts val="0"/>
              </a:spcAft>
              <a:buClr>
                <a:srgbClr val="CC242E"/>
              </a:buClr>
              <a:buSzTx/>
              <a:buFont typeface="Arial"/>
              <a:buChar char="•"/>
              <a:tabLst/>
              <a:defRPr sz="2700"/>
            </a:lvl1pPr>
            <a:lvl2pPr marL="926043" marR="0" indent="-463016" algn="l" defTabSz="609240" rtl="0" eaLnBrk="1" fontAlgn="auto" latinLnBrk="0" hangingPunct="1">
              <a:lnSpc>
                <a:spcPct val="100000"/>
              </a:lnSpc>
              <a:spcBef>
                <a:spcPct val="20000"/>
              </a:spcBef>
              <a:spcAft>
                <a:spcPts val="0"/>
              </a:spcAft>
              <a:buClr>
                <a:srgbClr val="CC242E"/>
              </a:buClr>
              <a:buSzTx/>
              <a:buFont typeface="Wingdings" charset="2"/>
              <a:buChar char="§"/>
              <a:tabLst/>
              <a:defRPr sz="2700"/>
            </a:lvl2pPr>
            <a:lvl3pPr marL="1340325" marR="0" indent="-463016" algn="l" defTabSz="609240" rtl="0" eaLnBrk="1" fontAlgn="auto" latinLnBrk="0" hangingPunct="1">
              <a:lnSpc>
                <a:spcPct val="100000"/>
              </a:lnSpc>
              <a:spcBef>
                <a:spcPct val="20000"/>
              </a:spcBef>
              <a:spcAft>
                <a:spcPts val="0"/>
              </a:spcAft>
              <a:buClr>
                <a:srgbClr val="CC242E"/>
              </a:buClr>
              <a:buSzTx/>
              <a:buFont typeface="Arial" pitchFamily="34" charset="0"/>
              <a:buChar char="•"/>
              <a:tabLst/>
              <a:defRPr sz="2700"/>
            </a:lvl3pPr>
            <a:lvl4pPr marL="1973932" marR="0" indent="-609240" algn="l" defTabSz="609240" rtl="0" eaLnBrk="1" fontAlgn="auto" latinLnBrk="0" hangingPunct="1">
              <a:lnSpc>
                <a:spcPct val="100000"/>
              </a:lnSpc>
              <a:spcBef>
                <a:spcPct val="20000"/>
              </a:spcBef>
              <a:spcAft>
                <a:spcPts val="0"/>
              </a:spcAft>
              <a:buClr>
                <a:srgbClr val="CC242E"/>
              </a:buClr>
              <a:buSzTx/>
              <a:buFont typeface="+mj-lt"/>
              <a:buAutoNum type="arabicPeriod"/>
              <a:tabLst/>
              <a:defRPr sz="2700"/>
            </a:lvl4pPr>
            <a:lvl5pPr marL="2400404" marR="0" indent="-609240" algn="l" defTabSz="609240" rtl="0" eaLnBrk="1" fontAlgn="auto" latinLnBrk="0" hangingPunct="1">
              <a:lnSpc>
                <a:spcPct val="100000"/>
              </a:lnSpc>
              <a:spcBef>
                <a:spcPct val="20000"/>
              </a:spcBef>
              <a:spcAft>
                <a:spcPts val="0"/>
              </a:spcAft>
              <a:buClr>
                <a:srgbClr val="CC242E"/>
              </a:buClr>
              <a:buSzTx/>
              <a:buFont typeface="+mj-lt"/>
              <a:buAutoNum type="alphaLcPeriod"/>
              <a:tabLst/>
              <a:defRPr sz="2700"/>
            </a:lvl5pPr>
          </a:lstStyle>
          <a:p>
            <a:pPr marL="456921" marR="0" lvl="0" indent="-456921" algn="l" defTabSz="609240" rtl="0" eaLnBrk="1" fontAlgn="auto" latinLnBrk="0" hangingPunct="1">
              <a:lnSpc>
                <a:spcPct val="100000"/>
              </a:lnSpc>
              <a:spcBef>
                <a:spcPct val="20000"/>
              </a:spcBef>
              <a:spcAft>
                <a:spcPts val="0"/>
              </a:spcAft>
              <a:buClr>
                <a:srgbClr val="CC242E"/>
              </a:buClr>
              <a:buSzTx/>
              <a:buFont typeface="Arial"/>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Verdana"/>
              </a:rPr>
              <a:t>Bullet Level 1</a:t>
            </a:r>
          </a:p>
          <a:p>
            <a:pPr marL="926043" marR="0" lvl="1" indent="-463016" algn="l" defTabSz="609240" rtl="0" eaLnBrk="1" fontAlgn="auto" latinLnBrk="0" hangingPunct="1">
              <a:lnSpc>
                <a:spcPct val="100000"/>
              </a:lnSpc>
              <a:spcBef>
                <a:spcPct val="20000"/>
              </a:spcBef>
              <a:spcAft>
                <a:spcPts val="0"/>
              </a:spcAft>
              <a:buClr>
                <a:srgbClr val="CC242E"/>
              </a:buClr>
              <a:buSzTx/>
              <a:buFont typeface="Wingdings" charset="2"/>
              <a:buChar char="§"/>
              <a:tabLst/>
              <a:defRPr/>
            </a:pPr>
            <a:r>
              <a:rPr kumimoji="0" lang="en-US" sz="2700" b="0" i="0" u="none" strike="noStrike" kern="1200" cap="none" spc="0" normalizeH="0" baseline="0" noProof="0" dirty="0" smtClean="0">
                <a:ln>
                  <a:noFill/>
                </a:ln>
                <a:solidFill>
                  <a:srgbClr val="000000"/>
                </a:solidFill>
                <a:effectLst/>
                <a:uLnTx/>
                <a:uFillTx/>
                <a:latin typeface="+mn-lt"/>
                <a:ea typeface="+mn-ea"/>
                <a:cs typeface="Verdana"/>
              </a:rPr>
              <a:t>Level 2</a:t>
            </a:r>
          </a:p>
          <a:p>
            <a:pPr marL="1340325" marR="0" lvl="2" indent="-463016" algn="l" defTabSz="609240" rtl="0" eaLnBrk="1" fontAlgn="auto" latinLnBrk="0" hangingPunct="1">
              <a:lnSpc>
                <a:spcPct val="100000"/>
              </a:lnSpc>
              <a:spcBef>
                <a:spcPct val="20000"/>
              </a:spcBef>
              <a:spcAft>
                <a:spcPts val="0"/>
              </a:spcAft>
              <a:buClr>
                <a:srgbClr val="CC242E"/>
              </a:buClr>
              <a:buSzTx/>
              <a:buFont typeface="Arial" pitchFamily="34" charset="0"/>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Level 3</a:t>
            </a:r>
          </a:p>
          <a:p>
            <a:pPr marL="1973932" marR="0" lvl="3" indent="-609240" algn="l" defTabSz="609240" rtl="0" eaLnBrk="1" fontAlgn="auto" latinLnBrk="0" hangingPunct="1">
              <a:lnSpc>
                <a:spcPct val="100000"/>
              </a:lnSpc>
              <a:spcBef>
                <a:spcPct val="20000"/>
              </a:spcBef>
              <a:spcAft>
                <a:spcPts val="0"/>
              </a:spcAft>
              <a:buClr>
                <a:srgbClr val="CC242E"/>
              </a:buClr>
              <a:buSzTx/>
              <a:buFont typeface="+mj-lt"/>
              <a:buAutoNum type="arabicPeriod"/>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Level 4</a:t>
            </a:r>
          </a:p>
          <a:p>
            <a:pPr marL="2400404" marR="0" lvl="4" indent="-609240" algn="l" defTabSz="609240" rtl="0" eaLnBrk="1" fontAlgn="auto" latinLnBrk="0" hangingPunct="1">
              <a:lnSpc>
                <a:spcPct val="100000"/>
              </a:lnSpc>
              <a:spcBef>
                <a:spcPct val="20000"/>
              </a:spcBef>
              <a:spcAft>
                <a:spcPts val="0"/>
              </a:spcAft>
              <a:buClr>
                <a:srgbClr val="CC242E"/>
              </a:buClr>
              <a:buSzTx/>
              <a:buFont typeface="+mj-lt"/>
              <a:buAutoNum type="alphaLcPeriod"/>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Level 5</a:t>
            </a:r>
          </a:p>
          <a:p>
            <a:endParaRPr lang="en-US" dirty="0"/>
          </a:p>
        </p:txBody>
      </p:sp>
    </p:spTree>
    <p:extLst>
      <p:ext uri="{BB962C8B-B14F-4D97-AF65-F5344CB8AC3E}">
        <p14:creationId xmlns:p14="http://schemas.microsoft.com/office/powerpoint/2010/main" val="2782923407"/>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84935" y="175667"/>
            <a:ext cx="10969943" cy="762000"/>
          </a:xfrm>
          <a:prstGeom prst="rect">
            <a:avLst/>
          </a:prstGeom>
        </p:spPr>
        <p:txBody>
          <a:bodyPr vert="horz" lIns="121845" tIns="60923" rIns="121845" bIns="60923" rtlCol="0" anchor="ctr">
            <a:normAutofit/>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5637332" y="6416676"/>
            <a:ext cx="914162" cy="365125"/>
          </a:xfrm>
          <a:prstGeom prst="rect">
            <a:avLst/>
          </a:prstGeom>
        </p:spPr>
        <p:txBody>
          <a:bodyPr vert="horz" lIns="121845" tIns="60923" rIns="121845" bIns="60923" rtlCol="0" anchor="ctr"/>
          <a:lstStyle>
            <a:lvl1pPr algn="ctr">
              <a:defRPr sz="1300" b="0" i="0">
                <a:solidFill>
                  <a:srgbClr val="000000"/>
                </a:solidFill>
                <a:latin typeface="+mn-lt"/>
                <a:cs typeface="Verdana"/>
              </a:defRPr>
            </a:lvl1pPr>
          </a:lstStyle>
          <a:p>
            <a:pPr defTabSz="609240"/>
            <a:fld id="{8F20D5A1-9032-1545-B6AE-258D4534BA42}" type="slidenum">
              <a:rPr lang="en-US" smtClean="0"/>
              <a:pPr defTabSz="609240"/>
              <a:t>‹#›</a:t>
            </a:fld>
            <a:endParaRPr lang="en-US" dirty="0"/>
          </a:p>
        </p:txBody>
      </p:sp>
      <p:sp>
        <p:nvSpPr>
          <p:cNvPr id="7" name="Footer Placeholder 4"/>
          <p:cNvSpPr>
            <a:spLocks noGrp="1"/>
          </p:cNvSpPr>
          <p:nvPr>
            <p:ph type="ftr" sz="quarter" idx="3"/>
          </p:nvPr>
        </p:nvSpPr>
        <p:spPr>
          <a:xfrm>
            <a:off x="304720" y="6416676"/>
            <a:ext cx="3859795" cy="365125"/>
          </a:xfrm>
          <a:prstGeom prst="rect">
            <a:avLst/>
          </a:prstGeom>
        </p:spPr>
        <p:txBody>
          <a:bodyPr vert="horz" lIns="121845" tIns="60923" rIns="121845" bIns="60923" rtlCol="0" anchor="ctr"/>
          <a:lstStyle>
            <a:lvl1pPr algn="l">
              <a:defRPr sz="1300" b="0" i="0">
                <a:solidFill>
                  <a:schemeClr val="tx1"/>
                </a:solidFill>
                <a:latin typeface="+mn-lt"/>
                <a:cs typeface="Verdana"/>
              </a:defRPr>
            </a:lvl1pPr>
          </a:lstStyle>
          <a:p>
            <a:pPr defTabSz="1218480">
              <a:defRPr/>
            </a:pPr>
            <a:r>
              <a:rPr lang="en-US" kern="0" smtClean="0">
                <a:solidFill>
                  <a:sysClr val="windowText" lastClr="000000"/>
                </a:solidFill>
              </a:rPr>
              <a:t>© 2014 by The Enterprise Strategy Group, Inc.</a:t>
            </a:r>
            <a:endParaRPr lang="en-US" kern="0" dirty="0">
              <a:solidFill>
                <a:sysClr val="windowText" lastClr="000000"/>
              </a:solidFill>
            </a:endParaRPr>
          </a:p>
        </p:txBody>
      </p:sp>
    </p:spTree>
    <p:extLst>
      <p:ext uri="{BB962C8B-B14F-4D97-AF65-F5344CB8AC3E}">
        <p14:creationId xmlns:p14="http://schemas.microsoft.com/office/powerpoint/2010/main" val="390451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losing Pg blank">
    <p:spTree>
      <p:nvGrpSpPr>
        <p:cNvPr id="1" name=""/>
        <p:cNvGrpSpPr/>
        <p:nvPr/>
      </p:nvGrpSpPr>
      <p:grpSpPr>
        <a:xfrm>
          <a:off x="0" y="0"/>
          <a:ext cx="0" cy="0"/>
          <a:chOff x="0" y="0"/>
          <a:chExt cx="0" cy="0"/>
        </a:xfrm>
      </p:grpSpPr>
      <p:sp>
        <p:nvSpPr>
          <p:cNvPr id="9" name="Text Placeholder 5"/>
          <p:cNvSpPr>
            <a:spLocks noGrp="1"/>
          </p:cNvSpPr>
          <p:nvPr>
            <p:ph type="body" sz="quarter" idx="10" hasCustomPrompt="1"/>
          </p:nvPr>
        </p:nvSpPr>
        <p:spPr>
          <a:xfrm>
            <a:off x="3047206" y="4878133"/>
            <a:ext cx="7516442" cy="1422400"/>
          </a:xfrm>
          <a:prstGeom prst="rect">
            <a:avLst/>
          </a:prstGeom>
        </p:spPr>
        <p:txBody>
          <a:bodyPr lIns="121845" tIns="60923" rIns="121845" bIns="60923"/>
          <a:lstStyle>
            <a:lvl1pPr marL="0" indent="0">
              <a:spcBef>
                <a:spcPts val="0"/>
              </a:spcBef>
              <a:buFontTx/>
              <a:buNone/>
              <a:defRPr sz="3200">
                <a:solidFill>
                  <a:schemeClr val="tx1">
                    <a:lumMod val="75000"/>
                    <a:lumOff val="25000"/>
                  </a:schemeClr>
                </a:solidFill>
              </a:defRPr>
            </a:lvl1pPr>
            <a:lvl2pPr>
              <a:buFontTx/>
              <a:buNone/>
              <a:defRPr/>
            </a:lvl2pPr>
            <a:lvl3pPr>
              <a:buFontTx/>
              <a:buNone/>
              <a:defRPr/>
            </a:lvl3pPr>
            <a:lvl4pPr>
              <a:buFontTx/>
              <a:buNone/>
              <a:defRPr/>
            </a:lvl4pPr>
            <a:lvl5pPr>
              <a:buFontTx/>
              <a:buNone/>
              <a:defRPr/>
            </a:lvl5pPr>
          </a:lstStyle>
          <a:p>
            <a:pPr lvl="0"/>
            <a:r>
              <a:rPr lang="en-US" dirty="0" smtClean="0"/>
              <a:t>Author, title</a:t>
            </a:r>
          </a:p>
          <a:p>
            <a:pPr lvl="0"/>
            <a:r>
              <a:rPr lang="en-US" dirty="0" smtClean="0"/>
              <a:t>Contact Information</a:t>
            </a:r>
          </a:p>
        </p:txBody>
      </p:sp>
    </p:spTree>
    <p:extLst>
      <p:ext uri="{BB962C8B-B14F-4D97-AF65-F5344CB8AC3E}">
        <p14:creationId xmlns:p14="http://schemas.microsoft.com/office/powerpoint/2010/main" val="322825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Columns w/captions">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609441" y="5689600"/>
            <a:ext cx="5180251" cy="381000"/>
          </a:xfrm>
          <a:prstGeom prst="rect">
            <a:avLst/>
          </a:prstGeom>
        </p:spPr>
        <p:txBody>
          <a:bodyPr vert="horz" lIns="121877" tIns="60939" rIns="121877" bIns="60939"/>
          <a:lstStyle>
            <a:lvl1pPr algn="ctr">
              <a:buNone/>
              <a:defRPr sz="2100" i="1" baseline="0">
                <a:latin typeface="Myriad Pro" pitchFamily="34" charset="0"/>
              </a:defRPr>
            </a:lvl1pPr>
          </a:lstStyle>
          <a:p>
            <a:pPr lvl="0"/>
            <a:r>
              <a:rPr lang="en-US" dirty="0"/>
              <a:t>Caption text</a:t>
            </a:r>
          </a:p>
        </p:txBody>
      </p:sp>
      <p:sp>
        <p:nvSpPr>
          <p:cNvPr id="11" name="Text Placeholder 9"/>
          <p:cNvSpPr>
            <a:spLocks noGrp="1"/>
          </p:cNvSpPr>
          <p:nvPr>
            <p:ph type="body" sz="quarter" idx="15" hasCustomPrompt="1"/>
          </p:nvPr>
        </p:nvSpPr>
        <p:spPr>
          <a:xfrm>
            <a:off x="6399133" y="5689600"/>
            <a:ext cx="5180251" cy="381000"/>
          </a:xfrm>
          <a:prstGeom prst="rect">
            <a:avLst/>
          </a:prstGeom>
        </p:spPr>
        <p:txBody>
          <a:bodyPr vert="horz" lIns="121877" tIns="60939" rIns="121877" bIns="60939"/>
          <a:lstStyle>
            <a:lvl1pPr algn="ctr">
              <a:buNone/>
              <a:defRPr sz="2100" i="1" baseline="0">
                <a:latin typeface="Myriad Pro" pitchFamily="34" charset="0"/>
              </a:defRPr>
            </a:lvl1pPr>
          </a:lstStyle>
          <a:p>
            <a:pPr lvl="0"/>
            <a:r>
              <a:rPr lang="en-US" dirty="0"/>
              <a:t>Caption text</a:t>
            </a:r>
          </a:p>
        </p:txBody>
      </p:sp>
      <p:sp>
        <p:nvSpPr>
          <p:cNvPr id="9" name="Title Placeholder 1"/>
          <p:cNvSpPr>
            <a:spLocks noGrp="1"/>
          </p:cNvSpPr>
          <p:nvPr>
            <p:ph type="title"/>
          </p:nvPr>
        </p:nvSpPr>
        <p:spPr>
          <a:xfrm>
            <a:off x="384935" y="175667"/>
            <a:ext cx="10969943" cy="762000"/>
          </a:xfrm>
          <a:prstGeom prst="rect">
            <a:avLst/>
          </a:prstGeom>
        </p:spPr>
        <p:txBody>
          <a:bodyPr vert="horz" lIns="121877" tIns="60939" rIns="121877" bIns="60939" rtlCol="0" anchor="ctr">
            <a:normAutofit/>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13" name="Slide Number Placeholder 5"/>
          <p:cNvSpPr>
            <a:spLocks noGrp="1"/>
          </p:cNvSpPr>
          <p:nvPr>
            <p:ph type="sldNum" sz="quarter" idx="4"/>
          </p:nvPr>
        </p:nvSpPr>
        <p:spPr>
          <a:xfrm>
            <a:off x="5637332" y="6416676"/>
            <a:ext cx="914162" cy="365125"/>
          </a:xfrm>
          <a:prstGeom prst="rect">
            <a:avLst/>
          </a:prstGeom>
        </p:spPr>
        <p:txBody>
          <a:bodyPr vert="horz" lIns="121877" tIns="60939" rIns="121877" bIns="60939" rtlCol="0" anchor="ctr"/>
          <a:lstStyle>
            <a:lvl1pPr algn="ctr">
              <a:defRPr sz="1300" b="0" i="0">
                <a:solidFill>
                  <a:srgbClr val="000000"/>
                </a:solidFill>
                <a:latin typeface="+mn-lt"/>
                <a:cs typeface="Verdana"/>
              </a:defRPr>
            </a:lvl1pPr>
          </a:lstStyle>
          <a:p>
            <a:pPr defTabSz="609392"/>
            <a:fld id="{8F20D5A1-9032-1545-B6AE-258D4534BA42}" type="slidenum">
              <a:rPr lang="en-US" smtClean="0"/>
              <a:pPr defTabSz="609392"/>
              <a:t>‹#›</a:t>
            </a:fld>
            <a:endParaRPr lang="en-US" dirty="0"/>
          </a:p>
        </p:txBody>
      </p:sp>
      <p:sp>
        <p:nvSpPr>
          <p:cNvPr id="14" name="Footer Placeholder 4"/>
          <p:cNvSpPr>
            <a:spLocks noGrp="1"/>
          </p:cNvSpPr>
          <p:nvPr>
            <p:ph type="ftr" sz="quarter" idx="3"/>
          </p:nvPr>
        </p:nvSpPr>
        <p:spPr>
          <a:xfrm>
            <a:off x="304720" y="6416676"/>
            <a:ext cx="3859795" cy="365125"/>
          </a:xfrm>
          <a:prstGeom prst="rect">
            <a:avLst/>
          </a:prstGeom>
        </p:spPr>
        <p:txBody>
          <a:bodyPr vert="horz" lIns="121877" tIns="60939" rIns="121877" bIns="60939" rtlCol="0" anchor="ctr"/>
          <a:lstStyle>
            <a:lvl1pPr algn="l">
              <a:defRPr sz="1300" b="0" i="0">
                <a:solidFill>
                  <a:schemeClr val="tx1"/>
                </a:solidFill>
                <a:latin typeface="+mn-lt"/>
                <a:cs typeface="Verdana"/>
              </a:defRPr>
            </a:lvl1pPr>
          </a:lstStyle>
          <a:p>
            <a:pPr defTabSz="1218784">
              <a:defRPr/>
            </a:pPr>
            <a:r>
              <a:rPr lang="en-US" kern="0" smtClean="0">
                <a:solidFill>
                  <a:sysClr val="windowText" lastClr="000000"/>
                </a:solidFill>
              </a:rPr>
              <a:t>© 2014 by The Enterprise Strategy Group, Inc.</a:t>
            </a:r>
            <a:endParaRPr lang="en-US" kern="0" dirty="0">
              <a:solidFill>
                <a:sysClr val="windowText" lastClr="000000"/>
              </a:solidFill>
            </a:endParaRPr>
          </a:p>
        </p:txBody>
      </p:sp>
      <p:sp>
        <p:nvSpPr>
          <p:cNvPr id="15" name="Content Placeholder 14"/>
          <p:cNvSpPr>
            <a:spLocks noGrp="1"/>
          </p:cNvSpPr>
          <p:nvPr>
            <p:ph sz="quarter" idx="16"/>
          </p:nvPr>
        </p:nvSpPr>
        <p:spPr>
          <a:xfrm>
            <a:off x="609441" y="1397000"/>
            <a:ext cx="5180251" cy="4165600"/>
          </a:xfrm>
          <a:prstGeom prst="rect">
            <a:avLst/>
          </a:prstGeom>
        </p:spPr>
        <p:txBody>
          <a:bodyPr lIns="121877" tIns="60939" rIns="121877" bIns="60939"/>
          <a:lstStyle>
            <a:lvl1pPr>
              <a:buNone/>
              <a:defRPr/>
            </a:lvl1pPr>
          </a:lstStyle>
          <a:p>
            <a:pPr lvl="0"/>
            <a:r>
              <a:rPr lang="en-US" smtClean="0"/>
              <a:t>Click to edit Master text styles</a:t>
            </a:r>
          </a:p>
        </p:txBody>
      </p:sp>
      <p:sp>
        <p:nvSpPr>
          <p:cNvPr id="16" name="Content Placeholder 14"/>
          <p:cNvSpPr>
            <a:spLocks noGrp="1"/>
          </p:cNvSpPr>
          <p:nvPr>
            <p:ph sz="quarter" idx="17"/>
          </p:nvPr>
        </p:nvSpPr>
        <p:spPr>
          <a:xfrm>
            <a:off x="6399133" y="1397000"/>
            <a:ext cx="5180251" cy="4165600"/>
          </a:xfrm>
          <a:prstGeom prst="rect">
            <a:avLst/>
          </a:prstGeom>
        </p:spPr>
        <p:txBody>
          <a:bodyPr lIns="121877" tIns="60939" rIns="121877" bIns="60939"/>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958216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with bullet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84935" y="175667"/>
            <a:ext cx="10969943" cy="762000"/>
          </a:xfrm>
          <a:prstGeom prst="rect">
            <a:avLst/>
          </a:prstGeom>
        </p:spPr>
        <p:txBody>
          <a:bodyPr vert="horz" lIns="121877" tIns="60939" rIns="121877" bIns="60939" rtlCol="0" anchor="ctr">
            <a:normAutofit/>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14" name="Text Placeholder 8"/>
          <p:cNvSpPr>
            <a:spLocks noGrp="1"/>
          </p:cNvSpPr>
          <p:nvPr>
            <p:ph type="body" sz="quarter" idx="13"/>
          </p:nvPr>
        </p:nvSpPr>
        <p:spPr>
          <a:xfrm>
            <a:off x="385134" y="1397000"/>
            <a:ext cx="10969943" cy="812800"/>
          </a:xfrm>
          <a:prstGeom prst="rect">
            <a:avLst/>
          </a:prstGeom>
        </p:spPr>
        <p:txBody>
          <a:bodyPr lIns="121877" tIns="60939" rIns="121877" bIns="60939"/>
          <a:lstStyle>
            <a:lvl1pPr marL="0" indent="0">
              <a:buNone/>
              <a:defRPr sz="2700" b="1">
                <a:latin typeface="Calibri" pitchFamily="34" charset="0"/>
                <a:cs typeface="Calibri" pitchFamily="34" charset="0"/>
              </a:defRPr>
            </a:lvl1pPr>
            <a:lvl2pPr>
              <a:buFont typeface="Arial" pitchFamily="34" charset="0"/>
              <a:buNone/>
              <a:defRPr>
                <a:latin typeface="Myriad Pro" pitchFamily="34" charset="0"/>
              </a:defRPr>
            </a:lvl2pPr>
            <a:lvl3pPr>
              <a:buNone/>
              <a:defRPr>
                <a:latin typeface="Myriad Pro" pitchFamily="34" charset="0"/>
              </a:defRPr>
            </a:lvl3pPr>
            <a:lvl4pPr>
              <a:buNone/>
              <a:defRPr>
                <a:latin typeface="Myriad Pro" pitchFamily="34" charset="0"/>
              </a:defRPr>
            </a:lvl4pPr>
            <a:lvl5pPr>
              <a:buNone/>
              <a:defRPr>
                <a:latin typeface="Myriad Pro" pitchFamily="34" charset="0"/>
              </a:defRPr>
            </a:lvl5pPr>
          </a:lstStyle>
          <a:p>
            <a:pPr lvl="0"/>
            <a:r>
              <a:rPr lang="en-US" smtClean="0"/>
              <a:t>Click to edit Master text styles</a:t>
            </a:r>
          </a:p>
        </p:txBody>
      </p:sp>
      <p:sp>
        <p:nvSpPr>
          <p:cNvPr id="7" name="Slide Number Placeholder 5"/>
          <p:cNvSpPr>
            <a:spLocks noGrp="1"/>
          </p:cNvSpPr>
          <p:nvPr>
            <p:ph type="sldNum" sz="quarter" idx="4"/>
          </p:nvPr>
        </p:nvSpPr>
        <p:spPr>
          <a:xfrm>
            <a:off x="5637332" y="6416676"/>
            <a:ext cx="914162" cy="365125"/>
          </a:xfrm>
          <a:prstGeom prst="rect">
            <a:avLst/>
          </a:prstGeom>
        </p:spPr>
        <p:txBody>
          <a:bodyPr vert="horz" lIns="121877" tIns="60939" rIns="121877" bIns="60939" rtlCol="0" anchor="ctr"/>
          <a:lstStyle>
            <a:lvl1pPr algn="ctr">
              <a:defRPr sz="1300" b="0" i="0">
                <a:solidFill>
                  <a:srgbClr val="000000"/>
                </a:solidFill>
                <a:latin typeface="+mn-lt"/>
                <a:cs typeface="Verdana"/>
              </a:defRPr>
            </a:lvl1pPr>
          </a:lstStyle>
          <a:p>
            <a:pPr defTabSz="609392"/>
            <a:fld id="{8F20D5A1-9032-1545-B6AE-258D4534BA42}" type="slidenum">
              <a:rPr lang="en-US" smtClean="0"/>
              <a:pPr defTabSz="609392"/>
              <a:t>‹#›</a:t>
            </a:fld>
            <a:endParaRPr lang="en-US" dirty="0"/>
          </a:p>
        </p:txBody>
      </p:sp>
      <p:sp>
        <p:nvSpPr>
          <p:cNvPr id="8" name="Footer Placeholder 4"/>
          <p:cNvSpPr>
            <a:spLocks noGrp="1"/>
          </p:cNvSpPr>
          <p:nvPr>
            <p:ph type="ftr" sz="quarter" idx="3"/>
          </p:nvPr>
        </p:nvSpPr>
        <p:spPr>
          <a:xfrm>
            <a:off x="304720" y="6416676"/>
            <a:ext cx="3859795" cy="365125"/>
          </a:xfrm>
          <a:prstGeom prst="rect">
            <a:avLst/>
          </a:prstGeom>
        </p:spPr>
        <p:txBody>
          <a:bodyPr vert="horz" lIns="121877" tIns="60939" rIns="121877" bIns="60939" rtlCol="0" anchor="ctr"/>
          <a:lstStyle>
            <a:lvl1pPr algn="l">
              <a:defRPr sz="1300" b="0" i="0">
                <a:solidFill>
                  <a:schemeClr val="tx1"/>
                </a:solidFill>
                <a:latin typeface="+mn-lt"/>
                <a:cs typeface="Verdana"/>
              </a:defRPr>
            </a:lvl1pPr>
          </a:lstStyle>
          <a:p>
            <a:pPr defTabSz="1218784">
              <a:defRPr/>
            </a:pPr>
            <a:r>
              <a:rPr lang="en-US" kern="0" smtClean="0">
                <a:solidFill>
                  <a:sysClr val="windowText" lastClr="000000"/>
                </a:solidFill>
              </a:rPr>
              <a:t>© 2014 by The Enterprise Strategy Group, Inc.</a:t>
            </a:r>
            <a:endParaRPr lang="en-US" kern="0" dirty="0">
              <a:solidFill>
                <a:sysClr val="windowText" lastClr="000000"/>
              </a:solidFill>
            </a:endParaRPr>
          </a:p>
        </p:txBody>
      </p:sp>
      <p:sp>
        <p:nvSpPr>
          <p:cNvPr id="10" name="Text Placeholder 2"/>
          <p:cNvSpPr>
            <a:spLocks noGrp="1"/>
          </p:cNvSpPr>
          <p:nvPr userDrawn="1">
            <p:ph type="body" sz="quarter" idx="14" hasCustomPrompt="1"/>
          </p:nvPr>
        </p:nvSpPr>
        <p:spPr>
          <a:xfrm>
            <a:off x="385134" y="2463800"/>
            <a:ext cx="10969943" cy="3505200"/>
          </a:xfrm>
          <a:prstGeom prst="rect">
            <a:avLst/>
          </a:prstGeom>
        </p:spPr>
        <p:txBody>
          <a:bodyPr lIns="121877" tIns="60939" rIns="121877" bIns="60939">
            <a:normAutofit/>
          </a:bodyPr>
          <a:lstStyle>
            <a:lvl1pPr marL="457041" marR="0" indent="-457041" algn="l" defTabSz="609392" rtl="0" eaLnBrk="1" fontAlgn="auto" latinLnBrk="0" hangingPunct="1">
              <a:lnSpc>
                <a:spcPct val="100000"/>
              </a:lnSpc>
              <a:spcBef>
                <a:spcPct val="20000"/>
              </a:spcBef>
              <a:spcAft>
                <a:spcPts val="0"/>
              </a:spcAft>
              <a:buClr>
                <a:srgbClr val="CC242E"/>
              </a:buClr>
              <a:buSzTx/>
              <a:buFont typeface="Arial"/>
              <a:buChar char="•"/>
              <a:tabLst/>
              <a:defRPr sz="2700"/>
            </a:lvl1pPr>
            <a:lvl2pPr marL="926275" marR="0" indent="-463136" algn="l" defTabSz="609392" rtl="0" eaLnBrk="1" fontAlgn="auto" latinLnBrk="0" hangingPunct="1">
              <a:lnSpc>
                <a:spcPct val="100000"/>
              </a:lnSpc>
              <a:spcBef>
                <a:spcPct val="20000"/>
              </a:spcBef>
              <a:spcAft>
                <a:spcPts val="0"/>
              </a:spcAft>
              <a:buClr>
                <a:srgbClr val="CC242E"/>
              </a:buClr>
              <a:buSzTx/>
              <a:buFont typeface="Wingdings" charset="2"/>
              <a:buChar char="§"/>
              <a:tabLst/>
              <a:defRPr sz="2700"/>
            </a:lvl2pPr>
            <a:lvl3pPr marL="1340661" marR="0" indent="-463136" algn="l" defTabSz="609392" rtl="0" eaLnBrk="1" fontAlgn="auto" latinLnBrk="0" hangingPunct="1">
              <a:lnSpc>
                <a:spcPct val="100000"/>
              </a:lnSpc>
              <a:spcBef>
                <a:spcPct val="20000"/>
              </a:spcBef>
              <a:spcAft>
                <a:spcPts val="0"/>
              </a:spcAft>
              <a:buClr>
                <a:srgbClr val="CC242E"/>
              </a:buClr>
              <a:buSzTx/>
              <a:buFont typeface="Arial" pitchFamily="34" charset="0"/>
              <a:buChar char="•"/>
              <a:tabLst/>
              <a:defRPr sz="2700"/>
            </a:lvl3pPr>
            <a:lvl4pPr marL="1974428" marR="0" indent="-609392" algn="l" defTabSz="609392" rtl="0" eaLnBrk="1" fontAlgn="auto" latinLnBrk="0" hangingPunct="1">
              <a:lnSpc>
                <a:spcPct val="100000"/>
              </a:lnSpc>
              <a:spcBef>
                <a:spcPct val="20000"/>
              </a:spcBef>
              <a:spcAft>
                <a:spcPts val="0"/>
              </a:spcAft>
              <a:buClr>
                <a:srgbClr val="CC242E"/>
              </a:buClr>
              <a:buSzTx/>
              <a:buFont typeface="+mj-lt"/>
              <a:buAutoNum type="arabicPeriod"/>
              <a:tabLst/>
              <a:defRPr sz="2700"/>
            </a:lvl4pPr>
            <a:lvl5pPr marL="2401004" marR="0" indent="-609392" algn="l" defTabSz="609392" rtl="0" eaLnBrk="1" fontAlgn="auto" latinLnBrk="0" hangingPunct="1">
              <a:lnSpc>
                <a:spcPct val="100000"/>
              </a:lnSpc>
              <a:spcBef>
                <a:spcPct val="20000"/>
              </a:spcBef>
              <a:spcAft>
                <a:spcPts val="0"/>
              </a:spcAft>
              <a:buClr>
                <a:srgbClr val="CC242E"/>
              </a:buClr>
              <a:buSzTx/>
              <a:buFont typeface="+mj-lt"/>
              <a:buAutoNum type="alphaLcPeriod"/>
              <a:tabLst/>
              <a:defRPr sz="2700"/>
            </a:lvl5pPr>
          </a:lstStyle>
          <a:p>
            <a:pPr marL="457041" marR="0" lvl="0" indent="-457041" algn="l" defTabSz="609392" rtl="0" eaLnBrk="1" fontAlgn="auto" latinLnBrk="0" hangingPunct="1">
              <a:lnSpc>
                <a:spcPct val="100000"/>
              </a:lnSpc>
              <a:spcBef>
                <a:spcPct val="20000"/>
              </a:spcBef>
              <a:spcAft>
                <a:spcPts val="0"/>
              </a:spcAft>
              <a:buClr>
                <a:srgbClr val="CC242E"/>
              </a:buClr>
              <a:buSzTx/>
              <a:buFont typeface="Arial"/>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Verdana"/>
              </a:rPr>
              <a:t>Bullet Level 1</a:t>
            </a:r>
          </a:p>
          <a:p>
            <a:pPr marL="926275" marR="0" lvl="1" indent="-463136" algn="l" defTabSz="609392" rtl="0" eaLnBrk="1" fontAlgn="auto" latinLnBrk="0" hangingPunct="1">
              <a:lnSpc>
                <a:spcPct val="100000"/>
              </a:lnSpc>
              <a:spcBef>
                <a:spcPct val="20000"/>
              </a:spcBef>
              <a:spcAft>
                <a:spcPts val="0"/>
              </a:spcAft>
              <a:buClr>
                <a:srgbClr val="CC242E"/>
              </a:buClr>
              <a:buSzTx/>
              <a:buFont typeface="Wingdings" charset="2"/>
              <a:buChar char="§"/>
              <a:tabLst/>
              <a:defRPr/>
            </a:pPr>
            <a:r>
              <a:rPr kumimoji="0" lang="en-US" sz="2700" b="0" i="0" u="none" strike="noStrike" kern="1200" cap="none" spc="0" normalizeH="0" baseline="0" noProof="0" dirty="0" smtClean="0">
                <a:ln>
                  <a:noFill/>
                </a:ln>
                <a:solidFill>
                  <a:srgbClr val="000000"/>
                </a:solidFill>
                <a:effectLst/>
                <a:uLnTx/>
                <a:uFillTx/>
                <a:latin typeface="+mn-lt"/>
                <a:ea typeface="+mn-ea"/>
                <a:cs typeface="Verdana"/>
              </a:rPr>
              <a:t>Level 2</a:t>
            </a:r>
          </a:p>
          <a:p>
            <a:pPr marL="1340661" marR="0" lvl="2" indent="-463136" algn="l" defTabSz="609392" rtl="0" eaLnBrk="1" fontAlgn="auto" latinLnBrk="0" hangingPunct="1">
              <a:lnSpc>
                <a:spcPct val="100000"/>
              </a:lnSpc>
              <a:spcBef>
                <a:spcPct val="20000"/>
              </a:spcBef>
              <a:spcAft>
                <a:spcPts val="0"/>
              </a:spcAft>
              <a:buClr>
                <a:srgbClr val="CC242E"/>
              </a:buClr>
              <a:buSzTx/>
              <a:buFont typeface="Arial" pitchFamily="34" charset="0"/>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Level 3</a:t>
            </a:r>
          </a:p>
          <a:p>
            <a:pPr marL="1974428" marR="0" lvl="3" indent="-609392" algn="l" defTabSz="609392" rtl="0" eaLnBrk="1" fontAlgn="auto" latinLnBrk="0" hangingPunct="1">
              <a:lnSpc>
                <a:spcPct val="100000"/>
              </a:lnSpc>
              <a:spcBef>
                <a:spcPct val="20000"/>
              </a:spcBef>
              <a:spcAft>
                <a:spcPts val="0"/>
              </a:spcAft>
              <a:buClr>
                <a:srgbClr val="CC242E"/>
              </a:buClr>
              <a:buSzTx/>
              <a:buFont typeface="+mj-lt"/>
              <a:buAutoNum type="arabicPeriod"/>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Level 4</a:t>
            </a:r>
          </a:p>
          <a:p>
            <a:pPr marL="2401004" marR="0" lvl="4" indent="-609392" algn="l" defTabSz="609392" rtl="0" eaLnBrk="1" fontAlgn="auto" latinLnBrk="0" hangingPunct="1">
              <a:lnSpc>
                <a:spcPct val="100000"/>
              </a:lnSpc>
              <a:spcBef>
                <a:spcPct val="20000"/>
              </a:spcBef>
              <a:spcAft>
                <a:spcPts val="0"/>
              </a:spcAft>
              <a:buClr>
                <a:srgbClr val="CC242E"/>
              </a:buClr>
              <a:buSzTx/>
              <a:buFont typeface="+mj-lt"/>
              <a:buAutoNum type="alphaLcPeriod"/>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Level 5</a:t>
            </a:r>
          </a:p>
          <a:p>
            <a:endParaRPr lang="en-US" dirty="0"/>
          </a:p>
        </p:txBody>
      </p:sp>
    </p:spTree>
    <p:extLst>
      <p:ext uri="{BB962C8B-B14F-4D97-AF65-F5344CB8AC3E}">
        <p14:creationId xmlns:p14="http://schemas.microsoft.com/office/powerpoint/2010/main" val="32495129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ext Placeholder 2"/>
          <p:cNvSpPr>
            <a:spLocks noGrp="1"/>
          </p:cNvSpPr>
          <p:nvPr>
            <p:ph type="body" idx="1"/>
          </p:nvPr>
        </p:nvSpPr>
        <p:spPr bwMode="gray">
          <a:xfrm>
            <a:off x="553328" y="1175273"/>
            <a:ext cx="10951283" cy="639763"/>
          </a:xfrm>
        </p:spPr>
        <p:txBody>
          <a:bodyPr tIns="0" anchor="t" anchorCtr="0">
            <a:noAutofit/>
          </a:bodyPr>
          <a:lstStyle>
            <a:lvl1pPr marL="0" indent="0">
              <a:lnSpc>
                <a:spcPct val="85000"/>
              </a:lnSpc>
              <a:buNone/>
              <a:defRPr sz="2800" b="0">
                <a:solidFill>
                  <a:srgbClr val="FF661C"/>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sp>
        <p:nvSpPr>
          <p:cNvPr id="18" name="Title Placeholder 1"/>
          <p:cNvSpPr>
            <a:spLocks noGrp="1"/>
          </p:cNvSpPr>
          <p:nvPr>
            <p:ph type="title"/>
          </p:nvPr>
        </p:nvSpPr>
        <p:spPr bwMode="gray">
          <a:xfrm>
            <a:off x="553276" y="36015"/>
            <a:ext cx="10960508" cy="1143000"/>
          </a:xfrm>
          <a:prstGeom prst="rect">
            <a:avLst/>
          </a:prstGeom>
        </p:spPr>
        <p:txBody>
          <a:bodyPr vert="horz" lIns="91424" tIns="45713" rIns="91424" bIns="45713" rtlCol="0" anchor="b" anchorCtr="0">
            <a:noAutofit/>
          </a:bodyPr>
          <a:lstStyle/>
          <a:p>
            <a:endParaRPr lang="en-US" dirty="0"/>
          </a:p>
        </p:txBody>
      </p:sp>
    </p:spTree>
    <p:extLst>
      <p:ext uri="{BB962C8B-B14F-4D97-AF65-F5344CB8AC3E}">
        <p14:creationId xmlns:p14="http://schemas.microsoft.com/office/powerpoint/2010/main" val="139281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84935" y="175667"/>
            <a:ext cx="10969943" cy="762000"/>
          </a:xfrm>
          <a:prstGeom prst="rect">
            <a:avLst/>
          </a:prstGeom>
        </p:spPr>
        <p:txBody>
          <a:bodyPr vert="horz" lIns="121877" tIns="60939" rIns="121877" bIns="60939" rtlCol="0" anchor="ctr">
            <a:normAutofit/>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5637332" y="6416676"/>
            <a:ext cx="914162" cy="365125"/>
          </a:xfrm>
          <a:prstGeom prst="rect">
            <a:avLst/>
          </a:prstGeom>
        </p:spPr>
        <p:txBody>
          <a:bodyPr vert="horz" lIns="121877" tIns="60939" rIns="121877" bIns="60939" rtlCol="0" anchor="ctr"/>
          <a:lstStyle>
            <a:lvl1pPr algn="ctr">
              <a:defRPr sz="1300" b="0" i="0">
                <a:solidFill>
                  <a:srgbClr val="000000"/>
                </a:solidFill>
                <a:latin typeface="+mn-lt"/>
                <a:cs typeface="Verdana"/>
              </a:defRPr>
            </a:lvl1pPr>
          </a:lstStyle>
          <a:p>
            <a:pPr defTabSz="609392"/>
            <a:fld id="{8F20D5A1-9032-1545-B6AE-258D4534BA42}" type="slidenum">
              <a:rPr lang="en-US" smtClean="0"/>
              <a:pPr defTabSz="609392"/>
              <a:t>‹#›</a:t>
            </a:fld>
            <a:endParaRPr lang="en-US" dirty="0"/>
          </a:p>
        </p:txBody>
      </p:sp>
      <p:sp>
        <p:nvSpPr>
          <p:cNvPr id="7" name="Footer Placeholder 4"/>
          <p:cNvSpPr>
            <a:spLocks noGrp="1"/>
          </p:cNvSpPr>
          <p:nvPr>
            <p:ph type="ftr" sz="quarter" idx="3"/>
          </p:nvPr>
        </p:nvSpPr>
        <p:spPr>
          <a:xfrm>
            <a:off x="304720" y="6416676"/>
            <a:ext cx="3859795" cy="365125"/>
          </a:xfrm>
          <a:prstGeom prst="rect">
            <a:avLst/>
          </a:prstGeom>
        </p:spPr>
        <p:txBody>
          <a:bodyPr vert="horz" lIns="121877" tIns="60939" rIns="121877" bIns="60939" rtlCol="0" anchor="ctr"/>
          <a:lstStyle>
            <a:lvl1pPr algn="l">
              <a:defRPr sz="1300" b="0" i="0">
                <a:solidFill>
                  <a:schemeClr val="tx1"/>
                </a:solidFill>
                <a:latin typeface="+mn-lt"/>
                <a:cs typeface="Verdana"/>
              </a:defRPr>
            </a:lvl1pPr>
          </a:lstStyle>
          <a:p>
            <a:pPr defTabSz="1218784">
              <a:defRPr/>
            </a:pPr>
            <a:r>
              <a:rPr lang="en-US" kern="0" smtClean="0">
                <a:solidFill>
                  <a:sysClr val="windowText" lastClr="000000"/>
                </a:solidFill>
              </a:rPr>
              <a:t>© 2014 by The Enterprise Strategy Group, Inc.</a:t>
            </a:r>
            <a:endParaRPr lang="en-US" kern="0" dirty="0">
              <a:solidFill>
                <a:sysClr val="windowText" lastClr="000000"/>
              </a:solidFill>
            </a:endParaRPr>
          </a:p>
        </p:txBody>
      </p:sp>
    </p:spTree>
    <p:extLst>
      <p:ext uri="{BB962C8B-B14F-4D97-AF65-F5344CB8AC3E}">
        <p14:creationId xmlns:p14="http://schemas.microsoft.com/office/powerpoint/2010/main" val="2716846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losing Pg blank">
    <p:spTree>
      <p:nvGrpSpPr>
        <p:cNvPr id="1" name=""/>
        <p:cNvGrpSpPr/>
        <p:nvPr/>
      </p:nvGrpSpPr>
      <p:grpSpPr>
        <a:xfrm>
          <a:off x="0" y="0"/>
          <a:ext cx="0" cy="0"/>
          <a:chOff x="0" y="0"/>
          <a:chExt cx="0" cy="0"/>
        </a:xfrm>
      </p:grpSpPr>
      <p:sp>
        <p:nvSpPr>
          <p:cNvPr id="9" name="Text Placeholder 5"/>
          <p:cNvSpPr>
            <a:spLocks noGrp="1"/>
          </p:cNvSpPr>
          <p:nvPr>
            <p:ph type="body" sz="quarter" idx="10" hasCustomPrompt="1"/>
          </p:nvPr>
        </p:nvSpPr>
        <p:spPr>
          <a:xfrm>
            <a:off x="3047206" y="4878133"/>
            <a:ext cx="7516442" cy="1422400"/>
          </a:xfrm>
          <a:prstGeom prst="rect">
            <a:avLst/>
          </a:prstGeom>
        </p:spPr>
        <p:txBody>
          <a:bodyPr lIns="121877" tIns="60939" rIns="121877" bIns="60939"/>
          <a:lstStyle>
            <a:lvl1pPr marL="0" indent="0">
              <a:spcBef>
                <a:spcPts val="0"/>
              </a:spcBef>
              <a:buFontTx/>
              <a:buNone/>
              <a:defRPr sz="3200">
                <a:solidFill>
                  <a:schemeClr val="tx1">
                    <a:lumMod val="75000"/>
                    <a:lumOff val="25000"/>
                  </a:schemeClr>
                </a:solidFill>
              </a:defRPr>
            </a:lvl1pPr>
            <a:lvl2pPr>
              <a:buFontTx/>
              <a:buNone/>
              <a:defRPr/>
            </a:lvl2pPr>
            <a:lvl3pPr>
              <a:buFontTx/>
              <a:buNone/>
              <a:defRPr/>
            </a:lvl3pPr>
            <a:lvl4pPr>
              <a:buFontTx/>
              <a:buNone/>
              <a:defRPr/>
            </a:lvl4pPr>
            <a:lvl5pPr>
              <a:buFontTx/>
              <a:buNone/>
              <a:defRPr/>
            </a:lvl5pPr>
          </a:lstStyle>
          <a:p>
            <a:pPr lvl="0"/>
            <a:r>
              <a:rPr lang="en-US" dirty="0" smtClean="0"/>
              <a:t>Author, title</a:t>
            </a:r>
          </a:p>
          <a:p>
            <a:pPr lvl="0"/>
            <a:r>
              <a:rPr lang="en-US" dirty="0" smtClean="0"/>
              <a:t>Contact Information</a:t>
            </a:r>
          </a:p>
        </p:txBody>
      </p:sp>
    </p:spTree>
    <p:extLst>
      <p:ext uri="{BB962C8B-B14F-4D97-AF65-F5344CB8AC3E}">
        <p14:creationId xmlns:p14="http://schemas.microsoft.com/office/powerpoint/2010/main" val="306673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Title page">
    <p:spTree>
      <p:nvGrpSpPr>
        <p:cNvPr id="1" name=""/>
        <p:cNvGrpSpPr/>
        <p:nvPr/>
      </p:nvGrpSpPr>
      <p:grpSpPr>
        <a:xfrm>
          <a:off x="0" y="0"/>
          <a:ext cx="0" cy="0"/>
          <a:chOff x="0" y="0"/>
          <a:chExt cx="0" cy="0"/>
        </a:xfrm>
      </p:grpSpPr>
      <p:sp>
        <p:nvSpPr>
          <p:cNvPr id="2" name="Title 1"/>
          <p:cNvSpPr>
            <a:spLocks noGrp="1"/>
          </p:cNvSpPr>
          <p:nvPr>
            <p:ph type="ctrTitle"/>
          </p:nvPr>
        </p:nvSpPr>
        <p:spPr>
          <a:xfrm>
            <a:off x="507869" y="2006601"/>
            <a:ext cx="10868369" cy="1136651"/>
          </a:xfrm>
          <a:prstGeom prst="rect">
            <a:avLst/>
          </a:prstGeom>
        </p:spPr>
        <p:txBody>
          <a:bodyPr lIns="121872" tIns="60936" rIns="121872" bIns="60936" anchor="b"/>
          <a:lstStyle>
            <a:lvl1pPr algn="l">
              <a:defRPr sz="5900" b="1">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507867" y="3086768"/>
            <a:ext cx="8532178" cy="812800"/>
          </a:xfrm>
          <a:prstGeom prst="rect">
            <a:avLst/>
          </a:prstGeom>
        </p:spPr>
        <p:txBody>
          <a:bodyPr lIns="121872" tIns="60936" rIns="121872" bIns="60936"/>
          <a:lstStyle>
            <a:lvl1pPr marL="0" indent="0" algn="l">
              <a:spcBef>
                <a:spcPts val="0"/>
              </a:spcBef>
              <a:buNone/>
              <a:defRPr>
                <a:solidFill>
                  <a:schemeClr val="bg1"/>
                </a:solidFill>
                <a:latin typeface="+mj-lt"/>
              </a:defRPr>
            </a:lvl1pPr>
            <a:lvl2pPr marL="609367" indent="0" algn="ctr">
              <a:buNone/>
              <a:defRPr>
                <a:solidFill>
                  <a:schemeClr val="tx1">
                    <a:tint val="75000"/>
                  </a:schemeClr>
                </a:solidFill>
              </a:defRPr>
            </a:lvl2pPr>
            <a:lvl3pPr marL="1218733" indent="0" algn="ctr">
              <a:buNone/>
              <a:defRPr>
                <a:solidFill>
                  <a:schemeClr val="tx1">
                    <a:tint val="75000"/>
                  </a:schemeClr>
                </a:solidFill>
              </a:defRPr>
            </a:lvl3pPr>
            <a:lvl4pPr marL="1828100" indent="0" algn="ctr">
              <a:buNone/>
              <a:defRPr>
                <a:solidFill>
                  <a:schemeClr val="tx1">
                    <a:tint val="75000"/>
                  </a:schemeClr>
                </a:solidFill>
              </a:defRPr>
            </a:lvl4pPr>
            <a:lvl5pPr marL="2437467" indent="0" algn="ctr">
              <a:buNone/>
              <a:defRPr>
                <a:solidFill>
                  <a:schemeClr val="tx1">
                    <a:tint val="75000"/>
                  </a:schemeClr>
                </a:solidFill>
              </a:defRPr>
            </a:lvl5pPr>
            <a:lvl6pPr marL="3046829" indent="0" algn="ctr">
              <a:buNone/>
              <a:defRPr>
                <a:solidFill>
                  <a:schemeClr val="tx1">
                    <a:tint val="75000"/>
                  </a:schemeClr>
                </a:solidFill>
              </a:defRPr>
            </a:lvl6pPr>
            <a:lvl7pPr marL="3656200" indent="0" algn="ctr">
              <a:buNone/>
              <a:defRPr>
                <a:solidFill>
                  <a:schemeClr val="tx1">
                    <a:tint val="75000"/>
                  </a:schemeClr>
                </a:solidFill>
              </a:defRPr>
            </a:lvl7pPr>
            <a:lvl8pPr marL="4265563" indent="0" algn="ctr">
              <a:buNone/>
              <a:defRPr>
                <a:solidFill>
                  <a:schemeClr val="tx1">
                    <a:tint val="75000"/>
                  </a:schemeClr>
                </a:solidFill>
              </a:defRPr>
            </a:lvl8pPr>
            <a:lvl9pPr marL="4874929"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0" hasCustomPrompt="1"/>
          </p:nvPr>
        </p:nvSpPr>
        <p:spPr>
          <a:xfrm>
            <a:off x="609441" y="4749800"/>
            <a:ext cx="7516442" cy="812800"/>
          </a:xfrm>
          <a:prstGeom prst="rect">
            <a:avLst/>
          </a:prstGeom>
        </p:spPr>
        <p:txBody>
          <a:bodyPr lIns="121872" tIns="60936" rIns="121872" bIns="60936"/>
          <a:lstStyle>
            <a:lvl1pPr marL="0" indent="0">
              <a:spcBef>
                <a:spcPts val="0"/>
              </a:spcBef>
              <a:buFontTx/>
              <a:buNone/>
              <a:defRPr sz="3200">
                <a:solidFill>
                  <a:schemeClr val="tx1">
                    <a:lumMod val="75000"/>
                    <a:lumOff val="25000"/>
                  </a:schemeClr>
                </a:solidFill>
                <a:latin typeface="+mj-lt"/>
              </a:defRPr>
            </a:lvl1pPr>
            <a:lvl2pPr>
              <a:buFontTx/>
              <a:buNone/>
              <a:defRPr/>
            </a:lvl2pPr>
            <a:lvl3pPr>
              <a:buFontTx/>
              <a:buNone/>
              <a:defRPr/>
            </a:lvl3pPr>
            <a:lvl4pPr>
              <a:buFontTx/>
              <a:buNone/>
              <a:defRPr/>
            </a:lvl4pPr>
            <a:lvl5pPr>
              <a:buFontTx/>
              <a:buNone/>
              <a:defRPr/>
            </a:lvl5pPr>
          </a:lstStyle>
          <a:p>
            <a:pPr lvl="0"/>
            <a:r>
              <a:rPr lang="en-US" dirty="0" smtClean="0"/>
              <a:t>Author, title</a:t>
            </a:r>
          </a:p>
        </p:txBody>
      </p:sp>
    </p:spTree>
    <p:extLst>
      <p:ext uri="{BB962C8B-B14F-4D97-AF65-F5344CB8AC3E}">
        <p14:creationId xmlns:p14="http://schemas.microsoft.com/office/powerpoint/2010/main" val="3852575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Columns w/captions">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609441" y="5689600"/>
            <a:ext cx="5180251" cy="381000"/>
          </a:xfrm>
          <a:prstGeom prst="rect">
            <a:avLst/>
          </a:prstGeom>
        </p:spPr>
        <p:txBody>
          <a:bodyPr vert="horz" lIns="121867" tIns="60933" rIns="121867" bIns="60933"/>
          <a:lstStyle>
            <a:lvl1pPr algn="ctr">
              <a:buNone/>
              <a:defRPr sz="2100" i="1" baseline="0">
                <a:latin typeface="Myriad Pro" pitchFamily="34" charset="0"/>
              </a:defRPr>
            </a:lvl1pPr>
          </a:lstStyle>
          <a:p>
            <a:pPr lvl="0"/>
            <a:r>
              <a:rPr lang="en-US" dirty="0"/>
              <a:t>Caption text</a:t>
            </a:r>
          </a:p>
        </p:txBody>
      </p:sp>
      <p:sp>
        <p:nvSpPr>
          <p:cNvPr id="11" name="Text Placeholder 9"/>
          <p:cNvSpPr>
            <a:spLocks noGrp="1"/>
          </p:cNvSpPr>
          <p:nvPr>
            <p:ph type="body" sz="quarter" idx="15" hasCustomPrompt="1"/>
          </p:nvPr>
        </p:nvSpPr>
        <p:spPr>
          <a:xfrm>
            <a:off x="6399133" y="5689600"/>
            <a:ext cx="5180251" cy="381000"/>
          </a:xfrm>
          <a:prstGeom prst="rect">
            <a:avLst/>
          </a:prstGeom>
        </p:spPr>
        <p:txBody>
          <a:bodyPr vert="horz" lIns="121867" tIns="60933" rIns="121867" bIns="60933"/>
          <a:lstStyle>
            <a:lvl1pPr algn="ctr">
              <a:buNone/>
              <a:defRPr sz="2100" i="1" baseline="0">
                <a:latin typeface="Myriad Pro" pitchFamily="34" charset="0"/>
              </a:defRPr>
            </a:lvl1pPr>
          </a:lstStyle>
          <a:p>
            <a:pPr lvl="0"/>
            <a:r>
              <a:rPr lang="en-US" dirty="0"/>
              <a:t>Caption text</a:t>
            </a:r>
          </a:p>
        </p:txBody>
      </p:sp>
      <p:sp>
        <p:nvSpPr>
          <p:cNvPr id="9" name="Title Placeholder 1"/>
          <p:cNvSpPr>
            <a:spLocks noGrp="1"/>
          </p:cNvSpPr>
          <p:nvPr>
            <p:ph type="title"/>
          </p:nvPr>
        </p:nvSpPr>
        <p:spPr>
          <a:xfrm>
            <a:off x="384935" y="175667"/>
            <a:ext cx="10969943" cy="762000"/>
          </a:xfrm>
          <a:prstGeom prst="rect">
            <a:avLst/>
          </a:prstGeom>
        </p:spPr>
        <p:txBody>
          <a:bodyPr vert="horz" lIns="121867" tIns="60933" rIns="121867" bIns="60933" rtlCol="0" anchor="ctr">
            <a:normAutofit/>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13" name="Slide Number Placeholder 5"/>
          <p:cNvSpPr>
            <a:spLocks noGrp="1"/>
          </p:cNvSpPr>
          <p:nvPr>
            <p:ph type="sldNum" sz="quarter" idx="4"/>
          </p:nvPr>
        </p:nvSpPr>
        <p:spPr>
          <a:xfrm>
            <a:off x="5637332" y="6416676"/>
            <a:ext cx="914162" cy="365125"/>
          </a:xfrm>
          <a:prstGeom prst="rect">
            <a:avLst/>
          </a:prstGeom>
        </p:spPr>
        <p:txBody>
          <a:bodyPr vert="horz" lIns="121867" tIns="60933" rIns="121867" bIns="60933" rtlCol="0" anchor="ctr"/>
          <a:lstStyle>
            <a:lvl1pPr algn="ctr">
              <a:defRPr sz="1300" b="0" i="0">
                <a:solidFill>
                  <a:srgbClr val="000000"/>
                </a:solidFill>
                <a:latin typeface="+mn-lt"/>
                <a:cs typeface="Verdana"/>
              </a:defRPr>
            </a:lvl1pPr>
          </a:lstStyle>
          <a:p>
            <a:pPr defTabSz="609341"/>
            <a:fld id="{8F20D5A1-9032-1545-B6AE-258D4534BA42}" type="slidenum">
              <a:rPr lang="en-US" smtClean="0"/>
              <a:pPr defTabSz="609341"/>
              <a:t>‹#›</a:t>
            </a:fld>
            <a:endParaRPr lang="en-US" dirty="0"/>
          </a:p>
        </p:txBody>
      </p:sp>
      <p:sp>
        <p:nvSpPr>
          <p:cNvPr id="14" name="Footer Placeholder 4"/>
          <p:cNvSpPr>
            <a:spLocks noGrp="1"/>
          </p:cNvSpPr>
          <p:nvPr>
            <p:ph type="ftr" sz="quarter" idx="3"/>
          </p:nvPr>
        </p:nvSpPr>
        <p:spPr>
          <a:xfrm>
            <a:off x="304720" y="6416676"/>
            <a:ext cx="3859795" cy="365125"/>
          </a:xfrm>
          <a:prstGeom prst="rect">
            <a:avLst/>
          </a:prstGeom>
        </p:spPr>
        <p:txBody>
          <a:bodyPr vert="horz" lIns="121867" tIns="60933" rIns="121867" bIns="60933" rtlCol="0" anchor="ctr"/>
          <a:lstStyle>
            <a:lvl1pPr algn="l">
              <a:defRPr sz="1300" b="0" i="0">
                <a:solidFill>
                  <a:schemeClr val="tx1"/>
                </a:solidFill>
                <a:latin typeface="+mn-lt"/>
                <a:cs typeface="Verdana"/>
              </a:defRPr>
            </a:lvl1pPr>
          </a:lstStyle>
          <a:p>
            <a:pPr defTabSz="1218683">
              <a:defRPr/>
            </a:pPr>
            <a:r>
              <a:rPr lang="en-US" kern="0" smtClean="0">
                <a:solidFill>
                  <a:sysClr val="windowText" lastClr="000000"/>
                </a:solidFill>
              </a:rPr>
              <a:t>© 2014 by The Enterprise Strategy Group, Inc.</a:t>
            </a:r>
            <a:endParaRPr lang="en-US" kern="0" dirty="0">
              <a:solidFill>
                <a:sysClr val="windowText" lastClr="000000"/>
              </a:solidFill>
            </a:endParaRPr>
          </a:p>
        </p:txBody>
      </p:sp>
      <p:sp>
        <p:nvSpPr>
          <p:cNvPr id="15" name="Content Placeholder 14"/>
          <p:cNvSpPr>
            <a:spLocks noGrp="1"/>
          </p:cNvSpPr>
          <p:nvPr>
            <p:ph sz="quarter" idx="16"/>
          </p:nvPr>
        </p:nvSpPr>
        <p:spPr>
          <a:xfrm>
            <a:off x="609441" y="1397000"/>
            <a:ext cx="5180251" cy="4165600"/>
          </a:xfrm>
          <a:prstGeom prst="rect">
            <a:avLst/>
          </a:prstGeom>
        </p:spPr>
        <p:txBody>
          <a:bodyPr lIns="121867" tIns="60933" rIns="121867" bIns="60933"/>
          <a:lstStyle>
            <a:lvl1pPr>
              <a:buNone/>
              <a:defRPr/>
            </a:lvl1pPr>
          </a:lstStyle>
          <a:p>
            <a:pPr lvl="0"/>
            <a:r>
              <a:rPr lang="en-US" smtClean="0"/>
              <a:t>Click to edit Master text styles</a:t>
            </a:r>
          </a:p>
        </p:txBody>
      </p:sp>
      <p:sp>
        <p:nvSpPr>
          <p:cNvPr id="16" name="Content Placeholder 14"/>
          <p:cNvSpPr>
            <a:spLocks noGrp="1"/>
          </p:cNvSpPr>
          <p:nvPr>
            <p:ph sz="quarter" idx="17"/>
          </p:nvPr>
        </p:nvSpPr>
        <p:spPr>
          <a:xfrm>
            <a:off x="6399133" y="1397000"/>
            <a:ext cx="5180251" cy="4165600"/>
          </a:xfrm>
          <a:prstGeom prst="rect">
            <a:avLst/>
          </a:prstGeom>
        </p:spPr>
        <p:txBody>
          <a:bodyPr lIns="121867" tIns="60933" rIns="121867" bIns="60933"/>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879760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with bullet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84935" y="175667"/>
            <a:ext cx="10969943" cy="762000"/>
          </a:xfrm>
          <a:prstGeom prst="rect">
            <a:avLst/>
          </a:prstGeom>
        </p:spPr>
        <p:txBody>
          <a:bodyPr vert="horz" lIns="121867" tIns="60933" rIns="121867" bIns="60933" rtlCol="0" anchor="ctr">
            <a:normAutofit/>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14" name="Text Placeholder 8"/>
          <p:cNvSpPr>
            <a:spLocks noGrp="1"/>
          </p:cNvSpPr>
          <p:nvPr>
            <p:ph type="body" sz="quarter" idx="13"/>
          </p:nvPr>
        </p:nvSpPr>
        <p:spPr>
          <a:xfrm>
            <a:off x="385134" y="1397000"/>
            <a:ext cx="10969943" cy="812800"/>
          </a:xfrm>
          <a:prstGeom prst="rect">
            <a:avLst/>
          </a:prstGeom>
        </p:spPr>
        <p:txBody>
          <a:bodyPr lIns="121867" tIns="60933" rIns="121867" bIns="60933"/>
          <a:lstStyle>
            <a:lvl1pPr marL="0" indent="0">
              <a:buNone/>
              <a:defRPr sz="2700" b="1">
                <a:latin typeface="Calibri" pitchFamily="34" charset="0"/>
                <a:cs typeface="Calibri" pitchFamily="34" charset="0"/>
              </a:defRPr>
            </a:lvl1pPr>
            <a:lvl2pPr>
              <a:buFont typeface="Arial" pitchFamily="34" charset="0"/>
              <a:buNone/>
              <a:defRPr>
                <a:latin typeface="Myriad Pro" pitchFamily="34" charset="0"/>
              </a:defRPr>
            </a:lvl2pPr>
            <a:lvl3pPr>
              <a:buNone/>
              <a:defRPr>
                <a:latin typeface="Myriad Pro" pitchFamily="34" charset="0"/>
              </a:defRPr>
            </a:lvl3pPr>
            <a:lvl4pPr>
              <a:buNone/>
              <a:defRPr>
                <a:latin typeface="Myriad Pro" pitchFamily="34" charset="0"/>
              </a:defRPr>
            </a:lvl4pPr>
            <a:lvl5pPr>
              <a:buNone/>
              <a:defRPr>
                <a:latin typeface="Myriad Pro" pitchFamily="34" charset="0"/>
              </a:defRPr>
            </a:lvl5pPr>
          </a:lstStyle>
          <a:p>
            <a:pPr lvl="0"/>
            <a:r>
              <a:rPr lang="en-US" smtClean="0"/>
              <a:t>Click to edit Master text styles</a:t>
            </a:r>
          </a:p>
        </p:txBody>
      </p:sp>
      <p:sp>
        <p:nvSpPr>
          <p:cNvPr id="7" name="Slide Number Placeholder 5"/>
          <p:cNvSpPr>
            <a:spLocks noGrp="1"/>
          </p:cNvSpPr>
          <p:nvPr>
            <p:ph type="sldNum" sz="quarter" idx="4"/>
          </p:nvPr>
        </p:nvSpPr>
        <p:spPr>
          <a:xfrm>
            <a:off x="5637332" y="6416676"/>
            <a:ext cx="914162" cy="365125"/>
          </a:xfrm>
          <a:prstGeom prst="rect">
            <a:avLst/>
          </a:prstGeom>
        </p:spPr>
        <p:txBody>
          <a:bodyPr vert="horz" lIns="121867" tIns="60933" rIns="121867" bIns="60933" rtlCol="0" anchor="ctr"/>
          <a:lstStyle>
            <a:lvl1pPr algn="ctr">
              <a:defRPr sz="1300" b="0" i="0">
                <a:solidFill>
                  <a:srgbClr val="000000"/>
                </a:solidFill>
                <a:latin typeface="+mn-lt"/>
                <a:cs typeface="Verdana"/>
              </a:defRPr>
            </a:lvl1pPr>
          </a:lstStyle>
          <a:p>
            <a:pPr defTabSz="609341"/>
            <a:fld id="{8F20D5A1-9032-1545-B6AE-258D4534BA42}" type="slidenum">
              <a:rPr lang="en-US" smtClean="0"/>
              <a:pPr defTabSz="609341"/>
              <a:t>‹#›</a:t>
            </a:fld>
            <a:endParaRPr lang="en-US" dirty="0"/>
          </a:p>
        </p:txBody>
      </p:sp>
      <p:sp>
        <p:nvSpPr>
          <p:cNvPr id="8" name="Footer Placeholder 4"/>
          <p:cNvSpPr>
            <a:spLocks noGrp="1"/>
          </p:cNvSpPr>
          <p:nvPr>
            <p:ph type="ftr" sz="quarter" idx="3"/>
          </p:nvPr>
        </p:nvSpPr>
        <p:spPr>
          <a:xfrm>
            <a:off x="304720" y="6416676"/>
            <a:ext cx="3859795" cy="365125"/>
          </a:xfrm>
          <a:prstGeom prst="rect">
            <a:avLst/>
          </a:prstGeom>
        </p:spPr>
        <p:txBody>
          <a:bodyPr vert="horz" lIns="121867" tIns="60933" rIns="121867" bIns="60933" rtlCol="0" anchor="ctr"/>
          <a:lstStyle>
            <a:lvl1pPr algn="l">
              <a:defRPr sz="1300" b="0" i="0">
                <a:solidFill>
                  <a:schemeClr val="tx1"/>
                </a:solidFill>
                <a:latin typeface="+mn-lt"/>
                <a:cs typeface="Verdana"/>
              </a:defRPr>
            </a:lvl1pPr>
          </a:lstStyle>
          <a:p>
            <a:pPr defTabSz="1218683">
              <a:defRPr/>
            </a:pPr>
            <a:r>
              <a:rPr lang="en-US" kern="0" smtClean="0">
                <a:solidFill>
                  <a:sysClr val="windowText" lastClr="000000"/>
                </a:solidFill>
              </a:rPr>
              <a:t>© 2014 by The Enterprise Strategy Group, Inc.</a:t>
            </a:r>
            <a:endParaRPr lang="en-US" kern="0" dirty="0">
              <a:solidFill>
                <a:sysClr val="windowText" lastClr="000000"/>
              </a:solidFill>
            </a:endParaRPr>
          </a:p>
        </p:txBody>
      </p:sp>
      <p:sp>
        <p:nvSpPr>
          <p:cNvPr id="10" name="Text Placeholder 2"/>
          <p:cNvSpPr>
            <a:spLocks noGrp="1"/>
          </p:cNvSpPr>
          <p:nvPr userDrawn="1">
            <p:ph type="body" sz="quarter" idx="14" hasCustomPrompt="1"/>
          </p:nvPr>
        </p:nvSpPr>
        <p:spPr>
          <a:xfrm>
            <a:off x="385134" y="2463800"/>
            <a:ext cx="10969943" cy="3505200"/>
          </a:xfrm>
          <a:prstGeom prst="rect">
            <a:avLst/>
          </a:prstGeom>
        </p:spPr>
        <p:txBody>
          <a:bodyPr lIns="121867" tIns="60933" rIns="121867" bIns="60933">
            <a:normAutofit/>
          </a:bodyPr>
          <a:lstStyle>
            <a:lvl1pPr marL="457001" marR="0" indent="-457001" algn="l" defTabSz="609341" rtl="0" eaLnBrk="1" fontAlgn="auto" latinLnBrk="0" hangingPunct="1">
              <a:lnSpc>
                <a:spcPct val="100000"/>
              </a:lnSpc>
              <a:spcBef>
                <a:spcPct val="20000"/>
              </a:spcBef>
              <a:spcAft>
                <a:spcPts val="0"/>
              </a:spcAft>
              <a:buClr>
                <a:srgbClr val="CC242E"/>
              </a:buClr>
              <a:buSzTx/>
              <a:buFont typeface="Arial"/>
              <a:buChar char="•"/>
              <a:tabLst/>
              <a:defRPr sz="2700"/>
            </a:lvl1pPr>
            <a:lvl2pPr marL="926198" marR="0" indent="-463096" algn="l" defTabSz="609341" rtl="0" eaLnBrk="1" fontAlgn="auto" latinLnBrk="0" hangingPunct="1">
              <a:lnSpc>
                <a:spcPct val="100000"/>
              </a:lnSpc>
              <a:spcBef>
                <a:spcPct val="20000"/>
              </a:spcBef>
              <a:spcAft>
                <a:spcPts val="0"/>
              </a:spcAft>
              <a:buClr>
                <a:srgbClr val="CC242E"/>
              </a:buClr>
              <a:buSzTx/>
              <a:buFont typeface="Wingdings" charset="2"/>
              <a:buChar char="§"/>
              <a:tabLst/>
              <a:defRPr sz="2700"/>
            </a:lvl2pPr>
            <a:lvl3pPr marL="1340549" marR="0" indent="-463096" algn="l" defTabSz="609341" rtl="0" eaLnBrk="1" fontAlgn="auto" latinLnBrk="0" hangingPunct="1">
              <a:lnSpc>
                <a:spcPct val="100000"/>
              </a:lnSpc>
              <a:spcBef>
                <a:spcPct val="20000"/>
              </a:spcBef>
              <a:spcAft>
                <a:spcPts val="0"/>
              </a:spcAft>
              <a:buClr>
                <a:srgbClr val="CC242E"/>
              </a:buClr>
              <a:buSzTx/>
              <a:buFont typeface="Arial" pitchFamily="34" charset="0"/>
              <a:buChar char="•"/>
              <a:tabLst/>
              <a:defRPr sz="2700"/>
            </a:lvl3pPr>
            <a:lvl4pPr marL="1974262" marR="0" indent="-609341" algn="l" defTabSz="609341" rtl="0" eaLnBrk="1" fontAlgn="auto" latinLnBrk="0" hangingPunct="1">
              <a:lnSpc>
                <a:spcPct val="100000"/>
              </a:lnSpc>
              <a:spcBef>
                <a:spcPct val="20000"/>
              </a:spcBef>
              <a:spcAft>
                <a:spcPts val="0"/>
              </a:spcAft>
              <a:buClr>
                <a:srgbClr val="CC242E"/>
              </a:buClr>
              <a:buSzTx/>
              <a:buFont typeface="+mj-lt"/>
              <a:buAutoNum type="arabicPeriod"/>
              <a:tabLst/>
              <a:defRPr sz="2700"/>
            </a:lvl4pPr>
            <a:lvl5pPr marL="2400804" marR="0" indent="-609341" algn="l" defTabSz="609341" rtl="0" eaLnBrk="1" fontAlgn="auto" latinLnBrk="0" hangingPunct="1">
              <a:lnSpc>
                <a:spcPct val="100000"/>
              </a:lnSpc>
              <a:spcBef>
                <a:spcPct val="20000"/>
              </a:spcBef>
              <a:spcAft>
                <a:spcPts val="0"/>
              </a:spcAft>
              <a:buClr>
                <a:srgbClr val="CC242E"/>
              </a:buClr>
              <a:buSzTx/>
              <a:buFont typeface="+mj-lt"/>
              <a:buAutoNum type="alphaLcPeriod"/>
              <a:tabLst/>
              <a:defRPr sz="2700"/>
            </a:lvl5pPr>
          </a:lstStyle>
          <a:p>
            <a:pPr marL="457001" marR="0" lvl="0" indent="-457001" algn="l" defTabSz="609341" rtl="0" eaLnBrk="1" fontAlgn="auto" latinLnBrk="0" hangingPunct="1">
              <a:lnSpc>
                <a:spcPct val="100000"/>
              </a:lnSpc>
              <a:spcBef>
                <a:spcPct val="20000"/>
              </a:spcBef>
              <a:spcAft>
                <a:spcPts val="0"/>
              </a:spcAft>
              <a:buClr>
                <a:srgbClr val="CC242E"/>
              </a:buClr>
              <a:buSzTx/>
              <a:buFont typeface="Arial"/>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Verdana"/>
              </a:rPr>
              <a:t>Bullet Level 1</a:t>
            </a:r>
          </a:p>
          <a:p>
            <a:pPr marL="926198" marR="0" lvl="1" indent="-463096" algn="l" defTabSz="609341" rtl="0" eaLnBrk="1" fontAlgn="auto" latinLnBrk="0" hangingPunct="1">
              <a:lnSpc>
                <a:spcPct val="100000"/>
              </a:lnSpc>
              <a:spcBef>
                <a:spcPct val="20000"/>
              </a:spcBef>
              <a:spcAft>
                <a:spcPts val="0"/>
              </a:spcAft>
              <a:buClr>
                <a:srgbClr val="CC242E"/>
              </a:buClr>
              <a:buSzTx/>
              <a:buFont typeface="Wingdings" charset="2"/>
              <a:buChar char="§"/>
              <a:tabLst/>
              <a:defRPr/>
            </a:pPr>
            <a:r>
              <a:rPr kumimoji="0" lang="en-US" sz="2700" b="0" i="0" u="none" strike="noStrike" kern="1200" cap="none" spc="0" normalizeH="0" baseline="0" noProof="0" dirty="0" smtClean="0">
                <a:ln>
                  <a:noFill/>
                </a:ln>
                <a:solidFill>
                  <a:srgbClr val="000000"/>
                </a:solidFill>
                <a:effectLst/>
                <a:uLnTx/>
                <a:uFillTx/>
                <a:latin typeface="+mn-lt"/>
                <a:ea typeface="+mn-ea"/>
                <a:cs typeface="Verdana"/>
              </a:rPr>
              <a:t>Level 2</a:t>
            </a:r>
          </a:p>
          <a:p>
            <a:pPr marL="1340549" marR="0" lvl="2" indent="-463096" algn="l" defTabSz="609341" rtl="0" eaLnBrk="1" fontAlgn="auto" latinLnBrk="0" hangingPunct="1">
              <a:lnSpc>
                <a:spcPct val="100000"/>
              </a:lnSpc>
              <a:spcBef>
                <a:spcPct val="20000"/>
              </a:spcBef>
              <a:spcAft>
                <a:spcPts val="0"/>
              </a:spcAft>
              <a:buClr>
                <a:srgbClr val="CC242E"/>
              </a:buClr>
              <a:buSzTx/>
              <a:buFont typeface="Arial" pitchFamily="34" charset="0"/>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Level 3</a:t>
            </a:r>
          </a:p>
          <a:p>
            <a:pPr marL="1974262" marR="0" lvl="3" indent="-609341" algn="l" defTabSz="609341" rtl="0" eaLnBrk="1" fontAlgn="auto" latinLnBrk="0" hangingPunct="1">
              <a:lnSpc>
                <a:spcPct val="100000"/>
              </a:lnSpc>
              <a:spcBef>
                <a:spcPct val="20000"/>
              </a:spcBef>
              <a:spcAft>
                <a:spcPts val="0"/>
              </a:spcAft>
              <a:buClr>
                <a:srgbClr val="CC242E"/>
              </a:buClr>
              <a:buSzTx/>
              <a:buFont typeface="+mj-lt"/>
              <a:buAutoNum type="arabicPeriod"/>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Level 4</a:t>
            </a:r>
          </a:p>
          <a:p>
            <a:pPr marL="2400804" marR="0" lvl="4" indent="-609341" algn="l" defTabSz="609341" rtl="0" eaLnBrk="1" fontAlgn="auto" latinLnBrk="0" hangingPunct="1">
              <a:lnSpc>
                <a:spcPct val="100000"/>
              </a:lnSpc>
              <a:spcBef>
                <a:spcPct val="20000"/>
              </a:spcBef>
              <a:spcAft>
                <a:spcPts val="0"/>
              </a:spcAft>
              <a:buClr>
                <a:srgbClr val="CC242E"/>
              </a:buClr>
              <a:buSzTx/>
              <a:buFont typeface="+mj-lt"/>
              <a:buAutoNum type="alphaLcPeriod"/>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Level 5</a:t>
            </a:r>
          </a:p>
          <a:p>
            <a:endParaRPr lang="en-US" dirty="0"/>
          </a:p>
        </p:txBody>
      </p:sp>
    </p:spTree>
    <p:extLst>
      <p:ext uri="{BB962C8B-B14F-4D97-AF65-F5344CB8AC3E}">
        <p14:creationId xmlns:p14="http://schemas.microsoft.com/office/powerpoint/2010/main" val="3051364487"/>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84935" y="175667"/>
            <a:ext cx="10969943" cy="762000"/>
          </a:xfrm>
          <a:prstGeom prst="rect">
            <a:avLst/>
          </a:prstGeom>
        </p:spPr>
        <p:txBody>
          <a:bodyPr vert="horz" lIns="121867" tIns="60933" rIns="121867" bIns="60933" rtlCol="0" anchor="ctr">
            <a:normAutofit/>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5637332" y="6416676"/>
            <a:ext cx="914162" cy="365125"/>
          </a:xfrm>
          <a:prstGeom prst="rect">
            <a:avLst/>
          </a:prstGeom>
        </p:spPr>
        <p:txBody>
          <a:bodyPr vert="horz" lIns="121867" tIns="60933" rIns="121867" bIns="60933" rtlCol="0" anchor="ctr"/>
          <a:lstStyle>
            <a:lvl1pPr algn="ctr">
              <a:defRPr sz="1300" b="0" i="0">
                <a:solidFill>
                  <a:srgbClr val="000000"/>
                </a:solidFill>
                <a:latin typeface="+mn-lt"/>
                <a:cs typeface="Verdana"/>
              </a:defRPr>
            </a:lvl1pPr>
          </a:lstStyle>
          <a:p>
            <a:pPr defTabSz="609341"/>
            <a:fld id="{8F20D5A1-9032-1545-B6AE-258D4534BA42}" type="slidenum">
              <a:rPr lang="en-US" smtClean="0"/>
              <a:pPr defTabSz="609341"/>
              <a:t>‹#›</a:t>
            </a:fld>
            <a:endParaRPr lang="en-US" dirty="0"/>
          </a:p>
        </p:txBody>
      </p:sp>
      <p:sp>
        <p:nvSpPr>
          <p:cNvPr id="7" name="Footer Placeholder 4"/>
          <p:cNvSpPr>
            <a:spLocks noGrp="1"/>
          </p:cNvSpPr>
          <p:nvPr>
            <p:ph type="ftr" sz="quarter" idx="3"/>
          </p:nvPr>
        </p:nvSpPr>
        <p:spPr>
          <a:xfrm>
            <a:off x="304720" y="6416676"/>
            <a:ext cx="3859795" cy="365125"/>
          </a:xfrm>
          <a:prstGeom prst="rect">
            <a:avLst/>
          </a:prstGeom>
        </p:spPr>
        <p:txBody>
          <a:bodyPr vert="horz" lIns="121867" tIns="60933" rIns="121867" bIns="60933" rtlCol="0" anchor="ctr"/>
          <a:lstStyle>
            <a:lvl1pPr algn="l">
              <a:defRPr sz="1300" b="0" i="0">
                <a:solidFill>
                  <a:schemeClr val="tx1"/>
                </a:solidFill>
                <a:latin typeface="+mn-lt"/>
                <a:cs typeface="Verdana"/>
              </a:defRPr>
            </a:lvl1pPr>
          </a:lstStyle>
          <a:p>
            <a:pPr defTabSz="1218683">
              <a:defRPr/>
            </a:pPr>
            <a:r>
              <a:rPr lang="en-US" kern="0" smtClean="0">
                <a:solidFill>
                  <a:sysClr val="windowText" lastClr="000000"/>
                </a:solidFill>
              </a:rPr>
              <a:t>© 2014 by The Enterprise Strategy Group, Inc.</a:t>
            </a:r>
            <a:endParaRPr lang="en-US" kern="0" dirty="0">
              <a:solidFill>
                <a:sysClr val="windowText" lastClr="000000"/>
              </a:solidFill>
            </a:endParaRPr>
          </a:p>
        </p:txBody>
      </p:sp>
    </p:spTree>
    <p:extLst>
      <p:ext uri="{BB962C8B-B14F-4D97-AF65-F5344CB8AC3E}">
        <p14:creationId xmlns:p14="http://schemas.microsoft.com/office/powerpoint/2010/main" val="902436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losing Pg blank">
    <p:spTree>
      <p:nvGrpSpPr>
        <p:cNvPr id="1" name=""/>
        <p:cNvGrpSpPr/>
        <p:nvPr/>
      </p:nvGrpSpPr>
      <p:grpSpPr>
        <a:xfrm>
          <a:off x="0" y="0"/>
          <a:ext cx="0" cy="0"/>
          <a:chOff x="0" y="0"/>
          <a:chExt cx="0" cy="0"/>
        </a:xfrm>
      </p:grpSpPr>
      <p:sp>
        <p:nvSpPr>
          <p:cNvPr id="9" name="Text Placeholder 5"/>
          <p:cNvSpPr>
            <a:spLocks noGrp="1"/>
          </p:cNvSpPr>
          <p:nvPr>
            <p:ph type="body" sz="quarter" idx="10" hasCustomPrompt="1"/>
          </p:nvPr>
        </p:nvSpPr>
        <p:spPr>
          <a:xfrm>
            <a:off x="3047206" y="4878133"/>
            <a:ext cx="7516442" cy="1422400"/>
          </a:xfrm>
          <a:prstGeom prst="rect">
            <a:avLst/>
          </a:prstGeom>
        </p:spPr>
        <p:txBody>
          <a:bodyPr lIns="121867" tIns="60933" rIns="121867" bIns="60933"/>
          <a:lstStyle>
            <a:lvl1pPr marL="0" indent="0">
              <a:spcBef>
                <a:spcPts val="0"/>
              </a:spcBef>
              <a:buFontTx/>
              <a:buNone/>
              <a:defRPr sz="3200">
                <a:solidFill>
                  <a:schemeClr val="tx1">
                    <a:lumMod val="75000"/>
                    <a:lumOff val="25000"/>
                  </a:schemeClr>
                </a:solidFill>
              </a:defRPr>
            </a:lvl1pPr>
            <a:lvl2pPr>
              <a:buFontTx/>
              <a:buNone/>
              <a:defRPr/>
            </a:lvl2pPr>
            <a:lvl3pPr>
              <a:buFontTx/>
              <a:buNone/>
              <a:defRPr/>
            </a:lvl3pPr>
            <a:lvl4pPr>
              <a:buFontTx/>
              <a:buNone/>
              <a:defRPr/>
            </a:lvl4pPr>
            <a:lvl5pPr>
              <a:buFontTx/>
              <a:buNone/>
              <a:defRPr/>
            </a:lvl5pPr>
          </a:lstStyle>
          <a:p>
            <a:pPr lvl="0"/>
            <a:r>
              <a:rPr lang="en-US" dirty="0" smtClean="0"/>
              <a:t>Author, title</a:t>
            </a:r>
          </a:p>
          <a:p>
            <a:pPr lvl="0"/>
            <a:r>
              <a:rPr lang="en-US" dirty="0" smtClean="0"/>
              <a:t>Contact Information</a:t>
            </a:r>
          </a:p>
        </p:txBody>
      </p:sp>
    </p:spTree>
    <p:extLst>
      <p:ext uri="{BB962C8B-B14F-4D97-AF65-F5344CB8AC3E}">
        <p14:creationId xmlns:p14="http://schemas.microsoft.com/office/powerpoint/2010/main" val="604913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Columns w/captions">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609441" y="5689600"/>
            <a:ext cx="5180251" cy="381000"/>
          </a:xfrm>
          <a:prstGeom prst="rect">
            <a:avLst/>
          </a:prstGeom>
        </p:spPr>
        <p:txBody>
          <a:bodyPr vert="horz" lIns="121899" tIns="60949" rIns="121899" bIns="60949"/>
          <a:lstStyle>
            <a:lvl1pPr algn="ctr">
              <a:buNone/>
              <a:defRPr sz="2100" i="1" baseline="0">
                <a:latin typeface="Myriad Pro" pitchFamily="34" charset="0"/>
              </a:defRPr>
            </a:lvl1pPr>
          </a:lstStyle>
          <a:p>
            <a:pPr lvl="0"/>
            <a:r>
              <a:rPr lang="en-US" dirty="0"/>
              <a:t>Caption text</a:t>
            </a:r>
          </a:p>
        </p:txBody>
      </p:sp>
      <p:sp>
        <p:nvSpPr>
          <p:cNvPr id="11" name="Text Placeholder 9"/>
          <p:cNvSpPr>
            <a:spLocks noGrp="1"/>
          </p:cNvSpPr>
          <p:nvPr>
            <p:ph type="body" sz="quarter" idx="15" hasCustomPrompt="1"/>
          </p:nvPr>
        </p:nvSpPr>
        <p:spPr>
          <a:xfrm>
            <a:off x="6399133" y="5689600"/>
            <a:ext cx="5180251" cy="381000"/>
          </a:xfrm>
          <a:prstGeom prst="rect">
            <a:avLst/>
          </a:prstGeom>
        </p:spPr>
        <p:txBody>
          <a:bodyPr vert="horz" lIns="121899" tIns="60949" rIns="121899" bIns="60949"/>
          <a:lstStyle>
            <a:lvl1pPr algn="ctr">
              <a:buNone/>
              <a:defRPr sz="2100" i="1" baseline="0">
                <a:latin typeface="Myriad Pro" pitchFamily="34" charset="0"/>
              </a:defRPr>
            </a:lvl1pPr>
          </a:lstStyle>
          <a:p>
            <a:pPr lvl="0"/>
            <a:r>
              <a:rPr lang="en-US" dirty="0"/>
              <a:t>Caption text</a:t>
            </a:r>
          </a:p>
        </p:txBody>
      </p:sp>
      <p:sp>
        <p:nvSpPr>
          <p:cNvPr id="9" name="Title Placeholder 1"/>
          <p:cNvSpPr>
            <a:spLocks noGrp="1"/>
          </p:cNvSpPr>
          <p:nvPr>
            <p:ph type="title"/>
          </p:nvPr>
        </p:nvSpPr>
        <p:spPr>
          <a:xfrm>
            <a:off x="384935" y="175667"/>
            <a:ext cx="10969943" cy="762000"/>
          </a:xfrm>
          <a:prstGeom prst="rect">
            <a:avLst/>
          </a:prstGeom>
        </p:spPr>
        <p:txBody>
          <a:bodyPr vert="horz" lIns="121899" tIns="60949" rIns="121899" bIns="60949" rtlCol="0" anchor="ctr">
            <a:normAutofit/>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13" name="Slide Number Placeholder 5"/>
          <p:cNvSpPr>
            <a:spLocks noGrp="1"/>
          </p:cNvSpPr>
          <p:nvPr>
            <p:ph type="sldNum" sz="quarter" idx="4"/>
          </p:nvPr>
        </p:nvSpPr>
        <p:spPr>
          <a:xfrm>
            <a:off x="5637332" y="6416676"/>
            <a:ext cx="914162" cy="365125"/>
          </a:xfrm>
          <a:prstGeom prst="rect">
            <a:avLst/>
          </a:prstGeom>
        </p:spPr>
        <p:txBody>
          <a:bodyPr vert="horz" lIns="121899" tIns="60949" rIns="121899" bIns="60949" rtlCol="0" anchor="ctr"/>
          <a:lstStyle>
            <a:lvl1pPr algn="ctr">
              <a:defRPr sz="1300" b="0" i="0">
                <a:solidFill>
                  <a:srgbClr val="000000"/>
                </a:solidFill>
                <a:latin typeface="+mn-lt"/>
                <a:cs typeface="Verdana"/>
              </a:defRPr>
            </a:lvl1pPr>
          </a:lstStyle>
          <a:p>
            <a:pPr defTabSz="609493"/>
            <a:fld id="{8F20D5A1-9032-1545-B6AE-258D4534BA42}" type="slidenum">
              <a:rPr lang="en-US" smtClean="0"/>
              <a:pPr defTabSz="609493"/>
              <a:t>‹#›</a:t>
            </a:fld>
            <a:endParaRPr lang="en-US" dirty="0"/>
          </a:p>
        </p:txBody>
      </p:sp>
      <p:sp>
        <p:nvSpPr>
          <p:cNvPr id="14" name="Footer Placeholder 4"/>
          <p:cNvSpPr>
            <a:spLocks noGrp="1"/>
          </p:cNvSpPr>
          <p:nvPr>
            <p:ph type="ftr" sz="quarter" idx="3"/>
          </p:nvPr>
        </p:nvSpPr>
        <p:spPr>
          <a:xfrm>
            <a:off x="304720" y="6416676"/>
            <a:ext cx="3859795" cy="365125"/>
          </a:xfrm>
          <a:prstGeom prst="rect">
            <a:avLst/>
          </a:prstGeom>
        </p:spPr>
        <p:txBody>
          <a:bodyPr vert="horz" lIns="121899" tIns="60949" rIns="121899" bIns="60949" rtlCol="0" anchor="ctr"/>
          <a:lstStyle>
            <a:lvl1pPr algn="l">
              <a:defRPr sz="1300" b="0" i="0">
                <a:solidFill>
                  <a:schemeClr val="tx1"/>
                </a:solidFill>
                <a:latin typeface="+mn-lt"/>
                <a:cs typeface="Verdana"/>
              </a:defRPr>
            </a:lvl1pPr>
          </a:lstStyle>
          <a:p>
            <a:pPr defTabSz="1218987">
              <a:defRPr/>
            </a:pPr>
            <a:r>
              <a:rPr lang="en-US" kern="0" smtClean="0">
                <a:solidFill>
                  <a:sysClr val="windowText" lastClr="000000"/>
                </a:solidFill>
              </a:rPr>
              <a:t>© 2014 by The Enterprise Strategy Group, Inc.</a:t>
            </a:r>
            <a:endParaRPr lang="en-US" kern="0" dirty="0">
              <a:solidFill>
                <a:sysClr val="windowText" lastClr="000000"/>
              </a:solidFill>
            </a:endParaRPr>
          </a:p>
        </p:txBody>
      </p:sp>
      <p:sp>
        <p:nvSpPr>
          <p:cNvPr id="15" name="Content Placeholder 14"/>
          <p:cNvSpPr>
            <a:spLocks noGrp="1"/>
          </p:cNvSpPr>
          <p:nvPr>
            <p:ph sz="quarter" idx="16"/>
          </p:nvPr>
        </p:nvSpPr>
        <p:spPr>
          <a:xfrm>
            <a:off x="609441" y="1397000"/>
            <a:ext cx="5180251" cy="4165600"/>
          </a:xfrm>
          <a:prstGeom prst="rect">
            <a:avLst/>
          </a:prstGeom>
        </p:spPr>
        <p:txBody>
          <a:bodyPr lIns="121899" tIns="60949" rIns="121899" bIns="60949"/>
          <a:lstStyle>
            <a:lvl1pPr>
              <a:buNone/>
              <a:defRPr/>
            </a:lvl1pPr>
          </a:lstStyle>
          <a:p>
            <a:pPr lvl="0"/>
            <a:r>
              <a:rPr lang="en-US" smtClean="0"/>
              <a:t>Click to edit Master text styles</a:t>
            </a:r>
          </a:p>
        </p:txBody>
      </p:sp>
      <p:sp>
        <p:nvSpPr>
          <p:cNvPr id="16" name="Content Placeholder 14"/>
          <p:cNvSpPr>
            <a:spLocks noGrp="1"/>
          </p:cNvSpPr>
          <p:nvPr>
            <p:ph sz="quarter" idx="17"/>
          </p:nvPr>
        </p:nvSpPr>
        <p:spPr>
          <a:xfrm>
            <a:off x="6399133" y="1397000"/>
            <a:ext cx="5180251" cy="4165600"/>
          </a:xfrm>
          <a:prstGeom prst="rect">
            <a:avLst/>
          </a:prstGeom>
        </p:spPr>
        <p:txBody>
          <a:bodyPr lIns="121899" tIns="60949" rIns="121899" bIns="60949"/>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09592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with bullet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384935" y="175667"/>
            <a:ext cx="10969943" cy="762000"/>
          </a:xfrm>
          <a:prstGeom prst="rect">
            <a:avLst/>
          </a:prstGeom>
        </p:spPr>
        <p:txBody>
          <a:bodyPr vert="horz" lIns="121899" tIns="60949" rIns="121899" bIns="60949" rtlCol="0" anchor="ctr">
            <a:normAutofit/>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14" name="Text Placeholder 8"/>
          <p:cNvSpPr>
            <a:spLocks noGrp="1"/>
          </p:cNvSpPr>
          <p:nvPr>
            <p:ph type="body" sz="quarter" idx="13"/>
          </p:nvPr>
        </p:nvSpPr>
        <p:spPr>
          <a:xfrm>
            <a:off x="385133" y="1397000"/>
            <a:ext cx="10969943" cy="812800"/>
          </a:xfrm>
          <a:prstGeom prst="rect">
            <a:avLst/>
          </a:prstGeom>
        </p:spPr>
        <p:txBody>
          <a:bodyPr lIns="121899" tIns="60949" rIns="121899" bIns="60949"/>
          <a:lstStyle>
            <a:lvl1pPr marL="0" indent="0">
              <a:buNone/>
              <a:defRPr sz="2700" b="1">
                <a:latin typeface="Calibri" pitchFamily="34" charset="0"/>
                <a:cs typeface="Calibri" pitchFamily="34" charset="0"/>
              </a:defRPr>
            </a:lvl1pPr>
            <a:lvl2pPr>
              <a:buFont typeface="Arial" pitchFamily="34" charset="0"/>
              <a:buNone/>
              <a:defRPr>
                <a:latin typeface="Myriad Pro" pitchFamily="34" charset="0"/>
              </a:defRPr>
            </a:lvl2pPr>
            <a:lvl3pPr>
              <a:buNone/>
              <a:defRPr>
                <a:latin typeface="Myriad Pro" pitchFamily="34" charset="0"/>
              </a:defRPr>
            </a:lvl3pPr>
            <a:lvl4pPr>
              <a:buNone/>
              <a:defRPr>
                <a:latin typeface="Myriad Pro" pitchFamily="34" charset="0"/>
              </a:defRPr>
            </a:lvl4pPr>
            <a:lvl5pPr>
              <a:buNone/>
              <a:defRPr>
                <a:latin typeface="Myriad Pro" pitchFamily="34" charset="0"/>
              </a:defRPr>
            </a:lvl5pPr>
          </a:lstStyle>
          <a:p>
            <a:pPr lvl="0"/>
            <a:r>
              <a:rPr lang="en-US" smtClean="0"/>
              <a:t>Click to edit Master text styles</a:t>
            </a:r>
          </a:p>
        </p:txBody>
      </p:sp>
      <p:sp>
        <p:nvSpPr>
          <p:cNvPr id="7" name="Slide Number Placeholder 5"/>
          <p:cNvSpPr>
            <a:spLocks noGrp="1"/>
          </p:cNvSpPr>
          <p:nvPr>
            <p:ph type="sldNum" sz="quarter" idx="4"/>
          </p:nvPr>
        </p:nvSpPr>
        <p:spPr>
          <a:xfrm>
            <a:off x="5637332" y="6416676"/>
            <a:ext cx="914162" cy="365125"/>
          </a:xfrm>
          <a:prstGeom prst="rect">
            <a:avLst/>
          </a:prstGeom>
        </p:spPr>
        <p:txBody>
          <a:bodyPr vert="horz" lIns="121899" tIns="60949" rIns="121899" bIns="60949" rtlCol="0" anchor="ctr"/>
          <a:lstStyle>
            <a:lvl1pPr algn="ctr">
              <a:defRPr sz="1300" b="0" i="0">
                <a:solidFill>
                  <a:srgbClr val="000000"/>
                </a:solidFill>
                <a:latin typeface="+mn-lt"/>
                <a:cs typeface="Verdana"/>
              </a:defRPr>
            </a:lvl1pPr>
          </a:lstStyle>
          <a:p>
            <a:pPr defTabSz="609493"/>
            <a:fld id="{8F20D5A1-9032-1545-B6AE-258D4534BA42}" type="slidenum">
              <a:rPr lang="en-US" smtClean="0"/>
              <a:pPr defTabSz="609493"/>
              <a:t>‹#›</a:t>
            </a:fld>
            <a:endParaRPr lang="en-US" dirty="0"/>
          </a:p>
        </p:txBody>
      </p:sp>
      <p:sp>
        <p:nvSpPr>
          <p:cNvPr id="8" name="Footer Placeholder 4"/>
          <p:cNvSpPr>
            <a:spLocks noGrp="1"/>
          </p:cNvSpPr>
          <p:nvPr>
            <p:ph type="ftr" sz="quarter" idx="3"/>
          </p:nvPr>
        </p:nvSpPr>
        <p:spPr>
          <a:xfrm>
            <a:off x="304720" y="6416676"/>
            <a:ext cx="3859795" cy="365125"/>
          </a:xfrm>
          <a:prstGeom prst="rect">
            <a:avLst/>
          </a:prstGeom>
        </p:spPr>
        <p:txBody>
          <a:bodyPr vert="horz" lIns="121899" tIns="60949" rIns="121899" bIns="60949" rtlCol="0" anchor="ctr"/>
          <a:lstStyle>
            <a:lvl1pPr algn="l">
              <a:defRPr sz="1300" b="0" i="0">
                <a:solidFill>
                  <a:schemeClr val="tx1"/>
                </a:solidFill>
                <a:latin typeface="+mn-lt"/>
                <a:cs typeface="Verdana"/>
              </a:defRPr>
            </a:lvl1pPr>
          </a:lstStyle>
          <a:p>
            <a:pPr defTabSz="1218987">
              <a:defRPr/>
            </a:pPr>
            <a:r>
              <a:rPr lang="en-US" kern="0" smtClean="0">
                <a:solidFill>
                  <a:sysClr val="windowText" lastClr="000000"/>
                </a:solidFill>
              </a:rPr>
              <a:t>© 2014 by The Enterprise Strategy Group, Inc.</a:t>
            </a:r>
            <a:endParaRPr lang="en-US" kern="0" dirty="0">
              <a:solidFill>
                <a:sysClr val="windowText" lastClr="000000"/>
              </a:solidFill>
            </a:endParaRPr>
          </a:p>
        </p:txBody>
      </p:sp>
      <p:sp>
        <p:nvSpPr>
          <p:cNvPr id="10" name="Text Placeholder 2"/>
          <p:cNvSpPr>
            <a:spLocks noGrp="1"/>
          </p:cNvSpPr>
          <p:nvPr userDrawn="1">
            <p:ph type="body" sz="quarter" idx="14" hasCustomPrompt="1"/>
          </p:nvPr>
        </p:nvSpPr>
        <p:spPr>
          <a:xfrm>
            <a:off x="385133" y="2463800"/>
            <a:ext cx="10969943" cy="3505200"/>
          </a:xfrm>
          <a:prstGeom prst="rect">
            <a:avLst/>
          </a:prstGeom>
        </p:spPr>
        <p:txBody>
          <a:bodyPr lIns="121899" tIns="60949" rIns="121899" bIns="60949">
            <a:normAutofit/>
          </a:bodyPr>
          <a:lstStyle>
            <a:lvl1pPr marL="457120" marR="0" indent="-457120" algn="l" defTabSz="609493" rtl="0" eaLnBrk="1" fontAlgn="auto" latinLnBrk="0" hangingPunct="1">
              <a:lnSpc>
                <a:spcPct val="100000"/>
              </a:lnSpc>
              <a:spcBef>
                <a:spcPct val="20000"/>
              </a:spcBef>
              <a:spcAft>
                <a:spcPts val="0"/>
              </a:spcAft>
              <a:buClr>
                <a:srgbClr val="CC242E"/>
              </a:buClr>
              <a:buSzTx/>
              <a:buFont typeface="Arial"/>
              <a:buChar char="•"/>
              <a:tabLst/>
              <a:defRPr sz="2700"/>
            </a:lvl1pPr>
            <a:lvl2pPr marL="926430" marR="0" indent="-463215" algn="l" defTabSz="609493" rtl="0" eaLnBrk="1" fontAlgn="auto" latinLnBrk="0" hangingPunct="1">
              <a:lnSpc>
                <a:spcPct val="100000"/>
              </a:lnSpc>
              <a:spcBef>
                <a:spcPct val="20000"/>
              </a:spcBef>
              <a:spcAft>
                <a:spcPts val="0"/>
              </a:spcAft>
              <a:buClr>
                <a:srgbClr val="CC242E"/>
              </a:buClr>
              <a:buSzTx/>
              <a:buFont typeface="Wingdings" charset="2"/>
              <a:buChar char="§"/>
              <a:tabLst/>
              <a:defRPr sz="2700"/>
            </a:lvl2pPr>
            <a:lvl3pPr marL="1340885" marR="0" indent="-463215" algn="l" defTabSz="609493" rtl="0" eaLnBrk="1" fontAlgn="auto" latinLnBrk="0" hangingPunct="1">
              <a:lnSpc>
                <a:spcPct val="100000"/>
              </a:lnSpc>
              <a:spcBef>
                <a:spcPct val="20000"/>
              </a:spcBef>
              <a:spcAft>
                <a:spcPts val="0"/>
              </a:spcAft>
              <a:buClr>
                <a:srgbClr val="CC242E"/>
              </a:buClr>
              <a:buSzTx/>
              <a:buFont typeface="Arial" pitchFamily="34" charset="0"/>
              <a:buChar char="•"/>
              <a:tabLst/>
              <a:defRPr sz="2700"/>
            </a:lvl3pPr>
            <a:lvl4pPr marL="1974758" marR="0" indent="-609493" algn="l" defTabSz="609493" rtl="0" eaLnBrk="1" fontAlgn="auto" latinLnBrk="0" hangingPunct="1">
              <a:lnSpc>
                <a:spcPct val="100000"/>
              </a:lnSpc>
              <a:spcBef>
                <a:spcPct val="20000"/>
              </a:spcBef>
              <a:spcAft>
                <a:spcPts val="0"/>
              </a:spcAft>
              <a:buClr>
                <a:srgbClr val="CC242E"/>
              </a:buClr>
              <a:buSzTx/>
              <a:buFont typeface="+mj-lt"/>
              <a:buAutoNum type="arabicPeriod"/>
              <a:tabLst/>
              <a:defRPr sz="2700"/>
            </a:lvl4pPr>
            <a:lvl5pPr marL="2401404" marR="0" indent="-609493" algn="l" defTabSz="609493" rtl="0" eaLnBrk="1" fontAlgn="auto" latinLnBrk="0" hangingPunct="1">
              <a:lnSpc>
                <a:spcPct val="100000"/>
              </a:lnSpc>
              <a:spcBef>
                <a:spcPct val="20000"/>
              </a:spcBef>
              <a:spcAft>
                <a:spcPts val="0"/>
              </a:spcAft>
              <a:buClr>
                <a:srgbClr val="CC242E"/>
              </a:buClr>
              <a:buSzTx/>
              <a:buFont typeface="+mj-lt"/>
              <a:buAutoNum type="alphaLcPeriod"/>
              <a:tabLst/>
              <a:defRPr sz="2700"/>
            </a:lvl5pPr>
          </a:lstStyle>
          <a:p>
            <a:pPr marL="457120" marR="0" lvl="0" indent="-457120" algn="l" defTabSz="609493" rtl="0" eaLnBrk="1" fontAlgn="auto" latinLnBrk="0" hangingPunct="1">
              <a:lnSpc>
                <a:spcPct val="100000"/>
              </a:lnSpc>
              <a:spcBef>
                <a:spcPct val="20000"/>
              </a:spcBef>
              <a:spcAft>
                <a:spcPts val="0"/>
              </a:spcAft>
              <a:buClr>
                <a:srgbClr val="CC242E"/>
              </a:buClr>
              <a:buSzTx/>
              <a:buFont typeface="Arial"/>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Verdana"/>
              </a:rPr>
              <a:t>Bullet Level 1</a:t>
            </a:r>
          </a:p>
          <a:p>
            <a:pPr marL="926430" marR="0" lvl="1" indent="-463215" algn="l" defTabSz="609493" rtl="0" eaLnBrk="1" fontAlgn="auto" latinLnBrk="0" hangingPunct="1">
              <a:lnSpc>
                <a:spcPct val="100000"/>
              </a:lnSpc>
              <a:spcBef>
                <a:spcPct val="20000"/>
              </a:spcBef>
              <a:spcAft>
                <a:spcPts val="0"/>
              </a:spcAft>
              <a:buClr>
                <a:srgbClr val="CC242E"/>
              </a:buClr>
              <a:buSzTx/>
              <a:buFont typeface="Wingdings" charset="2"/>
              <a:buChar char="§"/>
              <a:tabLst/>
              <a:defRPr/>
            </a:pPr>
            <a:r>
              <a:rPr kumimoji="0" lang="en-US" sz="2700" b="0" i="0" u="none" strike="noStrike" kern="1200" cap="none" spc="0" normalizeH="0" baseline="0" noProof="0" dirty="0" smtClean="0">
                <a:ln>
                  <a:noFill/>
                </a:ln>
                <a:solidFill>
                  <a:srgbClr val="000000"/>
                </a:solidFill>
                <a:effectLst/>
                <a:uLnTx/>
                <a:uFillTx/>
                <a:latin typeface="+mn-lt"/>
                <a:ea typeface="+mn-ea"/>
                <a:cs typeface="Verdana"/>
              </a:rPr>
              <a:t>Level 2</a:t>
            </a:r>
          </a:p>
          <a:p>
            <a:pPr marL="1340885" marR="0" lvl="2" indent="-463215" algn="l" defTabSz="609493" rtl="0" eaLnBrk="1" fontAlgn="auto" latinLnBrk="0" hangingPunct="1">
              <a:lnSpc>
                <a:spcPct val="100000"/>
              </a:lnSpc>
              <a:spcBef>
                <a:spcPct val="20000"/>
              </a:spcBef>
              <a:spcAft>
                <a:spcPts val="0"/>
              </a:spcAft>
              <a:buClr>
                <a:srgbClr val="CC242E"/>
              </a:buClr>
              <a:buSzTx/>
              <a:buFont typeface="Arial" pitchFamily="34" charset="0"/>
              <a:buChar char="•"/>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Level 3</a:t>
            </a:r>
          </a:p>
          <a:p>
            <a:pPr marL="1974758" marR="0" lvl="3" indent="-609493" algn="l" defTabSz="609493" rtl="0" eaLnBrk="1" fontAlgn="auto" latinLnBrk="0" hangingPunct="1">
              <a:lnSpc>
                <a:spcPct val="100000"/>
              </a:lnSpc>
              <a:spcBef>
                <a:spcPct val="20000"/>
              </a:spcBef>
              <a:spcAft>
                <a:spcPts val="0"/>
              </a:spcAft>
              <a:buClr>
                <a:srgbClr val="CC242E"/>
              </a:buClr>
              <a:buSzTx/>
              <a:buFont typeface="+mj-lt"/>
              <a:buAutoNum type="arabicPeriod"/>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Level 4</a:t>
            </a:r>
          </a:p>
          <a:p>
            <a:pPr marL="2401404" marR="0" lvl="4" indent="-609493" algn="l" defTabSz="609493" rtl="0" eaLnBrk="1" fontAlgn="auto" latinLnBrk="0" hangingPunct="1">
              <a:lnSpc>
                <a:spcPct val="100000"/>
              </a:lnSpc>
              <a:spcBef>
                <a:spcPct val="20000"/>
              </a:spcBef>
              <a:spcAft>
                <a:spcPts val="0"/>
              </a:spcAft>
              <a:buClr>
                <a:srgbClr val="CC242E"/>
              </a:buClr>
              <a:buSzTx/>
              <a:buFont typeface="+mj-lt"/>
              <a:buAutoNum type="alphaLcPeriod"/>
              <a:tabLst/>
              <a:defRPr/>
            </a:pPr>
            <a:r>
              <a:rPr kumimoji="0" lang="en-US" sz="2700" b="0" i="0" u="none" strike="noStrike" kern="1200" cap="none" spc="0" normalizeH="0" baseline="0" noProof="0" dirty="0" smtClean="0">
                <a:ln>
                  <a:noFill/>
                </a:ln>
                <a:solidFill>
                  <a:prstClr val="black"/>
                </a:solidFill>
                <a:effectLst/>
                <a:uLnTx/>
                <a:uFillTx/>
                <a:latin typeface="+mn-lt"/>
                <a:ea typeface="+mn-ea"/>
                <a:cs typeface="+mn-cs"/>
              </a:rPr>
              <a:t>Level 5</a:t>
            </a:r>
          </a:p>
          <a:p>
            <a:endParaRPr lang="en-US" dirty="0"/>
          </a:p>
        </p:txBody>
      </p:sp>
    </p:spTree>
    <p:extLst>
      <p:ext uri="{BB962C8B-B14F-4D97-AF65-F5344CB8AC3E}">
        <p14:creationId xmlns:p14="http://schemas.microsoft.com/office/powerpoint/2010/main" val="2511072300"/>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84935" y="175667"/>
            <a:ext cx="10969943" cy="762000"/>
          </a:xfrm>
          <a:prstGeom prst="rect">
            <a:avLst/>
          </a:prstGeom>
        </p:spPr>
        <p:txBody>
          <a:bodyPr vert="horz" lIns="121899" tIns="60949" rIns="121899" bIns="60949" rtlCol="0" anchor="ctr">
            <a:normAutofit/>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5637332" y="6416676"/>
            <a:ext cx="914162" cy="365125"/>
          </a:xfrm>
          <a:prstGeom prst="rect">
            <a:avLst/>
          </a:prstGeom>
        </p:spPr>
        <p:txBody>
          <a:bodyPr vert="horz" lIns="121899" tIns="60949" rIns="121899" bIns="60949" rtlCol="0" anchor="ctr"/>
          <a:lstStyle>
            <a:lvl1pPr algn="ctr">
              <a:defRPr sz="1300" b="0" i="0">
                <a:solidFill>
                  <a:srgbClr val="000000"/>
                </a:solidFill>
                <a:latin typeface="+mn-lt"/>
                <a:cs typeface="Verdana"/>
              </a:defRPr>
            </a:lvl1pPr>
          </a:lstStyle>
          <a:p>
            <a:pPr defTabSz="609493"/>
            <a:fld id="{8F20D5A1-9032-1545-B6AE-258D4534BA42}" type="slidenum">
              <a:rPr lang="en-US" smtClean="0"/>
              <a:pPr defTabSz="609493"/>
              <a:t>‹#›</a:t>
            </a:fld>
            <a:endParaRPr lang="en-US" dirty="0"/>
          </a:p>
        </p:txBody>
      </p:sp>
      <p:sp>
        <p:nvSpPr>
          <p:cNvPr id="7" name="Footer Placeholder 4"/>
          <p:cNvSpPr>
            <a:spLocks noGrp="1"/>
          </p:cNvSpPr>
          <p:nvPr>
            <p:ph type="ftr" sz="quarter" idx="3"/>
          </p:nvPr>
        </p:nvSpPr>
        <p:spPr>
          <a:xfrm>
            <a:off x="304720" y="6416676"/>
            <a:ext cx="3859795" cy="365125"/>
          </a:xfrm>
          <a:prstGeom prst="rect">
            <a:avLst/>
          </a:prstGeom>
        </p:spPr>
        <p:txBody>
          <a:bodyPr vert="horz" lIns="121899" tIns="60949" rIns="121899" bIns="60949" rtlCol="0" anchor="ctr"/>
          <a:lstStyle>
            <a:lvl1pPr algn="l">
              <a:defRPr sz="1300" b="0" i="0">
                <a:solidFill>
                  <a:schemeClr val="tx1"/>
                </a:solidFill>
                <a:latin typeface="+mn-lt"/>
                <a:cs typeface="Verdana"/>
              </a:defRPr>
            </a:lvl1pPr>
          </a:lstStyle>
          <a:p>
            <a:pPr defTabSz="1218987">
              <a:defRPr/>
            </a:pPr>
            <a:r>
              <a:rPr lang="en-US" kern="0" smtClean="0">
                <a:solidFill>
                  <a:sysClr val="windowText" lastClr="000000"/>
                </a:solidFill>
              </a:rPr>
              <a:t>© 2014 by The Enterprise Strategy Group, Inc.</a:t>
            </a:r>
            <a:endParaRPr lang="en-US" kern="0" dirty="0">
              <a:solidFill>
                <a:sysClr val="windowText" lastClr="000000"/>
              </a:solidFill>
            </a:endParaRPr>
          </a:p>
        </p:txBody>
      </p:sp>
    </p:spTree>
    <p:extLst>
      <p:ext uri="{BB962C8B-B14F-4D97-AF65-F5344CB8AC3E}">
        <p14:creationId xmlns:p14="http://schemas.microsoft.com/office/powerpoint/2010/main" val="351963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7" name="Text Placeholder 2"/>
          <p:cNvSpPr>
            <a:spLocks noGrp="1"/>
          </p:cNvSpPr>
          <p:nvPr>
            <p:ph type="body" idx="1"/>
          </p:nvPr>
        </p:nvSpPr>
        <p:spPr bwMode="gray">
          <a:xfrm>
            <a:off x="553328" y="1175273"/>
            <a:ext cx="10951283" cy="639763"/>
          </a:xfrm>
        </p:spPr>
        <p:txBody>
          <a:bodyPr tIns="0" anchor="t" anchorCtr="0">
            <a:noAutofit/>
          </a:bodyPr>
          <a:lstStyle>
            <a:lvl1pPr marL="0" indent="0">
              <a:lnSpc>
                <a:spcPct val="85000"/>
              </a:lnSpc>
              <a:buNone/>
              <a:defRPr sz="2800" b="0">
                <a:solidFill>
                  <a:srgbClr val="FF661C"/>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sp>
        <p:nvSpPr>
          <p:cNvPr id="18" name="Title Placeholder 1"/>
          <p:cNvSpPr>
            <a:spLocks noGrp="1"/>
          </p:cNvSpPr>
          <p:nvPr>
            <p:ph type="title"/>
          </p:nvPr>
        </p:nvSpPr>
        <p:spPr bwMode="gray">
          <a:xfrm>
            <a:off x="553276" y="36015"/>
            <a:ext cx="10960508" cy="1143000"/>
          </a:xfrm>
          <a:prstGeom prst="rect">
            <a:avLst/>
          </a:prstGeom>
        </p:spPr>
        <p:txBody>
          <a:bodyPr vert="horz" lIns="91424" tIns="45713" rIns="91424" bIns="45713" rtlCol="0" anchor="b" anchorCtr="0">
            <a:noAutofit/>
          </a:bodyPr>
          <a:lstStyle/>
          <a:p>
            <a:endParaRPr lang="en-US" dirty="0"/>
          </a:p>
        </p:txBody>
      </p:sp>
      <p:sp>
        <p:nvSpPr>
          <p:cNvPr id="3" name="Chart Placeholder 2"/>
          <p:cNvSpPr>
            <a:spLocks noGrp="1"/>
          </p:cNvSpPr>
          <p:nvPr>
            <p:ph type="chart" sz="quarter" idx="10"/>
          </p:nvPr>
        </p:nvSpPr>
        <p:spPr>
          <a:xfrm>
            <a:off x="553289" y="2133600"/>
            <a:ext cx="10951335" cy="3810000"/>
          </a:xfrm>
        </p:spPr>
        <p:txBody>
          <a:bodyPr tIns="914247"/>
          <a:lstStyle>
            <a:lvl1pPr marL="0" indent="0" algn="ctr">
              <a:buNone/>
              <a:defRPr sz="2000"/>
            </a:lvl1pPr>
          </a:lstStyle>
          <a:p>
            <a:endParaRPr lang="en-US" dirty="0"/>
          </a:p>
        </p:txBody>
      </p:sp>
    </p:spTree>
    <p:extLst>
      <p:ext uri="{BB962C8B-B14F-4D97-AF65-F5344CB8AC3E}">
        <p14:creationId xmlns:p14="http://schemas.microsoft.com/office/powerpoint/2010/main" val="269335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losing Pg blank">
    <p:spTree>
      <p:nvGrpSpPr>
        <p:cNvPr id="1" name=""/>
        <p:cNvGrpSpPr/>
        <p:nvPr/>
      </p:nvGrpSpPr>
      <p:grpSpPr>
        <a:xfrm>
          <a:off x="0" y="0"/>
          <a:ext cx="0" cy="0"/>
          <a:chOff x="0" y="0"/>
          <a:chExt cx="0" cy="0"/>
        </a:xfrm>
      </p:grpSpPr>
      <p:sp>
        <p:nvSpPr>
          <p:cNvPr id="9" name="Text Placeholder 5"/>
          <p:cNvSpPr>
            <a:spLocks noGrp="1"/>
          </p:cNvSpPr>
          <p:nvPr>
            <p:ph type="body" sz="quarter" idx="10" hasCustomPrompt="1"/>
          </p:nvPr>
        </p:nvSpPr>
        <p:spPr>
          <a:xfrm>
            <a:off x="3047206" y="4878133"/>
            <a:ext cx="7516442" cy="1422400"/>
          </a:xfrm>
          <a:prstGeom prst="rect">
            <a:avLst/>
          </a:prstGeom>
        </p:spPr>
        <p:txBody>
          <a:bodyPr lIns="121899" tIns="60949" rIns="121899" bIns="60949"/>
          <a:lstStyle>
            <a:lvl1pPr marL="0" indent="0">
              <a:spcBef>
                <a:spcPts val="0"/>
              </a:spcBef>
              <a:buFontTx/>
              <a:buNone/>
              <a:defRPr sz="3200">
                <a:solidFill>
                  <a:schemeClr val="tx1">
                    <a:lumMod val="75000"/>
                    <a:lumOff val="25000"/>
                  </a:schemeClr>
                </a:solidFill>
              </a:defRPr>
            </a:lvl1pPr>
            <a:lvl2pPr>
              <a:buFontTx/>
              <a:buNone/>
              <a:defRPr/>
            </a:lvl2pPr>
            <a:lvl3pPr>
              <a:buFontTx/>
              <a:buNone/>
              <a:defRPr/>
            </a:lvl3pPr>
            <a:lvl4pPr>
              <a:buFontTx/>
              <a:buNone/>
              <a:defRPr/>
            </a:lvl4pPr>
            <a:lvl5pPr>
              <a:buFontTx/>
              <a:buNone/>
              <a:defRPr/>
            </a:lvl5pPr>
          </a:lstStyle>
          <a:p>
            <a:pPr lvl="0"/>
            <a:r>
              <a:rPr lang="en-US" dirty="0" smtClean="0"/>
              <a:t>Author, title</a:t>
            </a:r>
          </a:p>
          <a:p>
            <a:pPr lvl="0"/>
            <a:r>
              <a:rPr lang="en-US" dirty="0" smtClean="0"/>
              <a:t>Contact Information</a:t>
            </a:r>
          </a:p>
        </p:txBody>
      </p:sp>
    </p:spTree>
    <p:extLst>
      <p:ext uri="{BB962C8B-B14F-4D97-AF65-F5344CB8AC3E}">
        <p14:creationId xmlns:p14="http://schemas.microsoft.com/office/powerpoint/2010/main" val="148757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19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itle Placeholder 1"/>
          <p:cNvSpPr>
            <a:spLocks noGrp="1"/>
          </p:cNvSpPr>
          <p:nvPr>
            <p:ph type="title"/>
          </p:nvPr>
        </p:nvSpPr>
        <p:spPr bwMode="gray">
          <a:xfrm>
            <a:off x="553276" y="36015"/>
            <a:ext cx="10960508" cy="1143000"/>
          </a:xfrm>
          <a:prstGeom prst="rect">
            <a:avLst/>
          </a:prstGeom>
        </p:spPr>
        <p:txBody>
          <a:bodyPr vert="horz" lIns="91424" tIns="45713" rIns="91424" bIns="45713" rtlCol="0" anchor="b" anchorCtr="0">
            <a:noAutofit/>
          </a:bodyPr>
          <a:lstStyle/>
          <a:p>
            <a:endParaRPr lang="en-US" dirty="0"/>
          </a:p>
        </p:txBody>
      </p:sp>
      <p:sp>
        <p:nvSpPr>
          <p:cNvPr id="7" name="Text Placeholder 2"/>
          <p:cNvSpPr>
            <a:spLocks noGrp="1"/>
          </p:cNvSpPr>
          <p:nvPr>
            <p:ph type="body" idx="1" hasCustomPrompt="1"/>
          </p:nvPr>
        </p:nvSpPr>
        <p:spPr bwMode="gray">
          <a:xfrm>
            <a:off x="672399" y="1764255"/>
            <a:ext cx="804586" cy="738692"/>
          </a:xfrm>
          <a:solidFill>
            <a:schemeClr val="accent1"/>
          </a:solidFill>
        </p:spPr>
        <p:txBody>
          <a:bodyPr anchor="ctr">
            <a:noAutofit/>
          </a:bodyPr>
          <a:lstStyle>
            <a:lvl1pPr marL="0" indent="0" algn="ctr">
              <a:buNone/>
              <a:defRPr sz="40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1</a:t>
            </a:r>
          </a:p>
        </p:txBody>
      </p:sp>
      <p:sp>
        <p:nvSpPr>
          <p:cNvPr id="8" name="Text Placeholder 2"/>
          <p:cNvSpPr>
            <a:spLocks noGrp="1"/>
          </p:cNvSpPr>
          <p:nvPr>
            <p:ph type="body" idx="10" hasCustomPrompt="1"/>
          </p:nvPr>
        </p:nvSpPr>
        <p:spPr bwMode="gray">
          <a:xfrm>
            <a:off x="672399" y="3165583"/>
            <a:ext cx="804586" cy="738692"/>
          </a:xfrm>
          <a:solidFill>
            <a:schemeClr val="accent3"/>
          </a:solidFill>
        </p:spPr>
        <p:txBody>
          <a:bodyPr anchor="ctr">
            <a:noAutofit/>
          </a:bodyPr>
          <a:lstStyle>
            <a:lvl1pPr marL="0" indent="0" algn="ctr">
              <a:buNone/>
              <a:defRPr sz="40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3</a:t>
            </a:r>
          </a:p>
        </p:txBody>
      </p:sp>
      <p:sp>
        <p:nvSpPr>
          <p:cNvPr id="10" name="Text Placeholder 2"/>
          <p:cNvSpPr>
            <a:spLocks noGrp="1"/>
          </p:cNvSpPr>
          <p:nvPr>
            <p:ph type="body" idx="11" hasCustomPrompt="1"/>
          </p:nvPr>
        </p:nvSpPr>
        <p:spPr bwMode="gray">
          <a:xfrm>
            <a:off x="672399" y="4583655"/>
            <a:ext cx="804586" cy="738692"/>
          </a:xfrm>
          <a:solidFill>
            <a:schemeClr val="accent5"/>
          </a:solidFill>
        </p:spPr>
        <p:txBody>
          <a:bodyPr anchor="ctr">
            <a:noAutofit/>
          </a:bodyPr>
          <a:lstStyle>
            <a:lvl1pPr marL="0" indent="0" algn="ctr">
              <a:buNone/>
              <a:defRPr sz="40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5</a:t>
            </a:r>
          </a:p>
        </p:txBody>
      </p:sp>
      <p:sp>
        <p:nvSpPr>
          <p:cNvPr id="11" name="Text Placeholder 2"/>
          <p:cNvSpPr>
            <a:spLocks noGrp="1"/>
          </p:cNvSpPr>
          <p:nvPr>
            <p:ph type="body" idx="12" hasCustomPrompt="1"/>
          </p:nvPr>
        </p:nvSpPr>
        <p:spPr bwMode="gray">
          <a:xfrm>
            <a:off x="6072900" y="1764255"/>
            <a:ext cx="804586" cy="738692"/>
          </a:xfrm>
          <a:solidFill>
            <a:schemeClr val="accent2"/>
          </a:solidFill>
        </p:spPr>
        <p:txBody>
          <a:bodyPr anchor="ctr">
            <a:noAutofit/>
          </a:bodyPr>
          <a:lstStyle>
            <a:lvl1pPr marL="0" indent="0" algn="ctr">
              <a:buNone/>
              <a:defRPr sz="40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2</a:t>
            </a:r>
          </a:p>
        </p:txBody>
      </p:sp>
      <p:sp>
        <p:nvSpPr>
          <p:cNvPr id="12" name="Text Placeholder 2"/>
          <p:cNvSpPr>
            <a:spLocks noGrp="1"/>
          </p:cNvSpPr>
          <p:nvPr>
            <p:ph type="body" idx="13" hasCustomPrompt="1"/>
          </p:nvPr>
        </p:nvSpPr>
        <p:spPr bwMode="gray">
          <a:xfrm>
            <a:off x="6072900" y="3175631"/>
            <a:ext cx="804586" cy="738692"/>
          </a:xfrm>
          <a:solidFill>
            <a:schemeClr val="accent4"/>
          </a:solidFill>
        </p:spPr>
        <p:txBody>
          <a:bodyPr anchor="ctr">
            <a:noAutofit/>
          </a:bodyPr>
          <a:lstStyle>
            <a:lvl1pPr marL="0" indent="0" algn="ctr">
              <a:buNone/>
              <a:defRPr sz="40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4</a:t>
            </a:r>
          </a:p>
        </p:txBody>
      </p:sp>
      <p:sp>
        <p:nvSpPr>
          <p:cNvPr id="13" name="Text Placeholder 2"/>
          <p:cNvSpPr>
            <a:spLocks noGrp="1"/>
          </p:cNvSpPr>
          <p:nvPr>
            <p:ph type="body" idx="14" hasCustomPrompt="1"/>
          </p:nvPr>
        </p:nvSpPr>
        <p:spPr bwMode="gray">
          <a:xfrm>
            <a:off x="6072900" y="4583655"/>
            <a:ext cx="804586" cy="738692"/>
          </a:xfrm>
          <a:solidFill>
            <a:schemeClr val="accent6"/>
          </a:solidFill>
        </p:spPr>
        <p:txBody>
          <a:bodyPr anchor="ctr">
            <a:noAutofit/>
          </a:bodyPr>
          <a:lstStyle>
            <a:lvl1pPr marL="0" indent="0" algn="ctr">
              <a:buNone/>
              <a:defRPr sz="4000" b="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6</a:t>
            </a:r>
          </a:p>
        </p:txBody>
      </p:sp>
      <p:sp>
        <p:nvSpPr>
          <p:cNvPr id="14" name="Text Placeholder 2"/>
          <p:cNvSpPr>
            <a:spLocks noGrp="1"/>
          </p:cNvSpPr>
          <p:nvPr>
            <p:ph type="body" idx="15"/>
          </p:nvPr>
        </p:nvSpPr>
        <p:spPr bwMode="gray">
          <a:xfrm>
            <a:off x="1684863" y="1676400"/>
            <a:ext cx="3801980" cy="914400"/>
          </a:xfrm>
        </p:spPr>
        <p:txBody>
          <a:bodyPr anchor="ctr">
            <a:noAutofit/>
          </a:bodyPr>
          <a:lstStyle>
            <a:lvl1pPr marL="0" indent="0">
              <a:buNone/>
              <a:defRPr sz="2400" b="0">
                <a:solidFill>
                  <a:schemeClr val="accent4">
                    <a:lumMod val="75000"/>
                  </a:schemeClr>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15" name="Text Placeholder 2"/>
          <p:cNvSpPr>
            <a:spLocks noGrp="1"/>
          </p:cNvSpPr>
          <p:nvPr>
            <p:ph type="body" idx="16"/>
          </p:nvPr>
        </p:nvSpPr>
        <p:spPr bwMode="gray">
          <a:xfrm>
            <a:off x="1684863" y="3086100"/>
            <a:ext cx="3801980" cy="914400"/>
          </a:xfrm>
        </p:spPr>
        <p:txBody>
          <a:bodyPr anchor="ctr">
            <a:noAutofit/>
          </a:bodyPr>
          <a:lstStyle>
            <a:lvl1pPr marL="0" indent="0">
              <a:buNone/>
              <a:defRPr sz="2400" b="0">
                <a:solidFill>
                  <a:schemeClr val="accent4">
                    <a:lumMod val="75000"/>
                  </a:schemeClr>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16" name="Text Placeholder 2"/>
          <p:cNvSpPr>
            <a:spLocks noGrp="1"/>
          </p:cNvSpPr>
          <p:nvPr>
            <p:ph type="body" idx="17"/>
          </p:nvPr>
        </p:nvSpPr>
        <p:spPr bwMode="gray">
          <a:xfrm>
            <a:off x="1684863" y="4495800"/>
            <a:ext cx="3801980" cy="914400"/>
          </a:xfrm>
        </p:spPr>
        <p:txBody>
          <a:bodyPr anchor="ctr">
            <a:noAutofit/>
          </a:bodyPr>
          <a:lstStyle>
            <a:lvl1pPr marL="0" indent="0">
              <a:buNone/>
              <a:defRPr sz="2400" b="0">
                <a:solidFill>
                  <a:schemeClr val="accent4">
                    <a:lumMod val="75000"/>
                  </a:schemeClr>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19" name="Text Placeholder 2"/>
          <p:cNvSpPr>
            <a:spLocks noGrp="1"/>
          </p:cNvSpPr>
          <p:nvPr>
            <p:ph type="body" idx="18"/>
          </p:nvPr>
        </p:nvSpPr>
        <p:spPr bwMode="gray">
          <a:xfrm>
            <a:off x="7095411" y="1676400"/>
            <a:ext cx="3801980" cy="914400"/>
          </a:xfrm>
        </p:spPr>
        <p:txBody>
          <a:bodyPr anchor="ctr">
            <a:noAutofit/>
          </a:bodyPr>
          <a:lstStyle>
            <a:lvl1pPr marL="0" indent="0">
              <a:buNone/>
              <a:defRPr sz="2400" b="0">
                <a:solidFill>
                  <a:schemeClr val="accent4">
                    <a:lumMod val="75000"/>
                  </a:schemeClr>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20" name="Text Placeholder 2"/>
          <p:cNvSpPr>
            <a:spLocks noGrp="1"/>
          </p:cNvSpPr>
          <p:nvPr>
            <p:ph type="body" idx="19"/>
          </p:nvPr>
        </p:nvSpPr>
        <p:spPr bwMode="gray">
          <a:xfrm>
            <a:off x="7095411" y="3086100"/>
            <a:ext cx="3801980" cy="914400"/>
          </a:xfrm>
        </p:spPr>
        <p:txBody>
          <a:bodyPr anchor="ctr">
            <a:noAutofit/>
          </a:bodyPr>
          <a:lstStyle>
            <a:lvl1pPr marL="0" indent="0">
              <a:buNone/>
              <a:defRPr sz="2400" b="0">
                <a:solidFill>
                  <a:schemeClr val="accent4">
                    <a:lumMod val="75000"/>
                  </a:schemeClr>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
        <p:nvSpPr>
          <p:cNvPr id="21" name="Text Placeholder 2"/>
          <p:cNvSpPr>
            <a:spLocks noGrp="1"/>
          </p:cNvSpPr>
          <p:nvPr>
            <p:ph type="body" idx="20"/>
          </p:nvPr>
        </p:nvSpPr>
        <p:spPr bwMode="gray">
          <a:xfrm>
            <a:off x="7095411" y="4495800"/>
            <a:ext cx="3801980" cy="914400"/>
          </a:xfrm>
        </p:spPr>
        <p:txBody>
          <a:bodyPr anchor="ctr">
            <a:noAutofit/>
          </a:bodyPr>
          <a:lstStyle>
            <a:lvl1pPr marL="0" indent="0">
              <a:buNone/>
              <a:defRPr sz="2400" b="0">
                <a:solidFill>
                  <a:schemeClr val="accent4">
                    <a:lumMod val="75000"/>
                  </a:schemeClr>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97869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Up">
    <p:spTree>
      <p:nvGrpSpPr>
        <p:cNvPr id="1" name=""/>
        <p:cNvGrpSpPr/>
        <p:nvPr/>
      </p:nvGrpSpPr>
      <p:grpSpPr>
        <a:xfrm>
          <a:off x="0" y="0"/>
          <a:ext cx="0" cy="0"/>
          <a:chOff x="0" y="0"/>
          <a:chExt cx="0" cy="0"/>
        </a:xfrm>
      </p:grpSpPr>
      <p:sp>
        <p:nvSpPr>
          <p:cNvPr id="22" name="Rectangle 21"/>
          <p:cNvSpPr/>
          <p:nvPr userDrawn="1"/>
        </p:nvSpPr>
        <p:spPr bwMode="gray">
          <a:xfrm>
            <a:off x="8041678" y="3259041"/>
            <a:ext cx="3447183" cy="2488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900"/>
          </a:p>
        </p:txBody>
      </p:sp>
      <p:sp>
        <p:nvSpPr>
          <p:cNvPr id="24" name="Rectangle 23"/>
          <p:cNvSpPr/>
          <p:nvPr userDrawn="1"/>
        </p:nvSpPr>
        <p:spPr bwMode="gray">
          <a:xfrm>
            <a:off x="4366521" y="3259041"/>
            <a:ext cx="3437665" cy="2488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900"/>
          </a:p>
        </p:txBody>
      </p:sp>
      <p:sp>
        <p:nvSpPr>
          <p:cNvPr id="26" name="Rectangle 25"/>
          <p:cNvSpPr/>
          <p:nvPr userDrawn="1"/>
        </p:nvSpPr>
        <p:spPr bwMode="gray">
          <a:xfrm>
            <a:off x="682319" y="3259041"/>
            <a:ext cx="3437665" cy="2488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900"/>
          </a:p>
        </p:txBody>
      </p:sp>
      <p:sp>
        <p:nvSpPr>
          <p:cNvPr id="2" name="Title 1"/>
          <p:cNvSpPr>
            <a:spLocks noGrp="1"/>
          </p:cNvSpPr>
          <p:nvPr>
            <p:ph type="title"/>
          </p:nvPr>
        </p:nvSpPr>
        <p:spPr bwMode="gray"/>
        <p:txBody>
          <a:bodyPr/>
          <a:lstStyle/>
          <a:p>
            <a:r>
              <a:rPr lang="en-US" dirty="0" smtClean="0"/>
              <a:t>Click to edit Master title style</a:t>
            </a:r>
            <a:endParaRPr lang="en-US" dirty="0"/>
          </a:p>
        </p:txBody>
      </p:sp>
      <p:grpSp>
        <p:nvGrpSpPr>
          <p:cNvPr id="3" name="Group 2"/>
          <p:cNvGrpSpPr/>
          <p:nvPr userDrawn="1"/>
        </p:nvGrpSpPr>
        <p:grpSpPr bwMode="gray">
          <a:xfrm>
            <a:off x="682320" y="1968661"/>
            <a:ext cx="3437666" cy="1286571"/>
            <a:chOff x="0" y="1814325"/>
            <a:chExt cx="4061155" cy="1519916"/>
          </a:xfrm>
        </p:grpSpPr>
        <p:sp>
          <p:nvSpPr>
            <p:cNvPr id="1027" name="Freeform 6"/>
            <p:cNvSpPr>
              <a:spLocks/>
            </p:cNvSpPr>
            <p:nvPr userDrawn="1"/>
          </p:nvSpPr>
          <p:spPr bwMode="gray">
            <a:xfrm>
              <a:off x="0" y="1814325"/>
              <a:ext cx="4061154" cy="1519916"/>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rgbClr val="FB6435"/>
            </a:solidFill>
            <a:ln>
              <a:noFill/>
            </a:ln>
            <a:extLst/>
          </p:spPr>
          <p:txBody>
            <a:bodyPr vert="horz" wrap="square" lIns="91440" tIns="45720" rIns="91440" bIns="45720" numCol="1" anchor="t" anchorCtr="0" compatLnSpc="1">
              <a:prstTxWarp prst="textNoShape">
                <a:avLst/>
              </a:prstTxWarp>
            </a:bodyPr>
            <a:lstStyle/>
            <a:p>
              <a:endParaRPr lang="en-US" sz="1900"/>
            </a:p>
          </p:txBody>
        </p:sp>
        <p:sp>
          <p:nvSpPr>
            <p:cNvPr id="1028" name="Freeform 7"/>
            <p:cNvSpPr>
              <a:spLocks/>
            </p:cNvSpPr>
            <p:nvPr userDrawn="1"/>
          </p:nvSpPr>
          <p:spPr bwMode="gray">
            <a:xfrm>
              <a:off x="1560127" y="1814325"/>
              <a:ext cx="2501028" cy="1519916"/>
            </a:xfrm>
            <a:custGeom>
              <a:avLst/>
              <a:gdLst>
                <a:gd name="T0" fmla="*/ 790 w 790"/>
                <a:gd name="T1" fmla="*/ 0 h 480"/>
                <a:gd name="T2" fmla="*/ 790 w 790"/>
                <a:gd name="T3" fmla="*/ 85 h 480"/>
                <a:gd name="T4" fmla="*/ 394 w 790"/>
                <a:gd name="T5" fmla="*/ 480 h 480"/>
                <a:gd name="T6" fmla="*/ 0 w 790"/>
                <a:gd name="T7" fmla="*/ 480 h 480"/>
                <a:gd name="T8" fmla="*/ 162 w 790"/>
                <a:gd name="T9" fmla="*/ 0 h 480"/>
                <a:gd name="T10" fmla="*/ 790 w 790"/>
                <a:gd name="T11" fmla="*/ 0 h 480"/>
              </a:gdLst>
              <a:ahLst/>
              <a:cxnLst>
                <a:cxn ang="0">
                  <a:pos x="T0" y="T1"/>
                </a:cxn>
                <a:cxn ang="0">
                  <a:pos x="T2" y="T3"/>
                </a:cxn>
                <a:cxn ang="0">
                  <a:pos x="T4" y="T5"/>
                </a:cxn>
                <a:cxn ang="0">
                  <a:pos x="T6" y="T7"/>
                </a:cxn>
                <a:cxn ang="0">
                  <a:pos x="T8" y="T9"/>
                </a:cxn>
                <a:cxn ang="0">
                  <a:pos x="T10" y="T11"/>
                </a:cxn>
              </a:cxnLst>
              <a:rect l="0" t="0" r="r" b="b"/>
              <a:pathLst>
                <a:path w="790" h="480">
                  <a:moveTo>
                    <a:pt x="790" y="0"/>
                  </a:moveTo>
                  <a:cubicBezTo>
                    <a:pt x="790" y="85"/>
                    <a:pt x="790" y="85"/>
                    <a:pt x="790" y="85"/>
                  </a:cubicBezTo>
                  <a:cubicBezTo>
                    <a:pt x="571" y="85"/>
                    <a:pt x="394" y="261"/>
                    <a:pt x="394" y="480"/>
                  </a:cubicBezTo>
                  <a:cubicBezTo>
                    <a:pt x="0" y="480"/>
                    <a:pt x="0" y="480"/>
                    <a:pt x="0" y="480"/>
                  </a:cubicBezTo>
                  <a:cubicBezTo>
                    <a:pt x="0" y="299"/>
                    <a:pt x="60" y="133"/>
                    <a:pt x="162" y="0"/>
                  </a:cubicBezTo>
                  <a:lnTo>
                    <a:pt x="79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900"/>
            </a:p>
          </p:txBody>
        </p:sp>
        <p:sp>
          <p:nvSpPr>
            <p:cNvPr id="1029" name="Freeform 8"/>
            <p:cNvSpPr>
              <a:spLocks/>
            </p:cNvSpPr>
            <p:nvPr userDrawn="1"/>
          </p:nvSpPr>
          <p:spPr bwMode="gray">
            <a:xfrm>
              <a:off x="2807960" y="2082388"/>
              <a:ext cx="1253195" cy="1251853"/>
            </a:xfrm>
            <a:custGeom>
              <a:avLst/>
              <a:gdLst>
                <a:gd name="T0" fmla="*/ 396 w 396"/>
                <a:gd name="T1" fmla="*/ 0 h 395"/>
                <a:gd name="T2" fmla="*/ 396 w 396"/>
                <a:gd name="T3" fmla="*/ 395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5"/>
                    <a:pt x="396" y="395"/>
                    <a:pt x="396" y="395"/>
                  </a:cubicBezTo>
                  <a:cubicBezTo>
                    <a:pt x="0" y="395"/>
                    <a:pt x="0" y="395"/>
                    <a:pt x="0" y="395"/>
                  </a:cubicBezTo>
                  <a:cubicBezTo>
                    <a:pt x="0" y="176"/>
                    <a:pt x="177" y="0"/>
                    <a:pt x="396" y="0"/>
                  </a:cubicBezTo>
                  <a:close/>
                </a:path>
              </a:pathLst>
            </a:custGeom>
            <a:solidFill>
              <a:srgbClr val="F03C04"/>
            </a:solidFill>
            <a:ln>
              <a:noFill/>
            </a:ln>
            <a:extLst/>
          </p:spPr>
          <p:txBody>
            <a:bodyPr vert="horz" wrap="square" lIns="91440" tIns="45720" rIns="91440" bIns="45720" numCol="1" anchor="t" anchorCtr="0" compatLnSpc="1">
              <a:prstTxWarp prst="textNoShape">
                <a:avLst/>
              </a:prstTxWarp>
            </a:bodyPr>
            <a:lstStyle/>
            <a:p>
              <a:endParaRPr lang="en-US" sz="1900"/>
            </a:p>
          </p:txBody>
        </p:sp>
      </p:grpSp>
      <p:sp>
        <p:nvSpPr>
          <p:cNvPr id="23" name="Freeform 6"/>
          <p:cNvSpPr>
            <a:spLocks/>
          </p:cNvSpPr>
          <p:nvPr userDrawn="1"/>
        </p:nvSpPr>
        <p:spPr bwMode="gray">
          <a:xfrm>
            <a:off x="4366521" y="1972478"/>
            <a:ext cx="3437665" cy="1286569"/>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rgbClr val="63B1E1"/>
          </a:solidFill>
          <a:ln>
            <a:noFill/>
          </a:ln>
          <a:extLst/>
        </p:spPr>
        <p:txBody>
          <a:bodyPr vert="horz" wrap="square" lIns="91424" tIns="45713" rIns="91424" bIns="45713" numCol="1" anchor="t" anchorCtr="0" compatLnSpc="1">
            <a:prstTxWarp prst="textNoShape">
              <a:avLst/>
            </a:prstTxWarp>
          </a:bodyPr>
          <a:lstStyle/>
          <a:p>
            <a:pPr lvl="0"/>
            <a:endParaRPr lang="en-US" sz="1900"/>
          </a:p>
        </p:txBody>
      </p:sp>
      <p:sp>
        <p:nvSpPr>
          <p:cNvPr id="1031" name="Freeform 10"/>
          <p:cNvSpPr>
            <a:spLocks/>
          </p:cNvSpPr>
          <p:nvPr userDrawn="1"/>
        </p:nvSpPr>
        <p:spPr bwMode="gray">
          <a:xfrm>
            <a:off x="5687129" y="1969072"/>
            <a:ext cx="2117057" cy="1289973"/>
          </a:xfrm>
          <a:custGeom>
            <a:avLst/>
            <a:gdLst>
              <a:gd name="T0" fmla="*/ 790 w 790"/>
              <a:gd name="T1" fmla="*/ 0 h 481"/>
              <a:gd name="T2" fmla="*/ 790 w 790"/>
              <a:gd name="T3" fmla="*/ 86 h 481"/>
              <a:gd name="T4" fmla="*/ 394 w 790"/>
              <a:gd name="T5" fmla="*/ 481 h 481"/>
              <a:gd name="T6" fmla="*/ 0 w 790"/>
              <a:gd name="T7" fmla="*/ 481 h 481"/>
              <a:gd name="T8" fmla="*/ 162 w 790"/>
              <a:gd name="T9" fmla="*/ 1 h 481"/>
              <a:gd name="T10" fmla="*/ 790 w 790"/>
              <a:gd name="T11" fmla="*/ 0 h 481"/>
            </a:gdLst>
            <a:ahLst/>
            <a:cxnLst>
              <a:cxn ang="0">
                <a:pos x="T0" y="T1"/>
              </a:cxn>
              <a:cxn ang="0">
                <a:pos x="T2" y="T3"/>
              </a:cxn>
              <a:cxn ang="0">
                <a:pos x="T4" y="T5"/>
              </a:cxn>
              <a:cxn ang="0">
                <a:pos x="T6" y="T7"/>
              </a:cxn>
              <a:cxn ang="0">
                <a:pos x="T8" y="T9"/>
              </a:cxn>
              <a:cxn ang="0">
                <a:pos x="T10" y="T11"/>
              </a:cxn>
            </a:cxnLst>
            <a:rect l="0" t="0" r="r" b="b"/>
            <a:pathLst>
              <a:path w="790" h="481">
                <a:moveTo>
                  <a:pt x="790" y="0"/>
                </a:moveTo>
                <a:cubicBezTo>
                  <a:pt x="790" y="86"/>
                  <a:pt x="790" y="86"/>
                  <a:pt x="790" y="86"/>
                </a:cubicBezTo>
                <a:cubicBezTo>
                  <a:pt x="571" y="86"/>
                  <a:pt x="394" y="262"/>
                  <a:pt x="394" y="481"/>
                </a:cubicBezTo>
                <a:cubicBezTo>
                  <a:pt x="0" y="481"/>
                  <a:pt x="0" y="481"/>
                  <a:pt x="0" y="481"/>
                </a:cubicBezTo>
                <a:cubicBezTo>
                  <a:pt x="0" y="300"/>
                  <a:pt x="60" y="134"/>
                  <a:pt x="162" y="1"/>
                </a:cubicBezTo>
                <a:lnTo>
                  <a:pt x="790" y="0"/>
                </a:lnTo>
                <a:close/>
              </a:path>
            </a:pathLst>
          </a:custGeom>
          <a:solidFill>
            <a:schemeClr val="accent2"/>
          </a:solidFill>
          <a:ln>
            <a:noFill/>
          </a:ln>
          <a:extLst/>
        </p:spPr>
        <p:txBody>
          <a:bodyPr vert="horz" wrap="square" lIns="91424" tIns="45713" rIns="91424" bIns="45713" numCol="1" anchor="t" anchorCtr="0" compatLnSpc="1">
            <a:prstTxWarp prst="textNoShape">
              <a:avLst/>
            </a:prstTxWarp>
          </a:bodyPr>
          <a:lstStyle/>
          <a:p>
            <a:pPr lvl="0"/>
            <a:endParaRPr lang="en-US" sz="1900"/>
          </a:p>
        </p:txBody>
      </p:sp>
      <p:sp>
        <p:nvSpPr>
          <p:cNvPr id="1032" name="Freeform 11"/>
          <p:cNvSpPr>
            <a:spLocks/>
          </p:cNvSpPr>
          <p:nvPr userDrawn="1"/>
        </p:nvSpPr>
        <p:spPr bwMode="gray">
          <a:xfrm>
            <a:off x="6743388" y="2199373"/>
            <a:ext cx="1060798" cy="1059663"/>
          </a:xfrm>
          <a:custGeom>
            <a:avLst/>
            <a:gdLst>
              <a:gd name="T0" fmla="*/ 396 w 396"/>
              <a:gd name="T1" fmla="*/ 0 h 395"/>
              <a:gd name="T2" fmla="*/ 396 w 396"/>
              <a:gd name="T3" fmla="*/ 394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4"/>
                  <a:pt x="396" y="394"/>
                  <a:pt x="396" y="394"/>
                </a:cubicBezTo>
                <a:cubicBezTo>
                  <a:pt x="0" y="395"/>
                  <a:pt x="0" y="395"/>
                  <a:pt x="0" y="395"/>
                </a:cubicBezTo>
                <a:cubicBezTo>
                  <a:pt x="0" y="176"/>
                  <a:pt x="177" y="0"/>
                  <a:pt x="396" y="0"/>
                </a:cubicBezTo>
                <a:close/>
              </a:path>
            </a:pathLst>
          </a:custGeom>
          <a:solidFill>
            <a:srgbClr val="3198D7"/>
          </a:solidFill>
          <a:ln>
            <a:noFill/>
          </a:ln>
          <a:extLst/>
        </p:spPr>
        <p:txBody>
          <a:bodyPr vert="horz" wrap="square" lIns="91424" tIns="45713" rIns="91424" bIns="45713" numCol="1" anchor="t" anchorCtr="0" compatLnSpc="1">
            <a:prstTxWarp prst="textNoShape">
              <a:avLst/>
            </a:prstTxWarp>
          </a:bodyPr>
          <a:lstStyle/>
          <a:p>
            <a:pPr lvl="0"/>
            <a:endParaRPr lang="en-US" sz="1900"/>
          </a:p>
        </p:txBody>
      </p:sp>
      <p:grpSp>
        <p:nvGrpSpPr>
          <p:cNvPr id="5" name="Group 4"/>
          <p:cNvGrpSpPr/>
          <p:nvPr userDrawn="1"/>
        </p:nvGrpSpPr>
        <p:grpSpPr bwMode="gray">
          <a:xfrm>
            <a:off x="8045696" y="1968661"/>
            <a:ext cx="3442127" cy="1286571"/>
            <a:chOff x="8122401" y="1814325"/>
            <a:chExt cx="4066424" cy="1519916"/>
          </a:xfrm>
        </p:grpSpPr>
        <p:sp>
          <p:nvSpPr>
            <p:cNvPr id="25" name="Freeform 6"/>
            <p:cNvSpPr>
              <a:spLocks/>
            </p:cNvSpPr>
            <p:nvPr userDrawn="1"/>
          </p:nvSpPr>
          <p:spPr bwMode="gray">
            <a:xfrm>
              <a:off x="8122401" y="1814325"/>
              <a:ext cx="4061154" cy="1519916"/>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rgbClr val="60748A"/>
            </a:solidFill>
            <a:ln>
              <a:noFill/>
            </a:ln>
            <a:extLst/>
          </p:spPr>
          <p:txBody>
            <a:bodyPr vert="horz" wrap="square" lIns="91440" tIns="45720" rIns="91440" bIns="45720" numCol="1" anchor="t" anchorCtr="0" compatLnSpc="1">
              <a:prstTxWarp prst="textNoShape">
                <a:avLst/>
              </a:prstTxWarp>
            </a:bodyPr>
            <a:lstStyle/>
            <a:p>
              <a:pPr lvl="0"/>
              <a:endParaRPr lang="en-US" sz="1900"/>
            </a:p>
          </p:txBody>
        </p:sp>
        <p:sp>
          <p:nvSpPr>
            <p:cNvPr id="1034" name="Freeform 13"/>
            <p:cNvSpPr>
              <a:spLocks/>
            </p:cNvSpPr>
            <p:nvPr userDrawn="1"/>
          </p:nvSpPr>
          <p:spPr bwMode="gray">
            <a:xfrm>
              <a:off x="9687796" y="1814325"/>
              <a:ext cx="2501028" cy="1519916"/>
            </a:xfrm>
            <a:custGeom>
              <a:avLst/>
              <a:gdLst>
                <a:gd name="T0" fmla="*/ 790 w 790"/>
                <a:gd name="T1" fmla="*/ 0 h 480"/>
                <a:gd name="T2" fmla="*/ 790 w 790"/>
                <a:gd name="T3" fmla="*/ 85 h 480"/>
                <a:gd name="T4" fmla="*/ 394 w 790"/>
                <a:gd name="T5" fmla="*/ 480 h 480"/>
                <a:gd name="T6" fmla="*/ 0 w 790"/>
                <a:gd name="T7" fmla="*/ 480 h 480"/>
                <a:gd name="T8" fmla="*/ 162 w 790"/>
                <a:gd name="T9" fmla="*/ 0 h 480"/>
                <a:gd name="T10" fmla="*/ 790 w 790"/>
                <a:gd name="T11" fmla="*/ 0 h 480"/>
              </a:gdLst>
              <a:ahLst/>
              <a:cxnLst>
                <a:cxn ang="0">
                  <a:pos x="T0" y="T1"/>
                </a:cxn>
                <a:cxn ang="0">
                  <a:pos x="T2" y="T3"/>
                </a:cxn>
                <a:cxn ang="0">
                  <a:pos x="T4" y="T5"/>
                </a:cxn>
                <a:cxn ang="0">
                  <a:pos x="T6" y="T7"/>
                </a:cxn>
                <a:cxn ang="0">
                  <a:pos x="T8" y="T9"/>
                </a:cxn>
                <a:cxn ang="0">
                  <a:pos x="T10" y="T11"/>
                </a:cxn>
              </a:cxnLst>
              <a:rect l="0" t="0" r="r" b="b"/>
              <a:pathLst>
                <a:path w="790" h="480">
                  <a:moveTo>
                    <a:pt x="790" y="0"/>
                  </a:moveTo>
                  <a:cubicBezTo>
                    <a:pt x="790" y="85"/>
                    <a:pt x="790" y="85"/>
                    <a:pt x="790" y="85"/>
                  </a:cubicBezTo>
                  <a:cubicBezTo>
                    <a:pt x="572" y="85"/>
                    <a:pt x="394" y="261"/>
                    <a:pt x="394" y="480"/>
                  </a:cubicBezTo>
                  <a:cubicBezTo>
                    <a:pt x="0" y="480"/>
                    <a:pt x="0" y="480"/>
                    <a:pt x="0" y="480"/>
                  </a:cubicBezTo>
                  <a:cubicBezTo>
                    <a:pt x="0" y="299"/>
                    <a:pt x="61" y="133"/>
                    <a:pt x="162" y="0"/>
                  </a:cubicBezTo>
                  <a:lnTo>
                    <a:pt x="790"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sz="1900"/>
            </a:p>
          </p:txBody>
        </p:sp>
        <p:sp>
          <p:nvSpPr>
            <p:cNvPr id="1035" name="Freeform 14"/>
            <p:cNvSpPr>
              <a:spLocks/>
            </p:cNvSpPr>
            <p:nvPr userDrawn="1"/>
          </p:nvSpPr>
          <p:spPr bwMode="gray">
            <a:xfrm>
              <a:off x="10935630" y="2082388"/>
              <a:ext cx="1253195" cy="1251853"/>
            </a:xfrm>
            <a:custGeom>
              <a:avLst/>
              <a:gdLst>
                <a:gd name="T0" fmla="*/ 396 w 396"/>
                <a:gd name="T1" fmla="*/ 0 h 395"/>
                <a:gd name="T2" fmla="*/ 396 w 396"/>
                <a:gd name="T3" fmla="*/ 395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5"/>
                    <a:pt x="396" y="395"/>
                    <a:pt x="396" y="395"/>
                  </a:cubicBezTo>
                  <a:cubicBezTo>
                    <a:pt x="0" y="395"/>
                    <a:pt x="0" y="395"/>
                    <a:pt x="0" y="395"/>
                  </a:cubicBezTo>
                  <a:cubicBezTo>
                    <a:pt x="0" y="176"/>
                    <a:pt x="178" y="0"/>
                    <a:pt x="396" y="0"/>
                  </a:cubicBezTo>
                  <a:close/>
                </a:path>
              </a:pathLst>
            </a:custGeom>
            <a:solidFill>
              <a:srgbClr val="4E5E70"/>
            </a:solidFill>
            <a:ln>
              <a:noFill/>
            </a:ln>
            <a:extLst/>
          </p:spPr>
          <p:txBody>
            <a:bodyPr vert="horz" wrap="square" lIns="91440" tIns="45720" rIns="91440" bIns="45720" numCol="1" anchor="t" anchorCtr="0" compatLnSpc="1">
              <a:prstTxWarp prst="textNoShape">
                <a:avLst/>
              </a:prstTxWarp>
            </a:bodyPr>
            <a:lstStyle/>
            <a:p>
              <a:endParaRPr lang="en-US" sz="1900"/>
            </a:p>
          </p:txBody>
        </p:sp>
      </p:grpSp>
      <p:sp>
        <p:nvSpPr>
          <p:cNvPr id="48" name="Text Placeholder 2"/>
          <p:cNvSpPr>
            <a:spLocks noGrp="1"/>
          </p:cNvSpPr>
          <p:nvPr userDrawn="1">
            <p:ph type="body" idx="1"/>
          </p:nvPr>
        </p:nvSpPr>
        <p:spPr bwMode="gray">
          <a:xfrm>
            <a:off x="774428" y="1964683"/>
            <a:ext cx="3253450" cy="1219200"/>
          </a:xfrm>
        </p:spPr>
        <p:txBody>
          <a:bodyPr anchor="ctr" anchorCtr="0">
            <a:noAutofit/>
          </a:bodyPr>
          <a:lstStyle>
            <a:lvl1pPr marL="0" indent="0">
              <a:buNone/>
              <a:defRPr sz="2700" b="0" spc="-31" baseline="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sp>
        <p:nvSpPr>
          <p:cNvPr id="49" name="Text Placeholder 2"/>
          <p:cNvSpPr>
            <a:spLocks noGrp="1"/>
          </p:cNvSpPr>
          <p:nvPr userDrawn="1">
            <p:ph type="body" idx="10"/>
          </p:nvPr>
        </p:nvSpPr>
        <p:spPr bwMode="gray">
          <a:xfrm>
            <a:off x="4472482" y="1964683"/>
            <a:ext cx="3253450" cy="1219200"/>
          </a:xfrm>
        </p:spPr>
        <p:txBody>
          <a:bodyPr anchor="ctr" anchorCtr="0">
            <a:noAutofit/>
          </a:bodyPr>
          <a:lstStyle>
            <a:lvl1pPr marL="0" indent="0">
              <a:buNone/>
              <a:defRPr sz="2700" b="0" spc="-31" baseline="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sp>
        <p:nvSpPr>
          <p:cNvPr id="50" name="Text Placeholder 2"/>
          <p:cNvSpPr>
            <a:spLocks noGrp="1"/>
          </p:cNvSpPr>
          <p:nvPr userDrawn="1">
            <p:ph type="body" idx="11"/>
          </p:nvPr>
        </p:nvSpPr>
        <p:spPr bwMode="gray">
          <a:xfrm>
            <a:off x="8165156" y="1964683"/>
            <a:ext cx="3253450" cy="1219200"/>
          </a:xfrm>
        </p:spPr>
        <p:txBody>
          <a:bodyPr anchor="ctr" anchorCtr="0">
            <a:noAutofit/>
          </a:bodyPr>
          <a:lstStyle>
            <a:lvl1pPr marL="0" indent="0">
              <a:buNone/>
              <a:defRPr sz="2700" b="0" spc="-31" baseline="0">
                <a:solidFill>
                  <a:schemeClr val="bg1"/>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sp>
        <p:nvSpPr>
          <p:cNvPr id="54" name="Text Placeholder 2"/>
          <p:cNvSpPr>
            <a:spLocks noGrp="1"/>
          </p:cNvSpPr>
          <p:nvPr userDrawn="1">
            <p:ph type="body" idx="12"/>
          </p:nvPr>
        </p:nvSpPr>
        <p:spPr bwMode="gray">
          <a:xfrm>
            <a:off x="774439" y="3490737"/>
            <a:ext cx="3219469" cy="1919475"/>
          </a:xfrm>
        </p:spPr>
        <p:txBody>
          <a:bodyPr anchor="t" anchorCtr="0">
            <a:noAutofit/>
          </a:bodyPr>
          <a:lstStyle>
            <a:lvl1pPr marL="0" indent="0">
              <a:buNone/>
              <a:defRPr sz="2400" b="0">
                <a:solidFill>
                  <a:schemeClr val="accent4">
                    <a:lumMod val="75000"/>
                  </a:schemeClr>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sp>
        <p:nvSpPr>
          <p:cNvPr id="55" name="Text Placeholder 2"/>
          <p:cNvSpPr>
            <a:spLocks noGrp="1"/>
          </p:cNvSpPr>
          <p:nvPr userDrawn="1">
            <p:ph type="body" idx="13"/>
          </p:nvPr>
        </p:nvSpPr>
        <p:spPr bwMode="gray">
          <a:xfrm>
            <a:off x="4472492" y="3490737"/>
            <a:ext cx="3219469" cy="1919475"/>
          </a:xfrm>
        </p:spPr>
        <p:txBody>
          <a:bodyPr anchor="t" anchorCtr="0">
            <a:noAutofit/>
          </a:bodyPr>
          <a:lstStyle>
            <a:lvl1pPr marL="0" indent="0">
              <a:buNone/>
              <a:defRPr sz="2400" b="0">
                <a:solidFill>
                  <a:schemeClr val="accent4">
                    <a:lumMod val="75000"/>
                  </a:schemeClr>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sp>
        <p:nvSpPr>
          <p:cNvPr id="56" name="Text Placeholder 2"/>
          <p:cNvSpPr>
            <a:spLocks noGrp="1"/>
          </p:cNvSpPr>
          <p:nvPr userDrawn="1">
            <p:ph type="body" idx="14"/>
          </p:nvPr>
        </p:nvSpPr>
        <p:spPr bwMode="gray">
          <a:xfrm>
            <a:off x="8165169" y="3505213"/>
            <a:ext cx="3219469" cy="1919475"/>
          </a:xfrm>
        </p:spPr>
        <p:txBody>
          <a:bodyPr anchor="t" anchorCtr="0">
            <a:noAutofit/>
          </a:bodyPr>
          <a:lstStyle>
            <a:lvl1pPr marL="0" indent="0">
              <a:buNone/>
              <a:defRPr sz="2400" b="0">
                <a:solidFill>
                  <a:schemeClr val="accent4">
                    <a:lumMod val="75000"/>
                  </a:schemeClr>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spTree>
    <p:extLst>
      <p:ext uri="{BB962C8B-B14F-4D97-AF65-F5344CB8AC3E}">
        <p14:creationId xmlns:p14="http://schemas.microsoft.com/office/powerpoint/2010/main" val="77453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gue with Rock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53277" y="2827641"/>
            <a:ext cx="8208137" cy="3048000"/>
          </a:xfrm>
        </p:spPr>
        <p:txBody>
          <a:bodyPr anchor="t"/>
          <a:lstStyle>
            <a:lvl1pPr>
              <a:defRPr sz="6700">
                <a:solidFill>
                  <a:srgbClr val="FFFFFF"/>
                </a:solidFill>
              </a:defRPr>
            </a:lvl1pPr>
          </a:lstStyle>
          <a:p>
            <a:r>
              <a:rPr lang="en-US" dirty="0" smtClean="0"/>
              <a:t>Click to edit Master title style</a:t>
            </a:r>
            <a:endParaRPr lang="en-US" dirty="0"/>
          </a:p>
        </p:txBody>
      </p:sp>
      <p:sp>
        <p:nvSpPr>
          <p:cNvPr id="5" name="Picture Placeholder 5"/>
          <p:cNvSpPr>
            <a:spLocks noGrp="1"/>
          </p:cNvSpPr>
          <p:nvPr>
            <p:ph type="pic" sz="quarter" idx="11"/>
          </p:nvPr>
        </p:nvSpPr>
        <p:spPr bwMode="gray">
          <a:xfrm>
            <a:off x="0" y="0"/>
            <a:ext cx="12188825" cy="6858000"/>
          </a:xfrm>
        </p:spPr>
        <p:txBody>
          <a:bodyPr/>
          <a:lstStyle/>
          <a:p>
            <a:endParaRPr lang="en-US" dirty="0"/>
          </a:p>
        </p:txBody>
      </p:sp>
    </p:spTree>
    <p:extLst>
      <p:ext uri="{BB962C8B-B14F-4D97-AF65-F5344CB8AC3E}">
        <p14:creationId xmlns:p14="http://schemas.microsoft.com/office/powerpoint/2010/main" val="364848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7" name="Rectangle 6"/>
          <p:cNvSpPr/>
          <p:nvPr userDrawn="1"/>
        </p:nvSpPr>
        <p:spPr bwMode="gray">
          <a:xfrm>
            <a:off x="0" y="0"/>
            <a:ext cx="12188825" cy="6858000"/>
          </a:xfrm>
          <a:prstGeom prst="rect">
            <a:avLst/>
          </a:prstGeom>
          <a:gradFill flip="none" rotWithShape="1">
            <a:gsLst>
              <a:gs pos="0">
                <a:schemeClr val="bg1"/>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smtClean="0">
              <a:latin typeface="+mj-lt"/>
            </a:endParaRPr>
          </a:p>
        </p:txBody>
      </p:sp>
      <p:sp>
        <p:nvSpPr>
          <p:cNvPr id="2" name="Title 1"/>
          <p:cNvSpPr>
            <a:spLocks noGrp="1"/>
          </p:cNvSpPr>
          <p:nvPr userDrawn="1">
            <p:ph type="title"/>
          </p:nvPr>
        </p:nvSpPr>
        <p:spPr bwMode="gray">
          <a:xfrm>
            <a:off x="553277" y="36015"/>
            <a:ext cx="6455534" cy="1143000"/>
          </a:xfrm>
        </p:spPr>
        <p:txBody>
          <a:bodyPr/>
          <a:lstStyle/>
          <a:p>
            <a:r>
              <a:rPr lang="en-US" dirty="0" smtClean="0"/>
              <a:t>Click to edit Master title style</a:t>
            </a:r>
            <a:endParaRPr lang="en-US" dirty="0"/>
          </a:p>
        </p:txBody>
      </p:sp>
      <p:sp>
        <p:nvSpPr>
          <p:cNvPr id="3" name="Text Placeholder 8"/>
          <p:cNvSpPr>
            <a:spLocks noGrp="1"/>
          </p:cNvSpPr>
          <p:nvPr userDrawn="1">
            <p:ph type="body" sz="quarter" idx="10"/>
          </p:nvPr>
        </p:nvSpPr>
        <p:spPr bwMode="gray">
          <a:xfrm>
            <a:off x="553330" y="1828800"/>
            <a:ext cx="6455482"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2"/>
          <p:cNvSpPr>
            <a:spLocks noGrp="1"/>
          </p:cNvSpPr>
          <p:nvPr userDrawn="1">
            <p:ph type="body" idx="1"/>
          </p:nvPr>
        </p:nvSpPr>
        <p:spPr bwMode="gray">
          <a:xfrm>
            <a:off x="553330" y="1175273"/>
            <a:ext cx="6442824" cy="639763"/>
          </a:xfrm>
        </p:spPr>
        <p:txBody>
          <a:bodyPr tIns="0" anchor="t" anchorCtr="0">
            <a:noAutofit/>
          </a:bodyPr>
          <a:lstStyle>
            <a:lvl1pPr marL="0" indent="0">
              <a:lnSpc>
                <a:spcPct val="85000"/>
              </a:lnSpc>
              <a:buNone/>
              <a:defRPr sz="2800" b="0">
                <a:solidFill>
                  <a:srgbClr val="FF661C"/>
                </a:solidFill>
              </a:defRPr>
            </a:lvl1pPr>
            <a:lvl2pPr marL="457161" indent="0">
              <a:buNone/>
              <a:defRPr sz="2000" b="1"/>
            </a:lvl2pPr>
            <a:lvl3pPr marL="914325" indent="0">
              <a:buNone/>
              <a:defRPr sz="1900" b="1"/>
            </a:lvl3pPr>
            <a:lvl4pPr marL="1371484" indent="0">
              <a:buNone/>
              <a:defRPr sz="1600" b="1"/>
            </a:lvl4pPr>
            <a:lvl5pPr marL="1828649" indent="0">
              <a:buNone/>
              <a:defRPr sz="1600" b="1"/>
            </a:lvl5pPr>
            <a:lvl6pPr marL="2285809" indent="0">
              <a:buNone/>
              <a:defRPr sz="1600" b="1"/>
            </a:lvl6pPr>
            <a:lvl7pPr marL="2742971" indent="0">
              <a:buNone/>
              <a:defRPr sz="1600" b="1"/>
            </a:lvl7pPr>
            <a:lvl8pPr marL="3200133" indent="0">
              <a:buNone/>
              <a:defRPr sz="1600" b="1"/>
            </a:lvl8pPr>
            <a:lvl9pPr marL="3657292" indent="0">
              <a:buNone/>
              <a:defRPr sz="1600" b="1"/>
            </a:lvl9pPr>
          </a:lstStyle>
          <a:p>
            <a:pPr lvl="0"/>
            <a:endParaRPr lang="en-US" dirty="0" smtClean="0"/>
          </a:p>
        </p:txBody>
      </p:sp>
      <p:sp>
        <p:nvSpPr>
          <p:cNvPr id="6" name="Picture Placeholder 5"/>
          <p:cNvSpPr>
            <a:spLocks noGrp="1"/>
          </p:cNvSpPr>
          <p:nvPr userDrawn="1">
            <p:ph type="pic" sz="quarter" idx="11"/>
          </p:nvPr>
        </p:nvSpPr>
        <p:spPr bwMode="gray">
          <a:xfrm>
            <a:off x="7256904" y="118114"/>
            <a:ext cx="4931933" cy="6739889"/>
          </a:xfrm>
        </p:spPr>
        <p:txBody>
          <a:bodyPr/>
          <a:lstStyle/>
          <a:p>
            <a:endParaRPr lang="en-US"/>
          </a:p>
        </p:txBody>
      </p:sp>
      <p:grpSp>
        <p:nvGrpSpPr>
          <p:cNvPr id="12" name="Group 11"/>
          <p:cNvGrpSpPr>
            <a:grpSpLocks noChangeAspect="1"/>
          </p:cNvGrpSpPr>
          <p:nvPr userDrawn="1"/>
        </p:nvGrpSpPr>
        <p:grpSpPr bwMode="auto">
          <a:xfrm>
            <a:off x="2" y="1123"/>
            <a:ext cx="12188826" cy="113168"/>
            <a:chOff x="-889" y="2103"/>
            <a:chExt cx="9456" cy="115"/>
          </a:xfrm>
        </p:grpSpPr>
        <p:sp>
          <p:nvSpPr>
            <p:cNvPr id="13" name="Rectangle 12"/>
            <p:cNvSpPr>
              <a:spLocks noChangeArrowheads="1"/>
            </p:cNvSpPr>
            <p:nvPr userDrawn="1"/>
          </p:nvSpPr>
          <p:spPr bwMode="auto">
            <a:xfrm>
              <a:off x="-889" y="2103"/>
              <a:ext cx="5674" cy="115"/>
            </a:xfrm>
            <a:prstGeom prst="rect">
              <a:avLst/>
            </a:prstGeom>
            <a:solidFill>
              <a:schemeClr val="accent2"/>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14" name="Rectangle 13"/>
            <p:cNvSpPr>
              <a:spLocks noChangeArrowheads="1"/>
            </p:cNvSpPr>
            <p:nvPr userDrawn="1"/>
          </p:nvSpPr>
          <p:spPr bwMode="auto">
            <a:xfrm>
              <a:off x="4785" y="2103"/>
              <a:ext cx="1891" cy="115"/>
            </a:xfrm>
            <a:prstGeom prst="rect">
              <a:avLst/>
            </a:prstGeom>
            <a:solidFill>
              <a:schemeClr val="accent5"/>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15" name="Rectangle 14"/>
            <p:cNvSpPr>
              <a:spLocks noChangeArrowheads="1"/>
            </p:cNvSpPr>
            <p:nvPr userDrawn="1"/>
          </p:nvSpPr>
          <p:spPr bwMode="auto">
            <a:xfrm>
              <a:off x="6676" y="2103"/>
              <a:ext cx="1891" cy="115"/>
            </a:xfrm>
            <a:prstGeom prst="rect">
              <a:avLst/>
            </a:prstGeom>
            <a:solidFill>
              <a:schemeClr val="accent1"/>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grpSp>
    </p:spTree>
    <p:extLst>
      <p:ext uri="{BB962C8B-B14F-4D97-AF65-F5344CB8AC3E}">
        <p14:creationId xmlns:p14="http://schemas.microsoft.com/office/powerpoint/2010/main" val="57277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2.xml"/><Relationship Id="rId3"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theme" Target="../theme/theme3.xml"/><Relationship Id="rId6" Type="http://schemas.openxmlformats.org/officeDocument/2006/relationships/image" Target="../media/image6.png"/><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theme" Target="../theme/theme4.xml"/><Relationship Id="rId6" Type="http://schemas.openxmlformats.org/officeDocument/2006/relationships/image" Target="../media/image6.png"/><Relationship Id="rId1" Type="http://schemas.openxmlformats.org/officeDocument/2006/relationships/slideLayout" Target="../slideLayouts/slideLayout28.xml"/><Relationship Id="rId2"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theme" Target="../theme/theme5.xml"/><Relationship Id="rId3"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theme" Target="../theme/theme6.xml"/><Relationship Id="rId6" Type="http://schemas.openxmlformats.org/officeDocument/2006/relationships/image" Target="../media/image6.png"/><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theme" Target="../theme/theme7.xml"/><Relationship Id="rId6" Type="http://schemas.openxmlformats.org/officeDocument/2006/relationships/image" Target="../media/image6.png"/><Relationship Id="rId1" Type="http://schemas.openxmlformats.org/officeDocument/2006/relationships/slideLayout" Target="../slideLayouts/slideLayout37.xml"/><Relationship Id="rId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0" y="109732"/>
            <a:ext cx="12188825" cy="6748271"/>
          </a:xfrm>
          <a:prstGeom prst="rect">
            <a:avLst/>
          </a:prstGeom>
          <a:gradFill flip="none" rotWithShape="1">
            <a:gsLst>
              <a:gs pos="0">
                <a:srgbClr val="E5E5E7">
                  <a:alpha val="0"/>
                </a:srgbClr>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smtClean="0">
              <a:latin typeface="+mj-lt"/>
            </a:endParaRPr>
          </a:p>
        </p:txBody>
      </p:sp>
      <p:sp>
        <p:nvSpPr>
          <p:cNvPr id="2" name="Title Placeholder 1"/>
          <p:cNvSpPr>
            <a:spLocks noGrp="1"/>
          </p:cNvSpPr>
          <p:nvPr userDrawn="1">
            <p:ph type="title"/>
          </p:nvPr>
        </p:nvSpPr>
        <p:spPr bwMode="gray">
          <a:xfrm>
            <a:off x="553276" y="36015"/>
            <a:ext cx="10960508" cy="1143000"/>
          </a:xfrm>
          <a:prstGeom prst="rect">
            <a:avLst/>
          </a:prstGeom>
        </p:spPr>
        <p:txBody>
          <a:bodyPr vert="horz" lIns="91424" tIns="45713" rIns="91424" bIns="45713" rtlCol="0" anchor="b" anchorCtr="0">
            <a:noAutofit/>
          </a:bodyPr>
          <a:lstStyle/>
          <a:p>
            <a:endParaRPr lang="en-US" dirty="0"/>
          </a:p>
        </p:txBody>
      </p:sp>
      <p:sp>
        <p:nvSpPr>
          <p:cNvPr id="3" name="Text Placeholder 2"/>
          <p:cNvSpPr>
            <a:spLocks noGrp="1"/>
          </p:cNvSpPr>
          <p:nvPr userDrawn="1">
            <p:ph type="body" idx="1"/>
          </p:nvPr>
        </p:nvSpPr>
        <p:spPr bwMode="gray">
          <a:xfrm>
            <a:off x="553328" y="1828800"/>
            <a:ext cx="10960456" cy="4343400"/>
          </a:xfrm>
          <a:prstGeom prst="rect">
            <a:avLst/>
          </a:prstGeom>
        </p:spPr>
        <p:txBody>
          <a:bodyPr vert="horz" lIns="91424" tIns="45713" rIns="91424" bIns="45713"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28" name="Group 27"/>
          <p:cNvGrpSpPr/>
          <p:nvPr userDrawn="1"/>
        </p:nvGrpSpPr>
        <p:grpSpPr bwMode="gray">
          <a:xfrm>
            <a:off x="10774816" y="6433749"/>
            <a:ext cx="779784" cy="222003"/>
            <a:chOff x="-3205163" y="1597025"/>
            <a:chExt cx="2905125" cy="827088"/>
          </a:xfrm>
          <a:solidFill>
            <a:srgbClr val="F96302"/>
          </a:solidFill>
        </p:grpSpPr>
        <p:sp>
          <p:nvSpPr>
            <p:cNvPr id="17" name="Freeform 6"/>
            <p:cNvSpPr>
              <a:spLocks/>
            </p:cNvSpPr>
            <p:nvPr userDrawn="1"/>
          </p:nvSpPr>
          <p:spPr bwMode="gray">
            <a:xfrm>
              <a:off x="-3205163" y="1825625"/>
              <a:ext cx="273050" cy="595313"/>
            </a:xfrm>
            <a:custGeom>
              <a:avLst/>
              <a:gdLst>
                <a:gd name="T0" fmla="*/ 0 w 73"/>
                <a:gd name="T1" fmla="*/ 2 h 159"/>
                <a:gd name="T2" fmla="*/ 31 w 73"/>
                <a:gd name="T3" fmla="*/ 2 h 159"/>
                <a:gd name="T4" fmla="*/ 31 w 73"/>
                <a:gd name="T5" fmla="*/ 19 h 159"/>
                <a:gd name="T6" fmla="*/ 73 w 73"/>
                <a:gd name="T7" fmla="*/ 0 h 159"/>
                <a:gd name="T8" fmla="*/ 73 w 73"/>
                <a:gd name="T9" fmla="*/ 34 h 159"/>
                <a:gd name="T10" fmla="*/ 63 w 73"/>
                <a:gd name="T11" fmla="*/ 32 h 159"/>
                <a:gd name="T12" fmla="*/ 31 w 73"/>
                <a:gd name="T13" fmla="*/ 66 h 159"/>
                <a:gd name="T14" fmla="*/ 31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1" y="2"/>
                    <a:pt x="31" y="2"/>
                    <a:pt x="31" y="2"/>
                  </a:cubicBezTo>
                  <a:cubicBezTo>
                    <a:pt x="31" y="19"/>
                    <a:pt x="31" y="19"/>
                    <a:pt x="31" y="19"/>
                  </a:cubicBezTo>
                  <a:cubicBezTo>
                    <a:pt x="44" y="8"/>
                    <a:pt x="55" y="0"/>
                    <a:pt x="73" y="0"/>
                  </a:cubicBezTo>
                  <a:cubicBezTo>
                    <a:pt x="73" y="34"/>
                    <a:pt x="73" y="34"/>
                    <a:pt x="73" y="34"/>
                  </a:cubicBezTo>
                  <a:cubicBezTo>
                    <a:pt x="70" y="33"/>
                    <a:pt x="67" y="32"/>
                    <a:pt x="63" y="32"/>
                  </a:cubicBezTo>
                  <a:cubicBezTo>
                    <a:pt x="50" y="32"/>
                    <a:pt x="31" y="40"/>
                    <a:pt x="31" y="66"/>
                  </a:cubicBezTo>
                  <a:cubicBezTo>
                    <a:pt x="31" y="159"/>
                    <a:pt x="31" y="159"/>
                    <a:pt x="31"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18" name="Oval 7"/>
            <p:cNvSpPr>
              <a:spLocks noChangeArrowheads="1"/>
            </p:cNvSpPr>
            <p:nvPr userDrawn="1"/>
          </p:nvSpPr>
          <p:spPr bwMode="gray">
            <a:xfrm>
              <a:off x="-2887663" y="1597025"/>
              <a:ext cx="120650"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19" name="Rectangle 8"/>
            <p:cNvSpPr>
              <a:spLocks noChangeArrowheads="1"/>
            </p:cNvSpPr>
            <p:nvPr userDrawn="1"/>
          </p:nvSpPr>
          <p:spPr bwMode="gray">
            <a:xfrm>
              <a:off x="-2887663" y="1831975"/>
              <a:ext cx="120650" cy="588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20" name="Freeform 9"/>
            <p:cNvSpPr>
              <a:spLocks/>
            </p:cNvSpPr>
            <p:nvPr userDrawn="1"/>
          </p:nvSpPr>
          <p:spPr bwMode="gray">
            <a:xfrm>
              <a:off x="-2722563" y="1831975"/>
              <a:ext cx="412750" cy="588963"/>
            </a:xfrm>
            <a:custGeom>
              <a:avLst/>
              <a:gdLst>
                <a:gd name="T0" fmla="*/ 163 w 260"/>
                <a:gd name="T1" fmla="*/ 371 h 371"/>
                <a:gd name="T2" fmla="*/ 97 w 260"/>
                <a:gd name="T3" fmla="*/ 371 h 371"/>
                <a:gd name="T4" fmla="*/ 0 w 260"/>
                <a:gd name="T5" fmla="*/ 0 h 371"/>
                <a:gd name="T6" fmla="*/ 81 w 260"/>
                <a:gd name="T7" fmla="*/ 0 h 371"/>
                <a:gd name="T8" fmla="*/ 130 w 260"/>
                <a:gd name="T9" fmla="*/ 236 h 371"/>
                <a:gd name="T10" fmla="*/ 130 w 260"/>
                <a:gd name="T11" fmla="*/ 236 h 371"/>
                <a:gd name="T12" fmla="*/ 180 w 260"/>
                <a:gd name="T13" fmla="*/ 0 h 371"/>
                <a:gd name="T14" fmla="*/ 260 w 260"/>
                <a:gd name="T15" fmla="*/ 0 h 371"/>
                <a:gd name="T16" fmla="*/ 163 w 260"/>
                <a:gd name="T1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371">
                  <a:moveTo>
                    <a:pt x="163" y="371"/>
                  </a:moveTo>
                  <a:lnTo>
                    <a:pt x="97" y="371"/>
                  </a:lnTo>
                  <a:lnTo>
                    <a:pt x="0" y="0"/>
                  </a:lnTo>
                  <a:lnTo>
                    <a:pt x="81" y="0"/>
                  </a:lnTo>
                  <a:lnTo>
                    <a:pt x="130" y="236"/>
                  </a:lnTo>
                  <a:lnTo>
                    <a:pt x="130" y="236"/>
                  </a:lnTo>
                  <a:lnTo>
                    <a:pt x="180" y="0"/>
                  </a:lnTo>
                  <a:lnTo>
                    <a:pt x="260" y="0"/>
                  </a:lnTo>
                  <a:lnTo>
                    <a:pt x="163" y="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21" name="Freeform 10"/>
            <p:cNvSpPr>
              <a:spLocks noEditPoints="1"/>
            </p:cNvSpPr>
            <p:nvPr userDrawn="1"/>
          </p:nvSpPr>
          <p:spPr bwMode="gray">
            <a:xfrm>
              <a:off x="-2298701" y="1825625"/>
              <a:ext cx="349250" cy="598488"/>
            </a:xfrm>
            <a:custGeom>
              <a:avLst/>
              <a:gdLst>
                <a:gd name="T0" fmla="*/ 31 w 93"/>
                <a:gd name="T1" fmla="*/ 68 h 160"/>
                <a:gd name="T2" fmla="*/ 62 w 93"/>
                <a:gd name="T3" fmla="*/ 68 h 160"/>
                <a:gd name="T4" fmla="*/ 62 w 93"/>
                <a:gd name="T5" fmla="*/ 50 h 160"/>
                <a:gd name="T6" fmla="*/ 46 w 93"/>
                <a:gd name="T7" fmla="*/ 32 h 160"/>
                <a:gd name="T8" fmla="*/ 31 w 93"/>
                <a:gd name="T9" fmla="*/ 50 h 160"/>
                <a:gd name="T10" fmla="*/ 31 w 93"/>
                <a:gd name="T11" fmla="*/ 68 h 160"/>
                <a:gd name="T12" fmla="*/ 31 w 93"/>
                <a:gd name="T13" fmla="*/ 92 h 160"/>
                <a:gd name="T14" fmla="*/ 31 w 93"/>
                <a:gd name="T15" fmla="*/ 114 h 160"/>
                <a:gd name="T16" fmla="*/ 46 w 93"/>
                <a:gd name="T17" fmla="*/ 129 h 160"/>
                <a:gd name="T18" fmla="*/ 62 w 93"/>
                <a:gd name="T19" fmla="*/ 113 h 160"/>
                <a:gd name="T20" fmla="*/ 93 w 93"/>
                <a:gd name="T21" fmla="*/ 113 h 160"/>
                <a:gd name="T22" fmla="*/ 81 w 93"/>
                <a:gd name="T23" fmla="*/ 147 h 160"/>
                <a:gd name="T24" fmla="*/ 46 w 93"/>
                <a:gd name="T25" fmla="*/ 160 h 160"/>
                <a:gd name="T26" fmla="*/ 5 w 93"/>
                <a:gd name="T27" fmla="*/ 138 h 160"/>
                <a:gd name="T28" fmla="*/ 0 w 93"/>
                <a:gd name="T29" fmla="*/ 106 h 160"/>
                <a:gd name="T30" fmla="*/ 0 w 93"/>
                <a:gd name="T31" fmla="*/ 55 h 160"/>
                <a:gd name="T32" fmla="*/ 5 w 93"/>
                <a:gd name="T33" fmla="*/ 23 h 160"/>
                <a:gd name="T34" fmla="*/ 46 w 93"/>
                <a:gd name="T35" fmla="*/ 0 h 160"/>
                <a:gd name="T36" fmla="*/ 93 w 93"/>
                <a:gd name="T37" fmla="*/ 49 h 160"/>
                <a:gd name="T38" fmla="*/ 93 w 93"/>
                <a:gd name="T39" fmla="*/ 92 h 160"/>
                <a:gd name="T40" fmla="*/ 31 w 93"/>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60">
                  <a:moveTo>
                    <a:pt x="31" y="68"/>
                  </a:moveTo>
                  <a:cubicBezTo>
                    <a:pt x="62" y="68"/>
                    <a:pt x="62" y="68"/>
                    <a:pt x="62" y="68"/>
                  </a:cubicBezTo>
                  <a:cubicBezTo>
                    <a:pt x="62" y="50"/>
                    <a:pt x="62" y="50"/>
                    <a:pt x="62" y="50"/>
                  </a:cubicBezTo>
                  <a:cubicBezTo>
                    <a:pt x="62" y="38"/>
                    <a:pt x="56" y="32"/>
                    <a:pt x="46" y="32"/>
                  </a:cubicBezTo>
                  <a:cubicBezTo>
                    <a:pt x="37" y="32"/>
                    <a:pt x="31" y="38"/>
                    <a:pt x="31" y="50"/>
                  </a:cubicBezTo>
                  <a:lnTo>
                    <a:pt x="31" y="68"/>
                  </a:lnTo>
                  <a:close/>
                  <a:moveTo>
                    <a:pt x="31" y="92"/>
                  </a:moveTo>
                  <a:cubicBezTo>
                    <a:pt x="31" y="114"/>
                    <a:pt x="31" y="114"/>
                    <a:pt x="31" y="114"/>
                  </a:cubicBezTo>
                  <a:cubicBezTo>
                    <a:pt x="31" y="123"/>
                    <a:pt x="37" y="129"/>
                    <a:pt x="46" y="129"/>
                  </a:cubicBezTo>
                  <a:cubicBezTo>
                    <a:pt x="58" y="129"/>
                    <a:pt x="61" y="120"/>
                    <a:pt x="62" y="113"/>
                  </a:cubicBezTo>
                  <a:cubicBezTo>
                    <a:pt x="93" y="113"/>
                    <a:pt x="93" y="113"/>
                    <a:pt x="93" y="113"/>
                  </a:cubicBezTo>
                  <a:cubicBezTo>
                    <a:pt x="93" y="126"/>
                    <a:pt x="89" y="138"/>
                    <a:pt x="81" y="147"/>
                  </a:cubicBezTo>
                  <a:cubicBezTo>
                    <a:pt x="72" y="155"/>
                    <a:pt x="61" y="160"/>
                    <a:pt x="46" y="160"/>
                  </a:cubicBezTo>
                  <a:cubicBezTo>
                    <a:pt x="27" y="160"/>
                    <a:pt x="13" y="151"/>
                    <a:pt x="5" y="138"/>
                  </a:cubicBezTo>
                  <a:cubicBezTo>
                    <a:pt x="1" y="130"/>
                    <a:pt x="0" y="119"/>
                    <a:pt x="0" y="106"/>
                  </a:cubicBezTo>
                  <a:cubicBezTo>
                    <a:pt x="0" y="55"/>
                    <a:pt x="0" y="55"/>
                    <a:pt x="0" y="55"/>
                  </a:cubicBezTo>
                  <a:cubicBezTo>
                    <a:pt x="0" y="42"/>
                    <a:pt x="1" y="31"/>
                    <a:pt x="5" y="23"/>
                  </a:cubicBezTo>
                  <a:cubicBezTo>
                    <a:pt x="13" y="9"/>
                    <a:pt x="27" y="0"/>
                    <a:pt x="46" y="0"/>
                  </a:cubicBezTo>
                  <a:cubicBezTo>
                    <a:pt x="75" y="0"/>
                    <a:pt x="93" y="22"/>
                    <a:pt x="93" y="49"/>
                  </a:cubicBezTo>
                  <a:cubicBezTo>
                    <a:pt x="93" y="92"/>
                    <a:pt x="93" y="92"/>
                    <a:pt x="93" y="92"/>
                  </a:cubicBezTo>
                  <a:lnTo>
                    <a:pt x="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22" name="Freeform 11"/>
            <p:cNvSpPr>
              <a:spLocks/>
            </p:cNvSpPr>
            <p:nvPr userDrawn="1"/>
          </p:nvSpPr>
          <p:spPr bwMode="gray">
            <a:xfrm>
              <a:off x="-1900238" y="1825625"/>
              <a:ext cx="273050" cy="595313"/>
            </a:xfrm>
            <a:custGeom>
              <a:avLst/>
              <a:gdLst>
                <a:gd name="T0" fmla="*/ 0 w 73"/>
                <a:gd name="T1" fmla="*/ 2 h 159"/>
                <a:gd name="T2" fmla="*/ 32 w 73"/>
                <a:gd name="T3" fmla="*/ 2 h 159"/>
                <a:gd name="T4" fmla="*/ 32 w 73"/>
                <a:gd name="T5" fmla="*/ 19 h 159"/>
                <a:gd name="T6" fmla="*/ 73 w 73"/>
                <a:gd name="T7" fmla="*/ 0 h 159"/>
                <a:gd name="T8" fmla="*/ 73 w 73"/>
                <a:gd name="T9" fmla="*/ 34 h 159"/>
                <a:gd name="T10" fmla="*/ 64 w 73"/>
                <a:gd name="T11" fmla="*/ 32 h 159"/>
                <a:gd name="T12" fmla="*/ 32 w 73"/>
                <a:gd name="T13" fmla="*/ 66 h 159"/>
                <a:gd name="T14" fmla="*/ 32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2" y="2"/>
                    <a:pt x="32" y="2"/>
                    <a:pt x="32" y="2"/>
                  </a:cubicBezTo>
                  <a:cubicBezTo>
                    <a:pt x="32" y="19"/>
                    <a:pt x="32" y="19"/>
                    <a:pt x="32" y="19"/>
                  </a:cubicBezTo>
                  <a:cubicBezTo>
                    <a:pt x="44" y="8"/>
                    <a:pt x="55" y="0"/>
                    <a:pt x="73" y="0"/>
                  </a:cubicBezTo>
                  <a:cubicBezTo>
                    <a:pt x="73" y="34"/>
                    <a:pt x="73" y="34"/>
                    <a:pt x="73" y="34"/>
                  </a:cubicBezTo>
                  <a:cubicBezTo>
                    <a:pt x="70" y="33"/>
                    <a:pt x="67" y="32"/>
                    <a:pt x="64" y="32"/>
                  </a:cubicBezTo>
                  <a:cubicBezTo>
                    <a:pt x="50" y="32"/>
                    <a:pt x="32" y="40"/>
                    <a:pt x="32" y="66"/>
                  </a:cubicBezTo>
                  <a:cubicBezTo>
                    <a:pt x="32" y="159"/>
                    <a:pt x="32" y="159"/>
                    <a:pt x="32"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23" name="Freeform 12"/>
            <p:cNvSpPr>
              <a:spLocks noEditPoints="1"/>
            </p:cNvSpPr>
            <p:nvPr userDrawn="1"/>
          </p:nvSpPr>
          <p:spPr bwMode="gray">
            <a:xfrm>
              <a:off x="-1577976" y="1597025"/>
              <a:ext cx="352425" cy="827088"/>
            </a:xfrm>
            <a:custGeom>
              <a:avLst/>
              <a:gdLst>
                <a:gd name="T0" fmla="*/ 62 w 94"/>
                <a:gd name="T1" fmla="*/ 111 h 221"/>
                <a:gd name="T2" fmla="*/ 47 w 94"/>
                <a:gd name="T3" fmla="*/ 93 h 221"/>
                <a:gd name="T4" fmla="*/ 31 w 94"/>
                <a:gd name="T5" fmla="*/ 110 h 221"/>
                <a:gd name="T6" fmla="*/ 31 w 94"/>
                <a:gd name="T7" fmla="*/ 171 h 221"/>
                <a:gd name="T8" fmla="*/ 47 w 94"/>
                <a:gd name="T9" fmla="*/ 190 h 221"/>
                <a:gd name="T10" fmla="*/ 62 w 94"/>
                <a:gd name="T11" fmla="*/ 169 h 221"/>
                <a:gd name="T12" fmla="*/ 62 w 94"/>
                <a:gd name="T13" fmla="*/ 111 h 221"/>
                <a:gd name="T14" fmla="*/ 0 w 94"/>
                <a:gd name="T15" fmla="*/ 0 h 221"/>
                <a:gd name="T16" fmla="*/ 31 w 94"/>
                <a:gd name="T17" fmla="*/ 0 h 221"/>
                <a:gd name="T18" fmla="*/ 31 w 94"/>
                <a:gd name="T19" fmla="*/ 77 h 221"/>
                <a:gd name="T20" fmla="*/ 32 w 94"/>
                <a:gd name="T21" fmla="*/ 77 h 221"/>
                <a:gd name="T22" fmla="*/ 61 w 94"/>
                <a:gd name="T23" fmla="*/ 61 h 221"/>
                <a:gd name="T24" fmla="*/ 89 w 94"/>
                <a:gd name="T25" fmla="*/ 76 h 221"/>
                <a:gd name="T26" fmla="*/ 94 w 94"/>
                <a:gd name="T27" fmla="*/ 114 h 221"/>
                <a:gd name="T28" fmla="*/ 94 w 94"/>
                <a:gd name="T29" fmla="*/ 173 h 221"/>
                <a:gd name="T30" fmla="*/ 88 w 94"/>
                <a:gd name="T31" fmla="*/ 207 h 221"/>
                <a:gd name="T32" fmla="*/ 61 w 94"/>
                <a:gd name="T33" fmla="*/ 221 h 221"/>
                <a:gd name="T34" fmla="*/ 31 w 94"/>
                <a:gd name="T35" fmla="*/ 205 h 221"/>
                <a:gd name="T36" fmla="*/ 31 w 94"/>
                <a:gd name="T37" fmla="*/ 220 h 221"/>
                <a:gd name="T38" fmla="*/ 0 w 94"/>
                <a:gd name="T39" fmla="*/ 220 h 221"/>
                <a:gd name="T40" fmla="*/ 0 w 94"/>
                <a:gd name="T4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62" y="111"/>
                  </a:moveTo>
                  <a:cubicBezTo>
                    <a:pt x="62" y="102"/>
                    <a:pt x="59" y="93"/>
                    <a:pt x="47" y="93"/>
                  </a:cubicBezTo>
                  <a:cubicBezTo>
                    <a:pt x="38" y="93"/>
                    <a:pt x="31" y="100"/>
                    <a:pt x="31" y="110"/>
                  </a:cubicBezTo>
                  <a:cubicBezTo>
                    <a:pt x="31" y="171"/>
                    <a:pt x="31" y="171"/>
                    <a:pt x="31" y="171"/>
                  </a:cubicBezTo>
                  <a:cubicBezTo>
                    <a:pt x="31" y="182"/>
                    <a:pt x="37" y="190"/>
                    <a:pt x="47" y="190"/>
                  </a:cubicBezTo>
                  <a:cubicBezTo>
                    <a:pt x="58" y="190"/>
                    <a:pt x="62" y="181"/>
                    <a:pt x="62" y="169"/>
                  </a:cubicBezTo>
                  <a:lnTo>
                    <a:pt x="62" y="111"/>
                  </a:lnTo>
                  <a:close/>
                  <a:moveTo>
                    <a:pt x="0" y="0"/>
                  </a:moveTo>
                  <a:cubicBezTo>
                    <a:pt x="31" y="0"/>
                    <a:pt x="31" y="0"/>
                    <a:pt x="31" y="0"/>
                  </a:cubicBezTo>
                  <a:cubicBezTo>
                    <a:pt x="31" y="77"/>
                    <a:pt x="31" y="77"/>
                    <a:pt x="31" y="77"/>
                  </a:cubicBezTo>
                  <a:cubicBezTo>
                    <a:pt x="32" y="77"/>
                    <a:pt x="32" y="77"/>
                    <a:pt x="32" y="77"/>
                  </a:cubicBezTo>
                  <a:cubicBezTo>
                    <a:pt x="39" y="67"/>
                    <a:pt x="48" y="61"/>
                    <a:pt x="61" y="61"/>
                  </a:cubicBezTo>
                  <a:cubicBezTo>
                    <a:pt x="76" y="61"/>
                    <a:pt x="84" y="67"/>
                    <a:pt x="89" y="76"/>
                  </a:cubicBezTo>
                  <a:cubicBezTo>
                    <a:pt x="93" y="82"/>
                    <a:pt x="94" y="91"/>
                    <a:pt x="94" y="114"/>
                  </a:cubicBezTo>
                  <a:cubicBezTo>
                    <a:pt x="94" y="173"/>
                    <a:pt x="94" y="173"/>
                    <a:pt x="94" y="173"/>
                  </a:cubicBezTo>
                  <a:cubicBezTo>
                    <a:pt x="94" y="190"/>
                    <a:pt x="92" y="200"/>
                    <a:pt x="88" y="207"/>
                  </a:cubicBezTo>
                  <a:cubicBezTo>
                    <a:pt x="83" y="217"/>
                    <a:pt x="74" y="221"/>
                    <a:pt x="61" y="221"/>
                  </a:cubicBezTo>
                  <a:cubicBezTo>
                    <a:pt x="45" y="221"/>
                    <a:pt x="39" y="214"/>
                    <a:pt x="31" y="205"/>
                  </a:cubicBezTo>
                  <a:cubicBezTo>
                    <a:pt x="31" y="220"/>
                    <a:pt x="31" y="220"/>
                    <a:pt x="31" y="220"/>
                  </a:cubicBezTo>
                  <a:cubicBezTo>
                    <a:pt x="0" y="220"/>
                    <a:pt x="0" y="220"/>
                    <a:pt x="0" y="22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24" name="Freeform 13"/>
            <p:cNvSpPr>
              <a:spLocks noEditPoints="1"/>
            </p:cNvSpPr>
            <p:nvPr userDrawn="1"/>
          </p:nvSpPr>
          <p:spPr bwMode="gray">
            <a:xfrm>
              <a:off x="-1181101" y="1825625"/>
              <a:ext cx="352425" cy="598488"/>
            </a:xfrm>
            <a:custGeom>
              <a:avLst/>
              <a:gdLst>
                <a:gd name="T0" fmla="*/ 32 w 94"/>
                <a:gd name="T1" fmla="*/ 68 h 160"/>
                <a:gd name="T2" fmla="*/ 63 w 94"/>
                <a:gd name="T3" fmla="*/ 68 h 160"/>
                <a:gd name="T4" fmla="*/ 63 w 94"/>
                <a:gd name="T5" fmla="*/ 50 h 160"/>
                <a:gd name="T6" fmla="*/ 47 w 94"/>
                <a:gd name="T7" fmla="*/ 32 h 160"/>
                <a:gd name="T8" fmla="*/ 32 w 94"/>
                <a:gd name="T9" fmla="*/ 50 h 160"/>
                <a:gd name="T10" fmla="*/ 32 w 94"/>
                <a:gd name="T11" fmla="*/ 68 h 160"/>
                <a:gd name="T12" fmla="*/ 32 w 94"/>
                <a:gd name="T13" fmla="*/ 92 h 160"/>
                <a:gd name="T14" fmla="*/ 32 w 94"/>
                <a:gd name="T15" fmla="*/ 114 h 160"/>
                <a:gd name="T16" fmla="*/ 47 w 94"/>
                <a:gd name="T17" fmla="*/ 129 h 160"/>
                <a:gd name="T18" fmla="*/ 63 w 94"/>
                <a:gd name="T19" fmla="*/ 113 h 160"/>
                <a:gd name="T20" fmla="*/ 94 w 94"/>
                <a:gd name="T21" fmla="*/ 113 h 160"/>
                <a:gd name="T22" fmla="*/ 81 w 94"/>
                <a:gd name="T23" fmla="*/ 147 h 160"/>
                <a:gd name="T24" fmla="*/ 47 w 94"/>
                <a:gd name="T25" fmla="*/ 160 h 160"/>
                <a:gd name="T26" fmla="*/ 6 w 94"/>
                <a:gd name="T27" fmla="*/ 138 h 160"/>
                <a:gd name="T28" fmla="*/ 0 w 94"/>
                <a:gd name="T29" fmla="*/ 106 h 160"/>
                <a:gd name="T30" fmla="*/ 0 w 94"/>
                <a:gd name="T31" fmla="*/ 55 h 160"/>
                <a:gd name="T32" fmla="*/ 6 w 94"/>
                <a:gd name="T33" fmla="*/ 23 h 160"/>
                <a:gd name="T34" fmla="*/ 47 w 94"/>
                <a:gd name="T35" fmla="*/ 0 h 160"/>
                <a:gd name="T36" fmla="*/ 94 w 94"/>
                <a:gd name="T37" fmla="*/ 49 h 160"/>
                <a:gd name="T38" fmla="*/ 94 w 94"/>
                <a:gd name="T39" fmla="*/ 92 h 160"/>
                <a:gd name="T40" fmla="*/ 32 w 94"/>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60">
                  <a:moveTo>
                    <a:pt x="32" y="68"/>
                  </a:moveTo>
                  <a:cubicBezTo>
                    <a:pt x="63" y="68"/>
                    <a:pt x="63" y="68"/>
                    <a:pt x="63" y="68"/>
                  </a:cubicBezTo>
                  <a:cubicBezTo>
                    <a:pt x="63" y="50"/>
                    <a:pt x="63" y="50"/>
                    <a:pt x="63" y="50"/>
                  </a:cubicBezTo>
                  <a:cubicBezTo>
                    <a:pt x="63" y="38"/>
                    <a:pt x="57" y="32"/>
                    <a:pt x="47" y="32"/>
                  </a:cubicBezTo>
                  <a:cubicBezTo>
                    <a:pt x="38" y="32"/>
                    <a:pt x="32" y="38"/>
                    <a:pt x="32" y="50"/>
                  </a:cubicBezTo>
                  <a:lnTo>
                    <a:pt x="32" y="68"/>
                  </a:lnTo>
                  <a:close/>
                  <a:moveTo>
                    <a:pt x="32" y="92"/>
                  </a:moveTo>
                  <a:cubicBezTo>
                    <a:pt x="32" y="114"/>
                    <a:pt x="32" y="114"/>
                    <a:pt x="32" y="114"/>
                  </a:cubicBezTo>
                  <a:cubicBezTo>
                    <a:pt x="32" y="123"/>
                    <a:pt x="38" y="129"/>
                    <a:pt x="47" y="129"/>
                  </a:cubicBezTo>
                  <a:cubicBezTo>
                    <a:pt x="59" y="129"/>
                    <a:pt x="62" y="120"/>
                    <a:pt x="63" y="113"/>
                  </a:cubicBezTo>
                  <a:cubicBezTo>
                    <a:pt x="94" y="113"/>
                    <a:pt x="94" y="113"/>
                    <a:pt x="94" y="113"/>
                  </a:cubicBezTo>
                  <a:cubicBezTo>
                    <a:pt x="94" y="126"/>
                    <a:pt x="89" y="138"/>
                    <a:pt x="81" y="147"/>
                  </a:cubicBezTo>
                  <a:cubicBezTo>
                    <a:pt x="73" y="155"/>
                    <a:pt x="62" y="160"/>
                    <a:pt x="47" y="160"/>
                  </a:cubicBezTo>
                  <a:cubicBezTo>
                    <a:pt x="28" y="160"/>
                    <a:pt x="14" y="151"/>
                    <a:pt x="6" y="138"/>
                  </a:cubicBezTo>
                  <a:cubicBezTo>
                    <a:pt x="2" y="130"/>
                    <a:pt x="0" y="119"/>
                    <a:pt x="0" y="106"/>
                  </a:cubicBezTo>
                  <a:cubicBezTo>
                    <a:pt x="0" y="55"/>
                    <a:pt x="0" y="55"/>
                    <a:pt x="0" y="55"/>
                  </a:cubicBezTo>
                  <a:cubicBezTo>
                    <a:pt x="0" y="42"/>
                    <a:pt x="2" y="31"/>
                    <a:pt x="6" y="23"/>
                  </a:cubicBezTo>
                  <a:cubicBezTo>
                    <a:pt x="14" y="9"/>
                    <a:pt x="28" y="0"/>
                    <a:pt x="47" y="0"/>
                  </a:cubicBezTo>
                  <a:cubicBezTo>
                    <a:pt x="76" y="0"/>
                    <a:pt x="94" y="22"/>
                    <a:pt x="94" y="49"/>
                  </a:cubicBezTo>
                  <a:cubicBezTo>
                    <a:pt x="94" y="92"/>
                    <a:pt x="94" y="92"/>
                    <a:pt x="94" y="92"/>
                  </a:cubicBezTo>
                  <a:lnTo>
                    <a:pt x="3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25" name="Freeform 14"/>
            <p:cNvSpPr>
              <a:spLocks noEditPoints="1"/>
            </p:cNvSpPr>
            <p:nvPr userDrawn="1"/>
          </p:nvSpPr>
          <p:spPr bwMode="gray">
            <a:xfrm>
              <a:off x="-779463" y="1597025"/>
              <a:ext cx="352425" cy="827088"/>
            </a:xfrm>
            <a:custGeom>
              <a:avLst/>
              <a:gdLst>
                <a:gd name="T0" fmla="*/ 31 w 94"/>
                <a:gd name="T1" fmla="*/ 169 h 221"/>
                <a:gd name="T2" fmla="*/ 47 w 94"/>
                <a:gd name="T3" fmla="*/ 190 h 221"/>
                <a:gd name="T4" fmla="*/ 62 w 94"/>
                <a:gd name="T5" fmla="*/ 171 h 221"/>
                <a:gd name="T6" fmla="*/ 62 w 94"/>
                <a:gd name="T7" fmla="*/ 110 h 221"/>
                <a:gd name="T8" fmla="*/ 47 w 94"/>
                <a:gd name="T9" fmla="*/ 93 h 221"/>
                <a:gd name="T10" fmla="*/ 31 w 94"/>
                <a:gd name="T11" fmla="*/ 111 h 221"/>
                <a:gd name="T12" fmla="*/ 31 w 94"/>
                <a:gd name="T13" fmla="*/ 169 h 221"/>
                <a:gd name="T14" fmla="*/ 62 w 94"/>
                <a:gd name="T15" fmla="*/ 205 h 221"/>
                <a:gd name="T16" fmla="*/ 33 w 94"/>
                <a:gd name="T17" fmla="*/ 221 h 221"/>
                <a:gd name="T18" fmla="*/ 5 w 94"/>
                <a:gd name="T19" fmla="*/ 207 h 221"/>
                <a:gd name="T20" fmla="*/ 0 w 94"/>
                <a:gd name="T21" fmla="*/ 173 h 221"/>
                <a:gd name="T22" fmla="*/ 0 w 94"/>
                <a:gd name="T23" fmla="*/ 114 h 221"/>
                <a:gd name="T24" fmla="*/ 5 w 94"/>
                <a:gd name="T25" fmla="*/ 76 h 221"/>
                <a:gd name="T26" fmla="*/ 33 w 94"/>
                <a:gd name="T27" fmla="*/ 61 h 221"/>
                <a:gd name="T28" fmla="*/ 62 w 94"/>
                <a:gd name="T29" fmla="*/ 77 h 221"/>
                <a:gd name="T30" fmla="*/ 62 w 94"/>
                <a:gd name="T31" fmla="*/ 77 h 221"/>
                <a:gd name="T32" fmla="*/ 62 w 94"/>
                <a:gd name="T33" fmla="*/ 0 h 221"/>
                <a:gd name="T34" fmla="*/ 94 w 94"/>
                <a:gd name="T35" fmla="*/ 0 h 221"/>
                <a:gd name="T36" fmla="*/ 94 w 94"/>
                <a:gd name="T37" fmla="*/ 220 h 221"/>
                <a:gd name="T38" fmla="*/ 62 w 94"/>
                <a:gd name="T39" fmla="*/ 220 h 221"/>
                <a:gd name="T40" fmla="*/ 62 w 94"/>
                <a:gd name="T41" fmla="*/ 20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31" y="169"/>
                  </a:moveTo>
                  <a:cubicBezTo>
                    <a:pt x="31" y="181"/>
                    <a:pt x="36" y="190"/>
                    <a:pt x="47" y="190"/>
                  </a:cubicBezTo>
                  <a:cubicBezTo>
                    <a:pt x="56" y="190"/>
                    <a:pt x="62" y="182"/>
                    <a:pt x="62" y="171"/>
                  </a:cubicBezTo>
                  <a:cubicBezTo>
                    <a:pt x="62" y="110"/>
                    <a:pt x="62" y="110"/>
                    <a:pt x="62" y="110"/>
                  </a:cubicBezTo>
                  <a:cubicBezTo>
                    <a:pt x="62" y="100"/>
                    <a:pt x="56" y="93"/>
                    <a:pt x="47" y="93"/>
                  </a:cubicBezTo>
                  <a:cubicBezTo>
                    <a:pt x="35" y="93"/>
                    <a:pt x="31" y="102"/>
                    <a:pt x="31" y="111"/>
                  </a:cubicBezTo>
                  <a:lnTo>
                    <a:pt x="31" y="169"/>
                  </a:lnTo>
                  <a:close/>
                  <a:moveTo>
                    <a:pt x="62" y="205"/>
                  </a:moveTo>
                  <a:cubicBezTo>
                    <a:pt x="54" y="214"/>
                    <a:pt x="48" y="221"/>
                    <a:pt x="33" y="221"/>
                  </a:cubicBezTo>
                  <a:cubicBezTo>
                    <a:pt x="20" y="221"/>
                    <a:pt x="11" y="217"/>
                    <a:pt x="5" y="207"/>
                  </a:cubicBezTo>
                  <a:cubicBezTo>
                    <a:pt x="1" y="200"/>
                    <a:pt x="0" y="190"/>
                    <a:pt x="0" y="173"/>
                  </a:cubicBezTo>
                  <a:cubicBezTo>
                    <a:pt x="0" y="114"/>
                    <a:pt x="0" y="114"/>
                    <a:pt x="0" y="114"/>
                  </a:cubicBezTo>
                  <a:cubicBezTo>
                    <a:pt x="0" y="91"/>
                    <a:pt x="1" y="82"/>
                    <a:pt x="5" y="76"/>
                  </a:cubicBezTo>
                  <a:cubicBezTo>
                    <a:pt x="10" y="67"/>
                    <a:pt x="18" y="61"/>
                    <a:pt x="33" y="61"/>
                  </a:cubicBezTo>
                  <a:cubicBezTo>
                    <a:pt x="45" y="61"/>
                    <a:pt x="55" y="67"/>
                    <a:pt x="62" y="77"/>
                  </a:cubicBezTo>
                  <a:cubicBezTo>
                    <a:pt x="62" y="77"/>
                    <a:pt x="62" y="77"/>
                    <a:pt x="62" y="77"/>
                  </a:cubicBezTo>
                  <a:cubicBezTo>
                    <a:pt x="62" y="0"/>
                    <a:pt x="62" y="0"/>
                    <a:pt x="62" y="0"/>
                  </a:cubicBezTo>
                  <a:cubicBezTo>
                    <a:pt x="94" y="0"/>
                    <a:pt x="94" y="0"/>
                    <a:pt x="94" y="0"/>
                  </a:cubicBezTo>
                  <a:cubicBezTo>
                    <a:pt x="94" y="220"/>
                    <a:pt x="94" y="220"/>
                    <a:pt x="94" y="220"/>
                  </a:cubicBezTo>
                  <a:cubicBezTo>
                    <a:pt x="62" y="220"/>
                    <a:pt x="62" y="220"/>
                    <a:pt x="62" y="220"/>
                  </a:cubicBezTo>
                  <a:lnTo>
                    <a:pt x="62"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26" name="Freeform 15"/>
            <p:cNvSpPr>
              <a:spLocks noEditPoints="1"/>
            </p:cNvSpPr>
            <p:nvPr userDrawn="1"/>
          </p:nvSpPr>
          <p:spPr bwMode="gray">
            <a:xfrm>
              <a:off x="-404813" y="1597025"/>
              <a:ext cx="104775" cy="104775"/>
            </a:xfrm>
            <a:custGeom>
              <a:avLst/>
              <a:gdLst>
                <a:gd name="T0" fmla="*/ 0 w 28"/>
                <a:gd name="T1" fmla="*/ 14 h 28"/>
                <a:gd name="T2" fmla="*/ 14 w 28"/>
                <a:gd name="T3" fmla="*/ 28 h 28"/>
                <a:gd name="T4" fmla="*/ 28 w 28"/>
                <a:gd name="T5" fmla="*/ 14 h 28"/>
                <a:gd name="T6" fmla="*/ 14 w 28"/>
                <a:gd name="T7" fmla="*/ 0 h 28"/>
                <a:gd name="T8" fmla="*/ 0 w 28"/>
                <a:gd name="T9" fmla="*/ 14 h 28"/>
                <a:gd name="T10" fmla="*/ 25 w 28"/>
                <a:gd name="T11" fmla="*/ 14 h 28"/>
                <a:gd name="T12" fmla="*/ 14 w 28"/>
                <a:gd name="T13" fmla="*/ 26 h 28"/>
                <a:gd name="T14" fmla="*/ 2 w 28"/>
                <a:gd name="T15" fmla="*/ 14 h 28"/>
                <a:gd name="T16" fmla="*/ 14 w 28"/>
                <a:gd name="T17" fmla="*/ 2 h 28"/>
                <a:gd name="T18" fmla="*/ 25 w 28"/>
                <a:gd name="T19" fmla="*/ 14 h 28"/>
                <a:gd name="T20" fmla="*/ 8 w 28"/>
                <a:gd name="T21" fmla="*/ 22 h 28"/>
                <a:gd name="T22" fmla="*/ 11 w 28"/>
                <a:gd name="T23" fmla="*/ 22 h 28"/>
                <a:gd name="T24" fmla="*/ 11 w 28"/>
                <a:gd name="T25" fmla="*/ 15 h 28"/>
                <a:gd name="T26" fmla="*/ 13 w 28"/>
                <a:gd name="T27" fmla="*/ 15 h 28"/>
                <a:gd name="T28" fmla="*/ 18 w 28"/>
                <a:gd name="T29" fmla="*/ 22 h 28"/>
                <a:gd name="T30" fmla="*/ 21 w 28"/>
                <a:gd name="T31" fmla="*/ 22 h 28"/>
                <a:gd name="T32" fmla="*/ 16 w 28"/>
                <a:gd name="T33" fmla="*/ 15 h 28"/>
                <a:gd name="T34" fmla="*/ 20 w 28"/>
                <a:gd name="T35" fmla="*/ 10 h 28"/>
                <a:gd name="T36" fmla="*/ 15 w 28"/>
                <a:gd name="T37" fmla="*/ 6 h 28"/>
                <a:gd name="T38" fmla="*/ 8 w 28"/>
                <a:gd name="T39" fmla="*/ 6 h 28"/>
                <a:gd name="T40" fmla="*/ 8 w 28"/>
                <a:gd name="T41" fmla="*/ 22 h 28"/>
                <a:gd name="T42" fmla="*/ 11 w 28"/>
                <a:gd name="T43" fmla="*/ 8 h 28"/>
                <a:gd name="T44" fmla="*/ 15 w 28"/>
                <a:gd name="T45" fmla="*/ 8 h 28"/>
                <a:gd name="T46" fmla="*/ 18 w 28"/>
                <a:gd name="T47" fmla="*/ 10 h 28"/>
                <a:gd name="T48" fmla="*/ 14 w 28"/>
                <a:gd name="T49" fmla="*/ 13 h 28"/>
                <a:gd name="T50" fmla="*/ 11 w 28"/>
                <a:gd name="T51" fmla="*/ 13 h 28"/>
                <a:gd name="T52" fmla="*/ 11 w 28"/>
                <a:gd name="T5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8">
                  <a:moveTo>
                    <a:pt x="0" y="14"/>
                  </a:moveTo>
                  <a:cubicBezTo>
                    <a:pt x="0" y="22"/>
                    <a:pt x="6" y="28"/>
                    <a:pt x="14" y="28"/>
                  </a:cubicBezTo>
                  <a:cubicBezTo>
                    <a:pt x="22" y="28"/>
                    <a:pt x="28" y="22"/>
                    <a:pt x="28" y="14"/>
                  </a:cubicBezTo>
                  <a:cubicBezTo>
                    <a:pt x="28" y="6"/>
                    <a:pt x="22" y="0"/>
                    <a:pt x="14" y="0"/>
                  </a:cubicBezTo>
                  <a:cubicBezTo>
                    <a:pt x="6" y="0"/>
                    <a:pt x="0" y="6"/>
                    <a:pt x="0" y="14"/>
                  </a:cubicBezTo>
                  <a:moveTo>
                    <a:pt x="25" y="14"/>
                  </a:moveTo>
                  <a:cubicBezTo>
                    <a:pt x="25" y="20"/>
                    <a:pt x="20" y="26"/>
                    <a:pt x="14" y="26"/>
                  </a:cubicBezTo>
                  <a:cubicBezTo>
                    <a:pt x="7" y="26"/>
                    <a:pt x="2" y="20"/>
                    <a:pt x="2" y="14"/>
                  </a:cubicBezTo>
                  <a:cubicBezTo>
                    <a:pt x="2" y="8"/>
                    <a:pt x="7" y="2"/>
                    <a:pt x="14" y="2"/>
                  </a:cubicBezTo>
                  <a:cubicBezTo>
                    <a:pt x="20" y="2"/>
                    <a:pt x="25" y="8"/>
                    <a:pt x="25" y="14"/>
                  </a:cubicBezTo>
                  <a:moveTo>
                    <a:pt x="8" y="22"/>
                  </a:moveTo>
                  <a:cubicBezTo>
                    <a:pt x="11" y="22"/>
                    <a:pt x="11" y="22"/>
                    <a:pt x="11" y="22"/>
                  </a:cubicBezTo>
                  <a:cubicBezTo>
                    <a:pt x="11" y="15"/>
                    <a:pt x="11" y="15"/>
                    <a:pt x="11" y="15"/>
                  </a:cubicBezTo>
                  <a:cubicBezTo>
                    <a:pt x="13" y="15"/>
                    <a:pt x="13" y="15"/>
                    <a:pt x="13" y="15"/>
                  </a:cubicBezTo>
                  <a:cubicBezTo>
                    <a:pt x="18" y="22"/>
                    <a:pt x="18" y="22"/>
                    <a:pt x="18" y="22"/>
                  </a:cubicBezTo>
                  <a:cubicBezTo>
                    <a:pt x="21" y="22"/>
                    <a:pt x="21" y="22"/>
                    <a:pt x="21" y="22"/>
                  </a:cubicBezTo>
                  <a:cubicBezTo>
                    <a:pt x="16" y="15"/>
                    <a:pt x="16" y="15"/>
                    <a:pt x="16" y="15"/>
                  </a:cubicBezTo>
                  <a:cubicBezTo>
                    <a:pt x="18" y="15"/>
                    <a:pt x="20" y="14"/>
                    <a:pt x="20" y="10"/>
                  </a:cubicBezTo>
                  <a:cubicBezTo>
                    <a:pt x="20" y="7"/>
                    <a:pt x="19" y="6"/>
                    <a:pt x="15" y="6"/>
                  </a:cubicBezTo>
                  <a:cubicBezTo>
                    <a:pt x="8" y="6"/>
                    <a:pt x="8" y="6"/>
                    <a:pt x="8" y="6"/>
                  </a:cubicBezTo>
                  <a:lnTo>
                    <a:pt x="8" y="22"/>
                  </a:lnTo>
                  <a:close/>
                  <a:moveTo>
                    <a:pt x="11" y="8"/>
                  </a:moveTo>
                  <a:cubicBezTo>
                    <a:pt x="15" y="8"/>
                    <a:pt x="15" y="8"/>
                    <a:pt x="15" y="8"/>
                  </a:cubicBezTo>
                  <a:cubicBezTo>
                    <a:pt x="17" y="8"/>
                    <a:pt x="18" y="9"/>
                    <a:pt x="18" y="10"/>
                  </a:cubicBezTo>
                  <a:cubicBezTo>
                    <a:pt x="18" y="12"/>
                    <a:pt x="17" y="13"/>
                    <a:pt x="14" y="13"/>
                  </a:cubicBezTo>
                  <a:cubicBezTo>
                    <a:pt x="11" y="13"/>
                    <a:pt x="11" y="13"/>
                    <a:pt x="11" y="13"/>
                  </a:cubicBez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grpSp>
      <p:sp>
        <p:nvSpPr>
          <p:cNvPr id="44" name="TextBox 43"/>
          <p:cNvSpPr txBox="1"/>
          <p:nvPr userDrawn="1"/>
        </p:nvSpPr>
        <p:spPr bwMode="gray">
          <a:xfrm>
            <a:off x="579316" y="6430511"/>
            <a:ext cx="5181600" cy="215444"/>
          </a:xfrm>
          <a:prstGeom prst="rect">
            <a:avLst/>
          </a:prstGeom>
          <a:noFill/>
        </p:spPr>
        <p:txBody>
          <a:bodyPr wrap="square" lIns="91424" tIns="45713" rIns="91424" bIns="45713" rtlCol="0">
            <a:spAutoFit/>
          </a:bodyPr>
          <a:lstStyle/>
          <a:p>
            <a:r>
              <a:rPr lang="en-US" sz="800" kern="1200" dirty="0" smtClean="0">
                <a:solidFill>
                  <a:schemeClr val="bg1">
                    <a:lumMod val="65000"/>
                  </a:schemeClr>
                </a:solidFill>
                <a:latin typeface="+mn-lt"/>
                <a:ea typeface="+mn-ea"/>
                <a:cs typeface="+mn-cs"/>
              </a:rPr>
              <a:t>© 2014 Riverbed Technology. All rights reserved. </a:t>
            </a:r>
            <a:endParaRPr lang="en-US" sz="800" kern="1200" dirty="0">
              <a:solidFill>
                <a:schemeClr val="bg1">
                  <a:lumMod val="65000"/>
                </a:schemeClr>
              </a:solidFill>
              <a:latin typeface="+mn-lt"/>
              <a:ea typeface="+mn-ea"/>
              <a:cs typeface="+mn-cs"/>
            </a:endParaRPr>
          </a:p>
        </p:txBody>
      </p:sp>
      <p:sp>
        <p:nvSpPr>
          <p:cNvPr id="46" name="TextBox 45"/>
          <p:cNvSpPr txBox="1"/>
          <p:nvPr userDrawn="1"/>
        </p:nvSpPr>
        <p:spPr bwMode="gray">
          <a:xfrm>
            <a:off x="11473906" y="6411516"/>
            <a:ext cx="533400" cy="246221"/>
          </a:xfrm>
          <a:prstGeom prst="rect">
            <a:avLst/>
          </a:prstGeom>
        </p:spPr>
        <p:txBody>
          <a:bodyPr vert="horz" lIns="91424" tIns="45713" rIns="91424" bIns="45713" rtlCol="0" anchor="ctr"/>
          <a:lstStyle>
            <a:defPPr>
              <a:defRPr lang="en-US"/>
            </a:defPPr>
            <a:lvl1pPr algn="r">
              <a:defRPr sz="1000">
                <a:solidFill>
                  <a:schemeClr val="bg1">
                    <a:lumMod val="65000"/>
                  </a:schemeClr>
                </a:solidFill>
              </a:defRPr>
            </a:lvl1pPr>
          </a:lstStyle>
          <a:p>
            <a:pPr lvl="0" algn="ctr"/>
            <a:fld id="{6CEAD3D8-D23F-4538-8D00-88F87B5128D3}" type="slidenum">
              <a:rPr lang="en-US" sz="800" smtClean="0"/>
              <a:pPr lvl="0" algn="ctr"/>
              <a:t>‹#›</a:t>
            </a:fld>
            <a:endParaRPr lang="en-US" sz="800" dirty="0"/>
          </a:p>
        </p:txBody>
      </p:sp>
      <p:cxnSp>
        <p:nvCxnSpPr>
          <p:cNvPr id="40" name="Straight Connector 39"/>
          <p:cNvCxnSpPr/>
          <p:nvPr userDrawn="1"/>
        </p:nvCxnSpPr>
        <p:spPr bwMode="gray">
          <a:xfrm>
            <a:off x="665031" y="6316660"/>
            <a:ext cx="1088958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noChangeAspect="1"/>
          </p:cNvGrpSpPr>
          <p:nvPr userDrawn="1"/>
        </p:nvGrpSpPr>
        <p:grpSpPr bwMode="auto">
          <a:xfrm>
            <a:off x="2" y="1123"/>
            <a:ext cx="12188826" cy="113168"/>
            <a:chOff x="-889" y="2103"/>
            <a:chExt cx="9456" cy="115"/>
          </a:xfrm>
        </p:grpSpPr>
        <p:sp>
          <p:nvSpPr>
            <p:cNvPr id="29" name="Rectangle 28"/>
            <p:cNvSpPr>
              <a:spLocks noChangeArrowheads="1"/>
            </p:cNvSpPr>
            <p:nvPr userDrawn="1"/>
          </p:nvSpPr>
          <p:spPr bwMode="auto">
            <a:xfrm>
              <a:off x="-889" y="2103"/>
              <a:ext cx="5674" cy="115"/>
            </a:xfrm>
            <a:prstGeom prst="rect">
              <a:avLst/>
            </a:prstGeom>
            <a:solidFill>
              <a:schemeClr val="accent2"/>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33" name="Rectangle 32"/>
            <p:cNvSpPr>
              <a:spLocks noChangeArrowheads="1"/>
            </p:cNvSpPr>
            <p:nvPr userDrawn="1"/>
          </p:nvSpPr>
          <p:spPr bwMode="auto">
            <a:xfrm>
              <a:off x="4785" y="2103"/>
              <a:ext cx="1891" cy="115"/>
            </a:xfrm>
            <a:prstGeom prst="rect">
              <a:avLst/>
            </a:prstGeom>
            <a:solidFill>
              <a:schemeClr val="accent5"/>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34" name="Rectangle 33"/>
            <p:cNvSpPr>
              <a:spLocks noChangeArrowheads="1"/>
            </p:cNvSpPr>
            <p:nvPr userDrawn="1"/>
          </p:nvSpPr>
          <p:spPr bwMode="auto">
            <a:xfrm>
              <a:off x="6676" y="2103"/>
              <a:ext cx="1891" cy="115"/>
            </a:xfrm>
            <a:prstGeom prst="rect">
              <a:avLst/>
            </a:prstGeom>
            <a:solidFill>
              <a:schemeClr val="accent1"/>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grpSp>
    </p:spTree>
    <p:extLst>
      <p:ext uri="{BB962C8B-B14F-4D97-AF65-F5344CB8AC3E}">
        <p14:creationId xmlns:p14="http://schemas.microsoft.com/office/powerpoint/2010/main" val="734965281"/>
      </p:ext>
    </p:extLst>
  </p:cSld>
  <p:clrMap bg1="lt1" tx1="dk1" bg2="lt2" tx2="dk2" accent1="accent1" accent2="accent2" accent3="accent3" accent4="accent4" accent5="accent5" accent6="accent6" hlink="hlink" folHlink="folHlink"/>
  <p:sldLayoutIdLst>
    <p:sldLayoutId id="2147483674" r:id="rId1"/>
    <p:sldLayoutId id="2147483650" r:id="rId2"/>
    <p:sldLayoutId id="2147483669" r:id="rId3"/>
    <p:sldLayoutId id="2147483685" r:id="rId4"/>
    <p:sldLayoutId id="2147483655" r:id="rId5"/>
    <p:sldLayoutId id="2147483661" r:id="rId6"/>
    <p:sldLayoutId id="2147483664" r:id="rId7"/>
    <p:sldLayoutId id="2147483657" r:id="rId8"/>
    <p:sldLayoutId id="2147483660" r:id="rId9"/>
    <p:sldLayoutId id="2147483667" r:id="rId10"/>
    <p:sldLayoutId id="2147483677" r:id="rId11"/>
    <p:sldLayoutId id="2147483663" r:id="rId12"/>
    <p:sldLayoutId id="2147483691" r:id="rId13"/>
    <p:sldLayoutId id="2147483684" r:id="rId14"/>
    <p:sldLayoutId id="2147483658" r:id="rId15"/>
    <p:sldLayoutId id="2147483680" r:id="rId16"/>
    <p:sldLayoutId id="2147483683" r:id="rId17"/>
    <p:sldLayoutId id="2147483662" r:id="rId18"/>
    <p:sldLayoutId id="2147484027" r:id="rId19"/>
    <p:sldLayoutId id="2147484026" r:id="rId20"/>
    <p:sldLayoutId id="2147483659" r:id="rId21"/>
    <p:sldLayoutId id="214748368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325" rtl="0" eaLnBrk="1" latinLnBrk="0" hangingPunct="1">
        <a:lnSpc>
          <a:spcPct val="90000"/>
        </a:lnSpc>
        <a:spcBef>
          <a:spcPct val="0"/>
        </a:spcBef>
        <a:buNone/>
        <a:defRPr sz="3600" kern="1200">
          <a:solidFill>
            <a:schemeClr val="accent6"/>
          </a:solidFill>
          <a:latin typeface="+mj-lt"/>
          <a:ea typeface="+mj-ea"/>
          <a:cs typeface="+mj-cs"/>
        </a:defRPr>
      </a:lvl1pPr>
    </p:titleStyle>
    <p:bodyStyle>
      <a:lvl1pPr marL="226995" indent="-226995" algn="l" defTabSz="914325" rtl="0" eaLnBrk="1" latinLnBrk="0" hangingPunct="1">
        <a:lnSpc>
          <a:spcPct val="90000"/>
        </a:lnSpc>
        <a:spcBef>
          <a:spcPts val="0"/>
        </a:spcBef>
        <a:spcAft>
          <a:spcPts val="600"/>
        </a:spcAft>
        <a:buClr>
          <a:srgbClr val="FF661C"/>
        </a:buClr>
        <a:buFont typeface="Wingdings" panose="05000000000000000000" pitchFamily="2" charset="2"/>
        <a:buChar char="§"/>
        <a:defRPr sz="2800" kern="1200">
          <a:solidFill>
            <a:schemeClr val="accent6"/>
          </a:solidFill>
          <a:latin typeface="+mn-lt"/>
          <a:ea typeface="+mn-ea"/>
          <a:cs typeface="+mn-cs"/>
        </a:defRPr>
      </a:lvl1pPr>
      <a:lvl2pPr marL="460335" indent="-234930" algn="l" defTabSz="914325" rtl="0" eaLnBrk="1" latinLnBrk="0" hangingPunct="1">
        <a:lnSpc>
          <a:spcPct val="90000"/>
        </a:lnSpc>
        <a:spcBef>
          <a:spcPts val="0"/>
        </a:spcBef>
        <a:spcAft>
          <a:spcPts val="600"/>
        </a:spcAft>
        <a:buClr>
          <a:srgbClr val="FF661C"/>
        </a:buClr>
        <a:buFont typeface="Franklin Gothic Book" panose="020B0503020102020204" pitchFamily="34" charset="0"/>
        <a:buChar char="–"/>
        <a:defRPr sz="2400" kern="1200">
          <a:solidFill>
            <a:schemeClr val="accent6"/>
          </a:solidFill>
          <a:latin typeface="+mn-lt"/>
          <a:ea typeface="+mn-ea"/>
          <a:cs typeface="+mn-cs"/>
        </a:defRPr>
      </a:lvl2pPr>
      <a:lvl3pPr marL="628597" indent="-168263" algn="l" defTabSz="914325" rtl="0" eaLnBrk="1" latinLnBrk="0" hangingPunct="1">
        <a:lnSpc>
          <a:spcPct val="90000"/>
        </a:lnSpc>
        <a:spcBef>
          <a:spcPts val="0"/>
        </a:spcBef>
        <a:spcAft>
          <a:spcPts val="600"/>
        </a:spcAft>
        <a:buClr>
          <a:srgbClr val="FF661C"/>
        </a:buClr>
        <a:buFont typeface="Franklin Gothic Book" panose="020B0503020102020204" pitchFamily="34" charset="0"/>
        <a:buChar char="–"/>
        <a:defRPr sz="2000" kern="1200">
          <a:solidFill>
            <a:schemeClr val="accent6"/>
          </a:solidFill>
          <a:latin typeface="+mn-lt"/>
          <a:ea typeface="+mn-ea"/>
          <a:cs typeface="+mn-cs"/>
        </a:defRPr>
      </a:lvl3pPr>
      <a:lvl4pPr marL="855589" indent="-226995" algn="l" defTabSz="914325" rtl="0" eaLnBrk="1" latinLnBrk="0" hangingPunct="1">
        <a:lnSpc>
          <a:spcPct val="90000"/>
        </a:lnSpc>
        <a:spcBef>
          <a:spcPts val="0"/>
        </a:spcBef>
        <a:spcAft>
          <a:spcPts val="600"/>
        </a:spcAft>
        <a:buClr>
          <a:srgbClr val="FF661C"/>
        </a:buClr>
        <a:buFont typeface="Franklin Gothic Book" panose="020B0503020102020204" pitchFamily="34" charset="0"/>
        <a:buChar char="–"/>
        <a:defRPr sz="1900" kern="1200">
          <a:solidFill>
            <a:schemeClr val="accent6"/>
          </a:solidFill>
          <a:latin typeface="+mn-lt"/>
          <a:ea typeface="+mn-ea"/>
          <a:cs typeface="+mn-cs"/>
        </a:defRPr>
      </a:lvl4pPr>
      <a:lvl5pPr marL="1082584" indent="-226995" algn="l" defTabSz="914325" rtl="0" eaLnBrk="1" latinLnBrk="0" hangingPunct="1">
        <a:lnSpc>
          <a:spcPct val="90000"/>
        </a:lnSpc>
        <a:spcBef>
          <a:spcPts val="0"/>
        </a:spcBef>
        <a:spcAft>
          <a:spcPts val="600"/>
        </a:spcAft>
        <a:buClr>
          <a:srgbClr val="FF661C"/>
        </a:buClr>
        <a:buFont typeface="Franklin Gothic Book" panose="020B0503020102020204" pitchFamily="34" charset="0"/>
        <a:buChar char="–"/>
        <a:defRPr sz="1600" kern="1200">
          <a:solidFill>
            <a:schemeClr val="accent6"/>
          </a:solidFill>
          <a:latin typeface="+mn-lt"/>
          <a:ea typeface="+mn-ea"/>
          <a:cs typeface="+mn-cs"/>
        </a:defRPr>
      </a:lvl5pPr>
      <a:lvl6pPr marL="1257192" indent="-174608" algn="l" defTabSz="914325" rtl="0" eaLnBrk="1" latinLnBrk="0" hangingPunct="1">
        <a:lnSpc>
          <a:spcPct val="90000"/>
        </a:lnSpc>
        <a:spcBef>
          <a:spcPts val="0"/>
        </a:spcBef>
        <a:buClr>
          <a:srgbClr val="FF661C"/>
        </a:buClr>
        <a:buFont typeface="Franklin Gothic Book" panose="020B0503020102020204" pitchFamily="34" charset="0"/>
        <a:buChar char="–"/>
        <a:defRPr sz="1500" kern="1200">
          <a:solidFill>
            <a:schemeClr val="accent6"/>
          </a:solidFill>
          <a:latin typeface="+mn-lt"/>
          <a:ea typeface="+mn-ea"/>
          <a:cs typeface="+mn-cs"/>
        </a:defRPr>
      </a:lvl6pPr>
      <a:lvl7pPr marL="1427045" indent="-169846" algn="l" defTabSz="914325"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7pPr>
      <a:lvl8pPr marL="1601654" indent="-174608" algn="l" defTabSz="914325"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8pPr>
      <a:lvl9pPr marL="1769916" indent="-168263" algn="l" defTabSz="914325"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1"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4" algn="l" defTabSz="914325" rtl="0" eaLnBrk="1" latinLnBrk="0" hangingPunct="1">
        <a:defRPr sz="1900" kern="1200">
          <a:solidFill>
            <a:schemeClr val="tx1"/>
          </a:solidFill>
          <a:latin typeface="+mn-lt"/>
          <a:ea typeface="+mn-ea"/>
          <a:cs typeface="+mn-cs"/>
        </a:defRPr>
      </a:lvl4pPr>
      <a:lvl5pPr marL="1828649" algn="l" defTabSz="914325" rtl="0" eaLnBrk="1" latinLnBrk="0" hangingPunct="1">
        <a:defRPr sz="1900" kern="1200">
          <a:solidFill>
            <a:schemeClr val="tx1"/>
          </a:solidFill>
          <a:latin typeface="+mn-lt"/>
          <a:ea typeface="+mn-ea"/>
          <a:cs typeface="+mn-cs"/>
        </a:defRPr>
      </a:lvl5pPr>
      <a:lvl6pPr marL="2285809" algn="l" defTabSz="914325" rtl="0" eaLnBrk="1" latinLnBrk="0" hangingPunct="1">
        <a:defRPr sz="1900" kern="1200">
          <a:solidFill>
            <a:schemeClr val="tx1"/>
          </a:solidFill>
          <a:latin typeface="+mn-lt"/>
          <a:ea typeface="+mn-ea"/>
          <a:cs typeface="+mn-cs"/>
        </a:defRPr>
      </a:lvl6pPr>
      <a:lvl7pPr marL="2742971" algn="l" defTabSz="914325" rtl="0" eaLnBrk="1" latinLnBrk="0" hangingPunct="1">
        <a:defRPr sz="1900" kern="1200">
          <a:solidFill>
            <a:schemeClr val="tx1"/>
          </a:solidFill>
          <a:latin typeface="+mn-lt"/>
          <a:ea typeface="+mn-ea"/>
          <a:cs typeface="+mn-cs"/>
        </a:defRPr>
      </a:lvl7pPr>
      <a:lvl8pPr marL="3200133" algn="l" defTabSz="914325" rtl="0" eaLnBrk="1" latinLnBrk="0" hangingPunct="1">
        <a:defRPr sz="1900" kern="1200">
          <a:solidFill>
            <a:schemeClr val="tx1"/>
          </a:solidFill>
          <a:latin typeface="+mn-lt"/>
          <a:ea typeface="+mn-ea"/>
          <a:cs typeface="+mn-cs"/>
        </a:defRPr>
      </a:lvl8pPr>
      <a:lvl9pPr marL="3657292" algn="l" defTabSz="91432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11528597" y="228600"/>
            <a:ext cx="507868" cy="205184"/>
          </a:xfrm>
          <a:prstGeom prst="rect">
            <a:avLst/>
          </a:prstGeom>
          <a:noFill/>
        </p:spPr>
        <p:txBody>
          <a:bodyPr wrap="square" lIns="121851" tIns="60925" rIns="121851" bIns="60925" rtlCol="0">
            <a:spAutoFit/>
          </a:bodyPr>
          <a:lstStyle/>
          <a:p>
            <a:pPr defTabSz="609265"/>
            <a:r>
              <a:rPr lang="en-US" sz="500" kern="400" spc="67" dirty="0">
                <a:solidFill>
                  <a:prstClr val="white"/>
                </a:solidFill>
                <a:latin typeface="Calibri"/>
              </a:rPr>
              <a:t>TM</a:t>
            </a:r>
          </a:p>
        </p:txBody>
      </p:sp>
      <p:sp>
        <p:nvSpPr>
          <p:cNvPr id="9" name="Rectangle 8"/>
          <p:cNvSpPr/>
          <p:nvPr/>
        </p:nvSpPr>
        <p:spPr>
          <a:xfrm>
            <a:off x="1" y="0"/>
            <a:ext cx="304721" cy="68580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51" tIns="60925" rIns="121851" bIns="60925" rtlCol="0" anchor="ctr"/>
          <a:lstStyle/>
          <a:p>
            <a:pPr algn="ctr" defTabSz="609265"/>
            <a:endParaRPr lang="en-US" sz="2400" dirty="0">
              <a:solidFill>
                <a:prstClr val="white"/>
              </a:solidFill>
              <a:latin typeface="Calibri"/>
            </a:endParaRPr>
          </a:p>
        </p:txBody>
      </p:sp>
      <p:sp>
        <p:nvSpPr>
          <p:cNvPr id="12" name="Rectangle 11"/>
          <p:cNvSpPr/>
          <p:nvPr/>
        </p:nvSpPr>
        <p:spPr>
          <a:xfrm>
            <a:off x="0" y="2108200"/>
            <a:ext cx="12188825" cy="18288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121851" tIns="60925" rIns="121851" bIns="60925" rtlCol="0" anchor="ctr"/>
          <a:lstStyle/>
          <a:p>
            <a:pPr algn="ctr" defTabSz="609265"/>
            <a:endParaRPr lang="en-US" sz="2400" dirty="0">
              <a:solidFill>
                <a:prstClr val="white"/>
              </a:solidFill>
              <a:latin typeface="Calibri"/>
            </a:endParaRPr>
          </a:p>
        </p:txBody>
      </p:sp>
      <p:sp>
        <p:nvSpPr>
          <p:cNvPr id="13" name="Rectangle 12"/>
          <p:cNvSpPr/>
          <p:nvPr/>
        </p:nvSpPr>
        <p:spPr>
          <a:xfrm flipV="1">
            <a:off x="0" y="3937000"/>
            <a:ext cx="12188825" cy="167640"/>
          </a:xfrm>
          <a:prstGeom prst="rect">
            <a:avLst/>
          </a:prstGeom>
          <a:solidFill>
            <a:srgbClr val="CC242E"/>
          </a:solidFill>
          <a:ln>
            <a:noFill/>
          </a:ln>
          <a:effectLst/>
        </p:spPr>
        <p:style>
          <a:lnRef idx="1">
            <a:schemeClr val="accent1"/>
          </a:lnRef>
          <a:fillRef idx="3">
            <a:schemeClr val="accent1"/>
          </a:fillRef>
          <a:effectRef idx="2">
            <a:schemeClr val="accent1"/>
          </a:effectRef>
          <a:fontRef idx="minor">
            <a:schemeClr val="lt1"/>
          </a:fontRef>
        </p:style>
        <p:txBody>
          <a:bodyPr lIns="121851" tIns="60925" rIns="121851" bIns="60925" rtlCol="0" anchor="ctr"/>
          <a:lstStyle/>
          <a:p>
            <a:pPr algn="ctr" defTabSz="609265"/>
            <a:endParaRPr lang="en-US" sz="2400" dirty="0">
              <a:solidFill>
                <a:prstClr val="white"/>
              </a:solidFill>
              <a:latin typeface="Calibri"/>
            </a:endParaRPr>
          </a:p>
        </p:txBody>
      </p:sp>
      <p:sp>
        <p:nvSpPr>
          <p:cNvPr id="16" name="Rectangle 15"/>
          <p:cNvSpPr/>
          <p:nvPr/>
        </p:nvSpPr>
        <p:spPr>
          <a:xfrm>
            <a:off x="0" y="919931"/>
            <a:ext cx="12036465" cy="369332"/>
          </a:xfrm>
          <a:prstGeom prst="rect">
            <a:avLst/>
          </a:prstGeom>
        </p:spPr>
        <p:txBody>
          <a:bodyPr wrap="square" lIns="121851" tIns="60925" rIns="121851" bIns="60925">
            <a:spAutoFit/>
          </a:bodyPr>
          <a:lstStyle/>
          <a:p>
            <a:pPr algn="r" defTabSz="609265"/>
            <a:r>
              <a:rPr lang="en-US" sz="1600" dirty="0" smtClean="0">
                <a:solidFill>
                  <a:prstClr val="black"/>
                </a:solidFill>
                <a:latin typeface="Calibri"/>
              </a:rPr>
              <a:t> Enterprise Strategy Group  |  </a:t>
            </a:r>
            <a:r>
              <a:rPr lang="en-US" sz="1600" b="1" dirty="0" smtClean="0">
                <a:solidFill>
                  <a:prstClr val="black"/>
                </a:solidFill>
                <a:latin typeface="Calibri"/>
              </a:rPr>
              <a:t>Getting to the bigger truth.</a:t>
            </a:r>
            <a:r>
              <a:rPr lang="en-US" sz="1200" dirty="0" smtClean="0">
                <a:solidFill>
                  <a:prstClr val="black">
                    <a:lumMod val="65000"/>
                    <a:lumOff val="35000"/>
                  </a:prstClr>
                </a:solidFill>
                <a:latin typeface="Calibri"/>
              </a:rPr>
              <a:t>™</a:t>
            </a:r>
            <a:endParaRPr lang="en-US" sz="1600" dirty="0">
              <a:solidFill>
                <a:prstClr val="black">
                  <a:lumMod val="65000"/>
                  <a:lumOff val="35000"/>
                </a:prstClr>
              </a:solidFill>
              <a:latin typeface="Calibri"/>
            </a:endParaRPr>
          </a:p>
        </p:txBody>
      </p:sp>
      <p:pic>
        <p:nvPicPr>
          <p:cNvPr id="1026" name="Picture 2" descr="C:\Users\jfields\Dropbox\Jeff's Work Folder\Templates and logos\Logos\large logo.png"/>
          <p:cNvPicPr>
            <a:picLocks noChangeAspect="1" noChangeArrowheads="1"/>
          </p:cNvPicPr>
          <p:nvPr/>
        </p:nvPicPr>
        <p:blipFill>
          <a:blip r:embed="rId3"/>
          <a:srcRect/>
          <a:stretch>
            <a:fillRect/>
          </a:stretch>
        </p:blipFill>
        <p:spPr bwMode="auto">
          <a:xfrm>
            <a:off x="10618128" y="228601"/>
            <a:ext cx="1164415" cy="660400"/>
          </a:xfrm>
          <a:prstGeom prst="rect">
            <a:avLst/>
          </a:prstGeom>
          <a:noFill/>
        </p:spPr>
      </p:pic>
    </p:spTree>
    <p:extLst>
      <p:ext uri="{BB962C8B-B14F-4D97-AF65-F5344CB8AC3E}">
        <p14:creationId xmlns:p14="http://schemas.microsoft.com/office/powerpoint/2010/main" val="629749832"/>
      </p:ext>
    </p:extLst>
  </p:cSld>
  <p:clrMap bg1="lt1" tx1="dk1" bg2="lt2" tx2="dk2" accent1="accent1" accent2="accent2" accent3="accent3" accent4="accent4" accent5="accent5" accent6="accent6" hlink="hlink" folHlink="folHlink"/>
  <p:sldLayoutIdLst>
    <p:sldLayoutId id="2147483835" r:id="rId1"/>
  </p:sldLayoutIdLst>
  <p:txStyles>
    <p:titleStyle>
      <a:lvl1pPr algn="ctr" defTabSz="609265" rtl="0" eaLnBrk="1" latinLnBrk="0" hangingPunct="1">
        <a:spcBef>
          <a:spcPct val="0"/>
        </a:spcBef>
        <a:buNone/>
        <a:defRPr sz="5900" kern="1200">
          <a:solidFill>
            <a:schemeClr val="tx1"/>
          </a:solidFill>
          <a:latin typeface="+mj-lt"/>
          <a:ea typeface="+mj-ea"/>
          <a:cs typeface="+mj-cs"/>
        </a:defRPr>
      </a:lvl1pPr>
    </p:titleStyle>
    <p:bodyStyle>
      <a:lvl1pPr marL="456941" indent="-456941" algn="l" defTabSz="609265" rtl="0" eaLnBrk="1" latinLnBrk="0" hangingPunct="1">
        <a:spcBef>
          <a:spcPct val="20000"/>
        </a:spcBef>
        <a:buFont typeface="Arial"/>
        <a:buChar char="•"/>
        <a:defRPr sz="4300" kern="1200">
          <a:solidFill>
            <a:schemeClr val="tx1"/>
          </a:solidFill>
          <a:latin typeface="+mn-lt"/>
          <a:ea typeface="+mn-ea"/>
          <a:cs typeface="+mn-cs"/>
        </a:defRPr>
      </a:lvl1pPr>
      <a:lvl2pPr marL="990055" indent="-380789" algn="l" defTabSz="609265" rtl="0" eaLnBrk="1" latinLnBrk="0" hangingPunct="1">
        <a:spcBef>
          <a:spcPct val="20000"/>
        </a:spcBef>
        <a:buFont typeface="Arial"/>
        <a:buChar char="–"/>
        <a:defRPr sz="3700" kern="1200">
          <a:solidFill>
            <a:schemeClr val="tx1"/>
          </a:solidFill>
          <a:latin typeface="+mn-lt"/>
          <a:ea typeface="+mn-ea"/>
          <a:cs typeface="+mn-cs"/>
        </a:defRPr>
      </a:lvl2pPr>
      <a:lvl3pPr marL="1523157" indent="-304639" algn="l" defTabSz="609265" rtl="0" eaLnBrk="1" latinLnBrk="0" hangingPunct="1">
        <a:spcBef>
          <a:spcPct val="20000"/>
        </a:spcBef>
        <a:buFont typeface="Arial"/>
        <a:buChar char="•"/>
        <a:defRPr sz="3200" kern="1200">
          <a:solidFill>
            <a:schemeClr val="tx1"/>
          </a:solidFill>
          <a:latin typeface="+mn-lt"/>
          <a:ea typeface="+mn-ea"/>
          <a:cs typeface="+mn-cs"/>
        </a:defRPr>
      </a:lvl3pPr>
      <a:lvl4pPr marL="2132435" indent="-304639" algn="l" defTabSz="609265" rtl="0" eaLnBrk="1" latinLnBrk="0" hangingPunct="1">
        <a:spcBef>
          <a:spcPct val="20000"/>
        </a:spcBef>
        <a:buFont typeface="Arial"/>
        <a:buChar char="–"/>
        <a:defRPr sz="2700" kern="1200">
          <a:solidFill>
            <a:schemeClr val="tx1"/>
          </a:solidFill>
          <a:latin typeface="+mn-lt"/>
          <a:ea typeface="+mn-ea"/>
          <a:cs typeface="+mn-cs"/>
        </a:defRPr>
      </a:lvl4pPr>
      <a:lvl5pPr marL="2741688" indent="-304639" algn="l" defTabSz="609265" rtl="0" eaLnBrk="1" latinLnBrk="0" hangingPunct="1">
        <a:spcBef>
          <a:spcPct val="20000"/>
        </a:spcBef>
        <a:buFont typeface="Arial"/>
        <a:buChar char="»"/>
        <a:defRPr sz="2700" kern="1200">
          <a:solidFill>
            <a:schemeClr val="tx1"/>
          </a:solidFill>
          <a:latin typeface="+mn-lt"/>
          <a:ea typeface="+mn-ea"/>
          <a:cs typeface="+mn-cs"/>
        </a:defRPr>
      </a:lvl5pPr>
      <a:lvl6pPr marL="3350953" indent="-304639" algn="l" defTabSz="609265" rtl="0" eaLnBrk="1" latinLnBrk="0" hangingPunct="1">
        <a:spcBef>
          <a:spcPct val="20000"/>
        </a:spcBef>
        <a:buFont typeface="Arial"/>
        <a:buChar char="•"/>
        <a:defRPr sz="2700" kern="1200">
          <a:solidFill>
            <a:schemeClr val="tx1"/>
          </a:solidFill>
          <a:latin typeface="+mn-lt"/>
          <a:ea typeface="+mn-ea"/>
          <a:cs typeface="+mn-cs"/>
        </a:defRPr>
      </a:lvl6pPr>
      <a:lvl7pPr marL="3960219" indent="-304639" algn="l" defTabSz="609265" rtl="0" eaLnBrk="1" latinLnBrk="0" hangingPunct="1">
        <a:spcBef>
          <a:spcPct val="20000"/>
        </a:spcBef>
        <a:buFont typeface="Arial"/>
        <a:buChar char="•"/>
        <a:defRPr sz="2700" kern="1200">
          <a:solidFill>
            <a:schemeClr val="tx1"/>
          </a:solidFill>
          <a:latin typeface="+mn-lt"/>
          <a:ea typeface="+mn-ea"/>
          <a:cs typeface="+mn-cs"/>
        </a:defRPr>
      </a:lvl7pPr>
      <a:lvl8pPr marL="4569484" indent="-304639" algn="l" defTabSz="609265" rtl="0" eaLnBrk="1" latinLnBrk="0" hangingPunct="1">
        <a:spcBef>
          <a:spcPct val="20000"/>
        </a:spcBef>
        <a:buFont typeface="Arial"/>
        <a:buChar char="•"/>
        <a:defRPr sz="2700" kern="1200">
          <a:solidFill>
            <a:schemeClr val="tx1"/>
          </a:solidFill>
          <a:latin typeface="+mn-lt"/>
          <a:ea typeface="+mn-ea"/>
          <a:cs typeface="+mn-cs"/>
        </a:defRPr>
      </a:lvl8pPr>
      <a:lvl9pPr marL="5178750" indent="-304639" algn="l" defTabSz="60926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265" rtl="0" eaLnBrk="1" latinLnBrk="0" hangingPunct="1">
        <a:defRPr sz="2400" kern="1200">
          <a:solidFill>
            <a:schemeClr val="tx1"/>
          </a:solidFill>
          <a:latin typeface="+mn-lt"/>
          <a:ea typeface="+mn-ea"/>
          <a:cs typeface="+mn-cs"/>
        </a:defRPr>
      </a:lvl1pPr>
      <a:lvl2pPr marL="609265" algn="l" defTabSz="609265" rtl="0" eaLnBrk="1" latinLnBrk="0" hangingPunct="1">
        <a:defRPr sz="2400" kern="1200">
          <a:solidFill>
            <a:schemeClr val="tx1"/>
          </a:solidFill>
          <a:latin typeface="+mn-lt"/>
          <a:ea typeface="+mn-ea"/>
          <a:cs typeface="+mn-cs"/>
        </a:defRPr>
      </a:lvl2pPr>
      <a:lvl3pPr marL="1218531" algn="l" defTabSz="609265" rtl="0" eaLnBrk="1" latinLnBrk="0" hangingPunct="1">
        <a:defRPr sz="2400" kern="1200">
          <a:solidFill>
            <a:schemeClr val="tx1"/>
          </a:solidFill>
          <a:latin typeface="+mn-lt"/>
          <a:ea typeface="+mn-ea"/>
          <a:cs typeface="+mn-cs"/>
        </a:defRPr>
      </a:lvl3pPr>
      <a:lvl4pPr marL="1827796" algn="l" defTabSz="609265" rtl="0" eaLnBrk="1" latinLnBrk="0" hangingPunct="1">
        <a:defRPr sz="2400" kern="1200">
          <a:solidFill>
            <a:schemeClr val="tx1"/>
          </a:solidFill>
          <a:latin typeface="+mn-lt"/>
          <a:ea typeface="+mn-ea"/>
          <a:cs typeface="+mn-cs"/>
        </a:defRPr>
      </a:lvl4pPr>
      <a:lvl5pPr marL="2437059" algn="l" defTabSz="609265" rtl="0" eaLnBrk="1" latinLnBrk="0" hangingPunct="1">
        <a:defRPr sz="2400" kern="1200">
          <a:solidFill>
            <a:schemeClr val="tx1"/>
          </a:solidFill>
          <a:latin typeface="+mn-lt"/>
          <a:ea typeface="+mn-ea"/>
          <a:cs typeface="+mn-cs"/>
        </a:defRPr>
      </a:lvl5pPr>
      <a:lvl6pPr marL="3046317" algn="l" defTabSz="609265" rtl="0" eaLnBrk="1" latinLnBrk="0" hangingPunct="1">
        <a:defRPr sz="2400" kern="1200">
          <a:solidFill>
            <a:schemeClr val="tx1"/>
          </a:solidFill>
          <a:latin typeface="+mn-lt"/>
          <a:ea typeface="+mn-ea"/>
          <a:cs typeface="+mn-cs"/>
        </a:defRPr>
      </a:lvl6pPr>
      <a:lvl7pPr marL="3655592" algn="l" defTabSz="609265" rtl="0" eaLnBrk="1" latinLnBrk="0" hangingPunct="1">
        <a:defRPr sz="2400" kern="1200">
          <a:solidFill>
            <a:schemeClr val="tx1"/>
          </a:solidFill>
          <a:latin typeface="+mn-lt"/>
          <a:ea typeface="+mn-ea"/>
          <a:cs typeface="+mn-cs"/>
        </a:defRPr>
      </a:lvl7pPr>
      <a:lvl8pPr marL="4264851" algn="l" defTabSz="609265" rtl="0" eaLnBrk="1" latinLnBrk="0" hangingPunct="1">
        <a:defRPr sz="2400" kern="1200">
          <a:solidFill>
            <a:schemeClr val="tx1"/>
          </a:solidFill>
          <a:latin typeface="+mn-lt"/>
          <a:ea typeface="+mn-ea"/>
          <a:cs typeface="+mn-cs"/>
        </a:defRPr>
      </a:lvl8pPr>
      <a:lvl9pPr marL="4874115" algn="l" defTabSz="6092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bug.png"/>
          <p:cNvPicPr>
            <a:picLocks noChangeAspect="1"/>
          </p:cNvPicPr>
          <p:nvPr/>
        </p:nvPicPr>
        <p:blipFill>
          <a:blip r:embed="rId6"/>
          <a:stretch>
            <a:fillRect/>
          </a:stretch>
        </p:blipFill>
        <p:spPr>
          <a:xfrm>
            <a:off x="11357058" y="6352686"/>
            <a:ext cx="639281" cy="362353"/>
          </a:xfrm>
          <a:prstGeom prst="rect">
            <a:avLst/>
          </a:prstGeom>
        </p:spPr>
      </p:pic>
      <p:sp>
        <p:nvSpPr>
          <p:cNvPr id="8" name="Rectangle 7"/>
          <p:cNvSpPr/>
          <p:nvPr/>
        </p:nvSpPr>
        <p:spPr>
          <a:xfrm>
            <a:off x="0" y="0"/>
            <a:ext cx="166794" cy="68580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45" tIns="60923" rIns="121845" bIns="60923" rtlCol="0" anchor="ctr"/>
          <a:lstStyle/>
          <a:p>
            <a:pPr algn="ctr" defTabSz="609240"/>
            <a:endParaRPr lang="en-US" sz="2400" dirty="0">
              <a:solidFill>
                <a:prstClr val="white"/>
              </a:solidFill>
              <a:latin typeface="Calibri"/>
            </a:endParaRPr>
          </a:p>
        </p:txBody>
      </p:sp>
      <p:sp>
        <p:nvSpPr>
          <p:cNvPr id="14" name="Rectangle 13"/>
          <p:cNvSpPr/>
          <p:nvPr/>
        </p:nvSpPr>
        <p:spPr>
          <a:xfrm flipV="1">
            <a:off x="0" y="987403"/>
            <a:ext cx="12188825" cy="132348"/>
          </a:xfrm>
          <a:prstGeom prst="rect">
            <a:avLst/>
          </a:prstGeom>
          <a:solidFill>
            <a:srgbClr val="CC242E"/>
          </a:solidFill>
          <a:ln>
            <a:noFill/>
          </a:ln>
          <a:effectLst/>
        </p:spPr>
        <p:style>
          <a:lnRef idx="1">
            <a:schemeClr val="accent1"/>
          </a:lnRef>
          <a:fillRef idx="3">
            <a:schemeClr val="accent1"/>
          </a:fillRef>
          <a:effectRef idx="2">
            <a:schemeClr val="accent1"/>
          </a:effectRef>
          <a:fontRef idx="minor">
            <a:schemeClr val="lt1"/>
          </a:fontRef>
        </p:style>
        <p:txBody>
          <a:bodyPr lIns="121845" tIns="60923" rIns="121845" bIns="60923" rtlCol="0" anchor="ctr"/>
          <a:lstStyle/>
          <a:p>
            <a:pPr algn="ctr" defTabSz="609240"/>
            <a:endParaRPr lang="en-US" sz="2400" dirty="0">
              <a:solidFill>
                <a:prstClr val="white"/>
              </a:solidFill>
              <a:latin typeface="Calibri"/>
            </a:endParaRPr>
          </a:p>
        </p:txBody>
      </p:sp>
      <p:sp>
        <p:nvSpPr>
          <p:cNvPr id="6" name="Footer Placeholder 4"/>
          <p:cNvSpPr>
            <a:spLocks noGrp="1"/>
          </p:cNvSpPr>
          <p:nvPr>
            <p:ph type="ftr" sz="quarter" idx="3"/>
          </p:nvPr>
        </p:nvSpPr>
        <p:spPr>
          <a:xfrm>
            <a:off x="304720" y="6416676"/>
            <a:ext cx="3859795" cy="365125"/>
          </a:xfrm>
          <a:prstGeom prst="rect">
            <a:avLst/>
          </a:prstGeom>
        </p:spPr>
        <p:txBody>
          <a:bodyPr vert="horz" lIns="121845" tIns="60923" rIns="121845" bIns="60923" rtlCol="0" anchor="ctr"/>
          <a:lstStyle>
            <a:lvl1pPr algn="l">
              <a:defRPr sz="1300" b="0" i="0">
                <a:solidFill>
                  <a:schemeClr val="tx1"/>
                </a:solidFill>
                <a:latin typeface="+mn-lt"/>
                <a:cs typeface="Verdana"/>
              </a:defRPr>
            </a:lvl1pPr>
          </a:lstStyle>
          <a:p>
            <a:pPr defTabSz="1218480">
              <a:defRPr/>
            </a:pPr>
            <a:r>
              <a:rPr lang="en-US" kern="0" smtClean="0">
                <a:solidFill>
                  <a:sysClr val="windowText" lastClr="000000"/>
                </a:solidFill>
              </a:rPr>
              <a:t>© 2014 by The Enterprise Strategy Group, Inc.</a:t>
            </a:r>
            <a:endParaRPr lang="en-US" kern="0" dirty="0">
              <a:solidFill>
                <a:sysClr val="windowText" lastClr="000000"/>
              </a:solidFill>
            </a:endParaRPr>
          </a:p>
        </p:txBody>
      </p:sp>
    </p:spTree>
    <p:extLst>
      <p:ext uri="{BB962C8B-B14F-4D97-AF65-F5344CB8AC3E}">
        <p14:creationId xmlns:p14="http://schemas.microsoft.com/office/powerpoint/2010/main" val="161160010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Lst>
  <p:hf hdr="0" dt="0"/>
  <p:txStyles>
    <p:titleStyle>
      <a:lvl1pPr algn="l" defTabSz="609240" rtl="0" eaLnBrk="1" latinLnBrk="0" hangingPunct="1">
        <a:spcBef>
          <a:spcPct val="0"/>
        </a:spcBef>
        <a:buNone/>
        <a:defRPr sz="4100" b="1" i="0" kern="1200" baseline="0">
          <a:solidFill>
            <a:schemeClr val="tx1">
              <a:lumMod val="85000"/>
              <a:lumOff val="15000"/>
            </a:schemeClr>
          </a:solidFill>
          <a:latin typeface="Myriad Pro" pitchFamily="34" charset="0"/>
          <a:ea typeface="+mj-ea"/>
          <a:cs typeface="Verdana"/>
        </a:defRPr>
      </a:lvl1pPr>
    </p:titleStyle>
    <p:bodyStyle>
      <a:lvl1pPr marL="456921" indent="-456921" algn="l" defTabSz="609240" rtl="0" eaLnBrk="1" latinLnBrk="0" hangingPunct="1">
        <a:spcBef>
          <a:spcPct val="20000"/>
        </a:spcBef>
        <a:buClr>
          <a:srgbClr val="FF0000"/>
        </a:buClr>
        <a:buFont typeface="Arial"/>
        <a:buChar char="•"/>
        <a:defRPr sz="3700" b="0" i="0" kern="1200">
          <a:solidFill>
            <a:schemeClr val="tx1"/>
          </a:solidFill>
          <a:latin typeface="+mn-lt"/>
          <a:ea typeface="+mn-ea"/>
          <a:cs typeface="Verdana"/>
        </a:defRPr>
      </a:lvl1pPr>
      <a:lvl2pPr marL="1294633" indent="-685400" algn="l" defTabSz="609240" rtl="0" eaLnBrk="1" latinLnBrk="0" hangingPunct="1">
        <a:spcBef>
          <a:spcPct val="20000"/>
        </a:spcBef>
        <a:buClr>
          <a:schemeClr val="accent1">
            <a:lumMod val="40000"/>
            <a:lumOff val="60000"/>
          </a:schemeClr>
        </a:buClr>
        <a:buFont typeface="+mj-lt"/>
        <a:buAutoNum type="alphaLcParenR"/>
        <a:defRPr sz="2700" b="0" i="0" kern="1200">
          <a:solidFill>
            <a:srgbClr val="000000"/>
          </a:solidFill>
          <a:latin typeface="+mn-lt"/>
          <a:ea typeface="+mn-ea"/>
          <a:cs typeface="Verdana"/>
        </a:defRPr>
      </a:lvl2pPr>
      <a:lvl3pPr marL="1523093" indent="-304627" algn="l" defTabSz="609240" rtl="0" eaLnBrk="1" latinLnBrk="0" hangingPunct="1">
        <a:spcBef>
          <a:spcPct val="20000"/>
        </a:spcBef>
        <a:buFont typeface="Arial"/>
        <a:buChar char="•"/>
        <a:defRPr sz="3200" kern="1200">
          <a:solidFill>
            <a:schemeClr val="tx1"/>
          </a:solidFill>
          <a:latin typeface="+mn-lt"/>
          <a:ea typeface="+mn-ea"/>
          <a:cs typeface="+mn-cs"/>
        </a:defRPr>
      </a:lvl3pPr>
      <a:lvl4pPr marL="2132345" indent="-304627" algn="l" defTabSz="609240" rtl="0" eaLnBrk="1" latinLnBrk="0" hangingPunct="1">
        <a:spcBef>
          <a:spcPct val="20000"/>
        </a:spcBef>
        <a:buFont typeface="Arial"/>
        <a:buChar char="–"/>
        <a:defRPr sz="2700" kern="1200">
          <a:solidFill>
            <a:schemeClr val="tx1"/>
          </a:solidFill>
          <a:latin typeface="+mn-lt"/>
          <a:ea typeface="+mn-ea"/>
          <a:cs typeface="+mn-cs"/>
        </a:defRPr>
      </a:lvl4pPr>
      <a:lvl5pPr marL="2741573" indent="-304627" algn="l" defTabSz="609240" rtl="0" eaLnBrk="1" latinLnBrk="0" hangingPunct="1">
        <a:spcBef>
          <a:spcPct val="20000"/>
        </a:spcBef>
        <a:buFont typeface="Arial"/>
        <a:buChar char="»"/>
        <a:defRPr sz="2700" kern="1200">
          <a:solidFill>
            <a:schemeClr val="tx1"/>
          </a:solidFill>
          <a:latin typeface="+mn-lt"/>
          <a:ea typeface="+mn-ea"/>
          <a:cs typeface="+mn-cs"/>
        </a:defRPr>
      </a:lvl5pPr>
      <a:lvl6pPr marL="3350814" indent="-304627" algn="l" defTabSz="609240" rtl="0" eaLnBrk="1" latinLnBrk="0" hangingPunct="1">
        <a:spcBef>
          <a:spcPct val="20000"/>
        </a:spcBef>
        <a:buFont typeface="Arial"/>
        <a:buChar char="•"/>
        <a:defRPr sz="2700" kern="1200">
          <a:solidFill>
            <a:schemeClr val="tx1"/>
          </a:solidFill>
          <a:latin typeface="+mn-lt"/>
          <a:ea typeface="+mn-ea"/>
          <a:cs typeface="+mn-cs"/>
        </a:defRPr>
      </a:lvl6pPr>
      <a:lvl7pPr marL="3960054" indent="-304627" algn="l" defTabSz="609240" rtl="0" eaLnBrk="1" latinLnBrk="0" hangingPunct="1">
        <a:spcBef>
          <a:spcPct val="20000"/>
        </a:spcBef>
        <a:buFont typeface="Arial"/>
        <a:buChar char="•"/>
        <a:defRPr sz="2700" kern="1200">
          <a:solidFill>
            <a:schemeClr val="tx1"/>
          </a:solidFill>
          <a:latin typeface="+mn-lt"/>
          <a:ea typeface="+mn-ea"/>
          <a:cs typeface="+mn-cs"/>
        </a:defRPr>
      </a:lvl7pPr>
      <a:lvl8pPr marL="4569294" indent="-304627" algn="l" defTabSz="609240" rtl="0" eaLnBrk="1" latinLnBrk="0" hangingPunct="1">
        <a:spcBef>
          <a:spcPct val="20000"/>
        </a:spcBef>
        <a:buFont typeface="Arial"/>
        <a:buChar char="•"/>
        <a:defRPr sz="2700" kern="1200">
          <a:solidFill>
            <a:schemeClr val="tx1"/>
          </a:solidFill>
          <a:latin typeface="+mn-lt"/>
          <a:ea typeface="+mn-ea"/>
          <a:cs typeface="+mn-cs"/>
        </a:defRPr>
      </a:lvl8pPr>
      <a:lvl9pPr marL="5178534" indent="-304627" algn="l" defTabSz="609240"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240" rtl="0" eaLnBrk="1" latinLnBrk="0" hangingPunct="1">
        <a:defRPr sz="2400" kern="1200">
          <a:solidFill>
            <a:schemeClr val="tx1"/>
          </a:solidFill>
          <a:latin typeface="+mn-lt"/>
          <a:ea typeface="+mn-ea"/>
          <a:cs typeface="+mn-cs"/>
        </a:defRPr>
      </a:lvl1pPr>
      <a:lvl2pPr marL="609240" algn="l" defTabSz="609240" rtl="0" eaLnBrk="1" latinLnBrk="0" hangingPunct="1">
        <a:defRPr sz="2400" kern="1200">
          <a:solidFill>
            <a:schemeClr val="tx1"/>
          </a:solidFill>
          <a:latin typeface="+mn-lt"/>
          <a:ea typeface="+mn-ea"/>
          <a:cs typeface="+mn-cs"/>
        </a:defRPr>
      </a:lvl2pPr>
      <a:lvl3pPr marL="1218480" algn="l" defTabSz="609240" rtl="0" eaLnBrk="1" latinLnBrk="0" hangingPunct="1">
        <a:defRPr sz="2400" kern="1200">
          <a:solidFill>
            <a:schemeClr val="tx1"/>
          </a:solidFill>
          <a:latin typeface="+mn-lt"/>
          <a:ea typeface="+mn-ea"/>
          <a:cs typeface="+mn-cs"/>
        </a:defRPr>
      </a:lvl3pPr>
      <a:lvl4pPr marL="1827720" algn="l" defTabSz="609240" rtl="0" eaLnBrk="1" latinLnBrk="0" hangingPunct="1">
        <a:defRPr sz="2400" kern="1200">
          <a:solidFill>
            <a:schemeClr val="tx1"/>
          </a:solidFill>
          <a:latin typeface="+mn-lt"/>
          <a:ea typeface="+mn-ea"/>
          <a:cs typeface="+mn-cs"/>
        </a:defRPr>
      </a:lvl4pPr>
      <a:lvl5pPr marL="2436957" algn="l" defTabSz="609240" rtl="0" eaLnBrk="1" latinLnBrk="0" hangingPunct="1">
        <a:defRPr sz="2400" kern="1200">
          <a:solidFill>
            <a:schemeClr val="tx1"/>
          </a:solidFill>
          <a:latin typeface="+mn-lt"/>
          <a:ea typeface="+mn-ea"/>
          <a:cs typeface="+mn-cs"/>
        </a:defRPr>
      </a:lvl5pPr>
      <a:lvl6pPr marL="3046189" algn="l" defTabSz="609240" rtl="0" eaLnBrk="1" latinLnBrk="0" hangingPunct="1">
        <a:defRPr sz="2400" kern="1200">
          <a:solidFill>
            <a:schemeClr val="tx1"/>
          </a:solidFill>
          <a:latin typeface="+mn-lt"/>
          <a:ea typeface="+mn-ea"/>
          <a:cs typeface="+mn-cs"/>
        </a:defRPr>
      </a:lvl6pPr>
      <a:lvl7pPr marL="3655440" algn="l" defTabSz="609240" rtl="0" eaLnBrk="1" latinLnBrk="0" hangingPunct="1">
        <a:defRPr sz="2400" kern="1200">
          <a:solidFill>
            <a:schemeClr val="tx1"/>
          </a:solidFill>
          <a:latin typeface="+mn-lt"/>
          <a:ea typeface="+mn-ea"/>
          <a:cs typeface="+mn-cs"/>
        </a:defRPr>
      </a:lvl7pPr>
      <a:lvl8pPr marL="4264674" algn="l" defTabSz="609240" rtl="0" eaLnBrk="1" latinLnBrk="0" hangingPunct="1">
        <a:defRPr sz="2400" kern="1200">
          <a:solidFill>
            <a:schemeClr val="tx1"/>
          </a:solidFill>
          <a:latin typeface="+mn-lt"/>
          <a:ea typeface="+mn-ea"/>
          <a:cs typeface="+mn-cs"/>
        </a:defRPr>
      </a:lvl8pPr>
      <a:lvl9pPr marL="4873912" algn="l" defTabSz="6092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bug.png"/>
          <p:cNvPicPr>
            <a:picLocks noChangeAspect="1"/>
          </p:cNvPicPr>
          <p:nvPr/>
        </p:nvPicPr>
        <p:blipFill>
          <a:blip r:embed="rId6"/>
          <a:stretch>
            <a:fillRect/>
          </a:stretch>
        </p:blipFill>
        <p:spPr>
          <a:xfrm>
            <a:off x="11357058" y="6352678"/>
            <a:ext cx="639281" cy="362353"/>
          </a:xfrm>
          <a:prstGeom prst="rect">
            <a:avLst/>
          </a:prstGeom>
        </p:spPr>
      </p:pic>
      <p:sp>
        <p:nvSpPr>
          <p:cNvPr id="8" name="Rectangle 7"/>
          <p:cNvSpPr/>
          <p:nvPr/>
        </p:nvSpPr>
        <p:spPr>
          <a:xfrm>
            <a:off x="0" y="0"/>
            <a:ext cx="166794" cy="68580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77" tIns="60939" rIns="121877" bIns="60939" rtlCol="0" anchor="ctr"/>
          <a:lstStyle/>
          <a:p>
            <a:pPr algn="ctr" defTabSz="609392"/>
            <a:endParaRPr lang="en-US" sz="2400" dirty="0">
              <a:solidFill>
                <a:prstClr val="white"/>
              </a:solidFill>
              <a:latin typeface="Calibri"/>
            </a:endParaRPr>
          </a:p>
        </p:txBody>
      </p:sp>
      <p:sp>
        <p:nvSpPr>
          <p:cNvPr id="14" name="Rectangle 13"/>
          <p:cNvSpPr/>
          <p:nvPr/>
        </p:nvSpPr>
        <p:spPr>
          <a:xfrm flipV="1">
            <a:off x="0" y="987403"/>
            <a:ext cx="12188825" cy="132348"/>
          </a:xfrm>
          <a:prstGeom prst="rect">
            <a:avLst/>
          </a:prstGeom>
          <a:solidFill>
            <a:srgbClr val="CC242E"/>
          </a:solidFill>
          <a:ln>
            <a:noFill/>
          </a:ln>
          <a:effectLst/>
        </p:spPr>
        <p:style>
          <a:lnRef idx="1">
            <a:schemeClr val="accent1"/>
          </a:lnRef>
          <a:fillRef idx="3">
            <a:schemeClr val="accent1"/>
          </a:fillRef>
          <a:effectRef idx="2">
            <a:schemeClr val="accent1"/>
          </a:effectRef>
          <a:fontRef idx="minor">
            <a:schemeClr val="lt1"/>
          </a:fontRef>
        </p:style>
        <p:txBody>
          <a:bodyPr lIns="121877" tIns="60939" rIns="121877" bIns="60939" rtlCol="0" anchor="ctr"/>
          <a:lstStyle/>
          <a:p>
            <a:pPr algn="ctr" defTabSz="609392"/>
            <a:endParaRPr lang="en-US" sz="2400" dirty="0">
              <a:solidFill>
                <a:prstClr val="white"/>
              </a:solidFill>
              <a:latin typeface="Calibri"/>
            </a:endParaRPr>
          </a:p>
        </p:txBody>
      </p:sp>
      <p:sp>
        <p:nvSpPr>
          <p:cNvPr id="6" name="Footer Placeholder 4"/>
          <p:cNvSpPr>
            <a:spLocks noGrp="1"/>
          </p:cNvSpPr>
          <p:nvPr>
            <p:ph type="ftr" sz="quarter" idx="3"/>
          </p:nvPr>
        </p:nvSpPr>
        <p:spPr>
          <a:xfrm>
            <a:off x="304720" y="6416676"/>
            <a:ext cx="3859795" cy="365125"/>
          </a:xfrm>
          <a:prstGeom prst="rect">
            <a:avLst/>
          </a:prstGeom>
        </p:spPr>
        <p:txBody>
          <a:bodyPr vert="horz" lIns="121877" tIns="60939" rIns="121877" bIns="60939" rtlCol="0" anchor="ctr"/>
          <a:lstStyle>
            <a:lvl1pPr algn="l">
              <a:defRPr sz="1300" b="0" i="0">
                <a:solidFill>
                  <a:schemeClr val="tx1"/>
                </a:solidFill>
                <a:latin typeface="+mn-lt"/>
                <a:cs typeface="Verdana"/>
              </a:defRPr>
            </a:lvl1pPr>
          </a:lstStyle>
          <a:p>
            <a:pPr defTabSz="1218784">
              <a:defRPr/>
            </a:pPr>
            <a:r>
              <a:rPr lang="en-US" kern="0" smtClean="0">
                <a:solidFill>
                  <a:sysClr val="windowText" lastClr="000000"/>
                </a:solidFill>
              </a:rPr>
              <a:t>© 2014 by The Enterprise Strategy Group, Inc.</a:t>
            </a:r>
            <a:endParaRPr lang="en-US" kern="0" dirty="0">
              <a:solidFill>
                <a:sysClr val="windowText" lastClr="000000"/>
              </a:solidFill>
            </a:endParaRPr>
          </a:p>
        </p:txBody>
      </p:sp>
    </p:spTree>
    <p:extLst>
      <p:ext uri="{BB962C8B-B14F-4D97-AF65-F5344CB8AC3E}">
        <p14:creationId xmlns:p14="http://schemas.microsoft.com/office/powerpoint/2010/main" val="344633832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Lst>
  <p:hf hdr="0" dt="0"/>
  <p:txStyles>
    <p:titleStyle>
      <a:lvl1pPr algn="l" defTabSz="609392" rtl="0" eaLnBrk="1" latinLnBrk="0" hangingPunct="1">
        <a:spcBef>
          <a:spcPct val="0"/>
        </a:spcBef>
        <a:buNone/>
        <a:defRPr sz="4100" b="1" i="0" kern="1200" baseline="0">
          <a:solidFill>
            <a:schemeClr val="tx1">
              <a:lumMod val="85000"/>
              <a:lumOff val="15000"/>
            </a:schemeClr>
          </a:solidFill>
          <a:latin typeface="Myriad Pro" pitchFamily="34" charset="0"/>
          <a:ea typeface="+mj-ea"/>
          <a:cs typeface="Verdana"/>
        </a:defRPr>
      </a:lvl1pPr>
    </p:titleStyle>
    <p:bodyStyle>
      <a:lvl1pPr marL="457041" indent="-457041" algn="l" defTabSz="609392" rtl="0" eaLnBrk="1" latinLnBrk="0" hangingPunct="1">
        <a:spcBef>
          <a:spcPct val="20000"/>
        </a:spcBef>
        <a:buClr>
          <a:srgbClr val="FF0000"/>
        </a:buClr>
        <a:buFont typeface="Arial"/>
        <a:buChar char="•"/>
        <a:defRPr sz="3700" b="0" i="0" kern="1200">
          <a:solidFill>
            <a:schemeClr val="tx1"/>
          </a:solidFill>
          <a:latin typeface="+mn-lt"/>
          <a:ea typeface="+mn-ea"/>
          <a:cs typeface="Verdana"/>
        </a:defRPr>
      </a:lvl1pPr>
      <a:lvl2pPr marL="1294957" indent="-685568" algn="l" defTabSz="609392" rtl="0" eaLnBrk="1" latinLnBrk="0" hangingPunct="1">
        <a:spcBef>
          <a:spcPct val="20000"/>
        </a:spcBef>
        <a:buClr>
          <a:schemeClr val="accent1">
            <a:lumMod val="40000"/>
            <a:lumOff val="60000"/>
          </a:schemeClr>
        </a:buClr>
        <a:buFont typeface="+mj-lt"/>
        <a:buAutoNum type="alphaLcParenR"/>
        <a:defRPr sz="2700" b="0" i="0" kern="1200">
          <a:solidFill>
            <a:srgbClr val="000000"/>
          </a:solidFill>
          <a:latin typeface="+mn-lt"/>
          <a:ea typeface="+mn-ea"/>
          <a:cs typeface="Verdana"/>
        </a:defRPr>
      </a:lvl2pPr>
      <a:lvl3pPr marL="1523477" indent="-304699" algn="l" defTabSz="609392" rtl="0" eaLnBrk="1" latinLnBrk="0" hangingPunct="1">
        <a:spcBef>
          <a:spcPct val="20000"/>
        </a:spcBef>
        <a:buFont typeface="Arial"/>
        <a:buChar char="•"/>
        <a:defRPr sz="3200" kern="1200">
          <a:solidFill>
            <a:schemeClr val="tx1"/>
          </a:solidFill>
          <a:latin typeface="+mn-lt"/>
          <a:ea typeface="+mn-ea"/>
          <a:cs typeface="+mn-cs"/>
        </a:defRPr>
      </a:lvl3pPr>
      <a:lvl4pPr marL="2132875" indent="-304699" algn="l" defTabSz="609392" rtl="0" eaLnBrk="1" latinLnBrk="0" hangingPunct="1">
        <a:spcBef>
          <a:spcPct val="20000"/>
        </a:spcBef>
        <a:buFont typeface="Arial"/>
        <a:buChar char="–"/>
        <a:defRPr sz="2700" kern="1200">
          <a:solidFill>
            <a:schemeClr val="tx1"/>
          </a:solidFill>
          <a:latin typeface="+mn-lt"/>
          <a:ea typeface="+mn-ea"/>
          <a:cs typeface="+mn-cs"/>
        </a:defRPr>
      </a:lvl4pPr>
      <a:lvl5pPr marL="2742261" indent="-304699" algn="l" defTabSz="609392" rtl="0" eaLnBrk="1" latinLnBrk="0" hangingPunct="1">
        <a:spcBef>
          <a:spcPct val="20000"/>
        </a:spcBef>
        <a:buFont typeface="Arial"/>
        <a:buChar char="»"/>
        <a:defRPr sz="2700" kern="1200">
          <a:solidFill>
            <a:schemeClr val="tx1"/>
          </a:solidFill>
          <a:latin typeface="+mn-lt"/>
          <a:ea typeface="+mn-ea"/>
          <a:cs typeface="+mn-cs"/>
        </a:defRPr>
      </a:lvl5pPr>
      <a:lvl6pPr marL="3351653" indent="-304699" algn="l" defTabSz="609392" rtl="0" eaLnBrk="1" latinLnBrk="0" hangingPunct="1">
        <a:spcBef>
          <a:spcPct val="20000"/>
        </a:spcBef>
        <a:buFont typeface="Arial"/>
        <a:buChar char="•"/>
        <a:defRPr sz="2700" kern="1200">
          <a:solidFill>
            <a:schemeClr val="tx1"/>
          </a:solidFill>
          <a:latin typeface="+mn-lt"/>
          <a:ea typeface="+mn-ea"/>
          <a:cs typeface="+mn-cs"/>
        </a:defRPr>
      </a:lvl6pPr>
      <a:lvl7pPr marL="3961045" indent="-304699" algn="l" defTabSz="609392" rtl="0" eaLnBrk="1" latinLnBrk="0" hangingPunct="1">
        <a:spcBef>
          <a:spcPct val="20000"/>
        </a:spcBef>
        <a:buFont typeface="Arial"/>
        <a:buChar char="•"/>
        <a:defRPr sz="2700" kern="1200">
          <a:solidFill>
            <a:schemeClr val="tx1"/>
          </a:solidFill>
          <a:latin typeface="+mn-lt"/>
          <a:ea typeface="+mn-ea"/>
          <a:cs typeface="+mn-cs"/>
        </a:defRPr>
      </a:lvl7pPr>
      <a:lvl8pPr marL="4570437" indent="-304699" algn="l" defTabSz="609392" rtl="0" eaLnBrk="1" latinLnBrk="0" hangingPunct="1">
        <a:spcBef>
          <a:spcPct val="20000"/>
        </a:spcBef>
        <a:buFont typeface="Arial"/>
        <a:buChar char="•"/>
        <a:defRPr sz="2700" kern="1200">
          <a:solidFill>
            <a:schemeClr val="tx1"/>
          </a:solidFill>
          <a:latin typeface="+mn-lt"/>
          <a:ea typeface="+mn-ea"/>
          <a:cs typeface="+mn-cs"/>
        </a:defRPr>
      </a:lvl8pPr>
      <a:lvl9pPr marL="5179829" indent="-304699" algn="l" defTabSz="609392"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92" rtl="0" eaLnBrk="1" latinLnBrk="0" hangingPunct="1">
        <a:defRPr sz="2400" kern="1200">
          <a:solidFill>
            <a:schemeClr val="tx1"/>
          </a:solidFill>
          <a:latin typeface="+mn-lt"/>
          <a:ea typeface="+mn-ea"/>
          <a:cs typeface="+mn-cs"/>
        </a:defRPr>
      </a:lvl1pPr>
      <a:lvl2pPr marL="609392" algn="l" defTabSz="609392" rtl="0" eaLnBrk="1" latinLnBrk="0" hangingPunct="1">
        <a:defRPr sz="2400" kern="1200">
          <a:solidFill>
            <a:schemeClr val="tx1"/>
          </a:solidFill>
          <a:latin typeface="+mn-lt"/>
          <a:ea typeface="+mn-ea"/>
          <a:cs typeface="+mn-cs"/>
        </a:defRPr>
      </a:lvl2pPr>
      <a:lvl3pPr marL="1218784" algn="l" defTabSz="609392" rtl="0" eaLnBrk="1" latinLnBrk="0" hangingPunct="1">
        <a:defRPr sz="2400" kern="1200">
          <a:solidFill>
            <a:schemeClr val="tx1"/>
          </a:solidFill>
          <a:latin typeface="+mn-lt"/>
          <a:ea typeface="+mn-ea"/>
          <a:cs typeface="+mn-cs"/>
        </a:defRPr>
      </a:lvl3pPr>
      <a:lvl4pPr marL="1828176" algn="l" defTabSz="609392" rtl="0" eaLnBrk="1" latinLnBrk="0" hangingPunct="1">
        <a:defRPr sz="2400" kern="1200">
          <a:solidFill>
            <a:schemeClr val="tx1"/>
          </a:solidFill>
          <a:latin typeface="+mn-lt"/>
          <a:ea typeface="+mn-ea"/>
          <a:cs typeface="+mn-cs"/>
        </a:defRPr>
      </a:lvl4pPr>
      <a:lvl5pPr marL="2437568" algn="l" defTabSz="609392" rtl="0" eaLnBrk="1" latinLnBrk="0" hangingPunct="1">
        <a:defRPr sz="2400" kern="1200">
          <a:solidFill>
            <a:schemeClr val="tx1"/>
          </a:solidFill>
          <a:latin typeface="+mn-lt"/>
          <a:ea typeface="+mn-ea"/>
          <a:cs typeface="+mn-cs"/>
        </a:defRPr>
      </a:lvl5pPr>
      <a:lvl6pPr marL="3046957" algn="l" defTabSz="609392" rtl="0" eaLnBrk="1" latinLnBrk="0" hangingPunct="1">
        <a:defRPr sz="2400" kern="1200">
          <a:solidFill>
            <a:schemeClr val="tx1"/>
          </a:solidFill>
          <a:latin typeface="+mn-lt"/>
          <a:ea typeface="+mn-ea"/>
          <a:cs typeface="+mn-cs"/>
        </a:defRPr>
      </a:lvl6pPr>
      <a:lvl7pPr marL="3656352" algn="l" defTabSz="609392" rtl="0" eaLnBrk="1" latinLnBrk="0" hangingPunct="1">
        <a:defRPr sz="2400" kern="1200">
          <a:solidFill>
            <a:schemeClr val="tx1"/>
          </a:solidFill>
          <a:latin typeface="+mn-lt"/>
          <a:ea typeface="+mn-ea"/>
          <a:cs typeface="+mn-cs"/>
        </a:defRPr>
      </a:lvl7pPr>
      <a:lvl8pPr marL="4265741" algn="l" defTabSz="609392" rtl="0" eaLnBrk="1" latinLnBrk="0" hangingPunct="1">
        <a:defRPr sz="2400" kern="1200">
          <a:solidFill>
            <a:schemeClr val="tx1"/>
          </a:solidFill>
          <a:latin typeface="+mn-lt"/>
          <a:ea typeface="+mn-ea"/>
          <a:cs typeface="+mn-cs"/>
        </a:defRPr>
      </a:lvl8pPr>
      <a:lvl9pPr marL="4875133" algn="l" defTabSz="609392"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11528597" y="228600"/>
            <a:ext cx="507868" cy="205184"/>
          </a:xfrm>
          <a:prstGeom prst="rect">
            <a:avLst/>
          </a:prstGeom>
          <a:noFill/>
        </p:spPr>
        <p:txBody>
          <a:bodyPr wrap="square" lIns="121872" tIns="60936" rIns="121872" bIns="60936" rtlCol="0">
            <a:spAutoFit/>
          </a:bodyPr>
          <a:lstStyle/>
          <a:p>
            <a:pPr defTabSz="609367"/>
            <a:r>
              <a:rPr lang="en-US" sz="500" kern="400" spc="67" dirty="0">
                <a:solidFill>
                  <a:prstClr val="white"/>
                </a:solidFill>
              </a:rPr>
              <a:t>TM</a:t>
            </a:r>
          </a:p>
        </p:txBody>
      </p:sp>
      <p:sp>
        <p:nvSpPr>
          <p:cNvPr id="9" name="Rectangle 8"/>
          <p:cNvSpPr/>
          <p:nvPr/>
        </p:nvSpPr>
        <p:spPr>
          <a:xfrm>
            <a:off x="1" y="0"/>
            <a:ext cx="304721" cy="68580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72" tIns="60936" rIns="121872" bIns="60936" rtlCol="0" anchor="ctr"/>
          <a:lstStyle/>
          <a:p>
            <a:pPr algn="ctr" defTabSz="609367"/>
            <a:endParaRPr lang="en-US" sz="2400" dirty="0">
              <a:solidFill>
                <a:prstClr val="white"/>
              </a:solidFill>
            </a:endParaRPr>
          </a:p>
        </p:txBody>
      </p:sp>
      <p:sp>
        <p:nvSpPr>
          <p:cNvPr id="12" name="Rectangle 11"/>
          <p:cNvSpPr/>
          <p:nvPr/>
        </p:nvSpPr>
        <p:spPr>
          <a:xfrm>
            <a:off x="0" y="2108200"/>
            <a:ext cx="12188825" cy="18288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121872" tIns="60936" rIns="121872" bIns="60936" rtlCol="0" anchor="ctr"/>
          <a:lstStyle/>
          <a:p>
            <a:pPr algn="ctr" defTabSz="609367"/>
            <a:endParaRPr lang="en-US" sz="2400" dirty="0">
              <a:solidFill>
                <a:prstClr val="white"/>
              </a:solidFill>
            </a:endParaRPr>
          </a:p>
        </p:txBody>
      </p:sp>
      <p:sp>
        <p:nvSpPr>
          <p:cNvPr id="13" name="Rectangle 12"/>
          <p:cNvSpPr/>
          <p:nvPr/>
        </p:nvSpPr>
        <p:spPr>
          <a:xfrm flipV="1">
            <a:off x="0" y="3937000"/>
            <a:ext cx="12188825" cy="167640"/>
          </a:xfrm>
          <a:prstGeom prst="rect">
            <a:avLst/>
          </a:prstGeom>
          <a:solidFill>
            <a:srgbClr val="CC242E"/>
          </a:solidFill>
          <a:ln>
            <a:noFill/>
          </a:ln>
          <a:effectLst/>
        </p:spPr>
        <p:style>
          <a:lnRef idx="1">
            <a:schemeClr val="accent1"/>
          </a:lnRef>
          <a:fillRef idx="3">
            <a:schemeClr val="accent1"/>
          </a:fillRef>
          <a:effectRef idx="2">
            <a:schemeClr val="accent1"/>
          </a:effectRef>
          <a:fontRef idx="minor">
            <a:schemeClr val="lt1"/>
          </a:fontRef>
        </p:style>
        <p:txBody>
          <a:bodyPr lIns="121872" tIns="60936" rIns="121872" bIns="60936" rtlCol="0" anchor="ctr"/>
          <a:lstStyle/>
          <a:p>
            <a:pPr algn="ctr" defTabSz="609367"/>
            <a:endParaRPr lang="en-US" sz="2400" dirty="0">
              <a:solidFill>
                <a:prstClr val="white"/>
              </a:solidFill>
            </a:endParaRPr>
          </a:p>
        </p:txBody>
      </p:sp>
      <p:sp>
        <p:nvSpPr>
          <p:cNvPr id="16" name="Rectangle 15"/>
          <p:cNvSpPr/>
          <p:nvPr/>
        </p:nvSpPr>
        <p:spPr>
          <a:xfrm>
            <a:off x="0" y="919931"/>
            <a:ext cx="12036465" cy="369332"/>
          </a:xfrm>
          <a:prstGeom prst="rect">
            <a:avLst/>
          </a:prstGeom>
        </p:spPr>
        <p:txBody>
          <a:bodyPr wrap="square" lIns="121872" tIns="60936" rIns="121872" bIns="60936">
            <a:spAutoFit/>
          </a:bodyPr>
          <a:lstStyle/>
          <a:p>
            <a:pPr algn="r" defTabSz="609367"/>
            <a:r>
              <a:rPr lang="en-US" sz="1600" dirty="0" smtClean="0">
                <a:solidFill>
                  <a:prstClr val="black"/>
                </a:solidFill>
              </a:rPr>
              <a:t> Enterprise Strategy Group  |  </a:t>
            </a:r>
            <a:r>
              <a:rPr lang="en-US" sz="1600" b="1" dirty="0" smtClean="0">
                <a:solidFill>
                  <a:prstClr val="black"/>
                </a:solidFill>
              </a:rPr>
              <a:t>Getting to the bigger truth.</a:t>
            </a:r>
            <a:r>
              <a:rPr lang="en-US" sz="1200" dirty="0" smtClean="0">
                <a:solidFill>
                  <a:prstClr val="black">
                    <a:lumMod val="65000"/>
                    <a:lumOff val="35000"/>
                  </a:prstClr>
                </a:solidFill>
              </a:rPr>
              <a:t>™</a:t>
            </a:r>
            <a:endParaRPr lang="en-US" sz="1600" dirty="0">
              <a:solidFill>
                <a:prstClr val="black">
                  <a:lumMod val="65000"/>
                  <a:lumOff val="35000"/>
                </a:prstClr>
              </a:solidFill>
            </a:endParaRPr>
          </a:p>
        </p:txBody>
      </p:sp>
      <p:pic>
        <p:nvPicPr>
          <p:cNvPr id="1026" name="Picture 2" descr="C:\Users\jfields\Dropbox\Jeff's Work Folder\Templates and logos\Logos\large logo.png"/>
          <p:cNvPicPr>
            <a:picLocks noChangeAspect="1" noChangeArrowheads="1"/>
          </p:cNvPicPr>
          <p:nvPr/>
        </p:nvPicPr>
        <p:blipFill>
          <a:blip r:embed="rId3"/>
          <a:srcRect/>
          <a:stretch>
            <a:fillRect/>
          </a:stretch>
        </p:blipFill>
        <p:spPr bwMode="auto">
          <a:xfrm>
            <a:off x="10618123" y="228601"/>
            <a:ext cx="1164415" cy="660400"/>
          </a:xfrm>
          <a:prstGeom prst="rect">
            <a:avLst/>
          </a:prstGeom>
          <a:noFill/>
        </p:spPr>
      </p:pic>
    </p:spTree>
    <p:extLst>
      <p:ext uri="{BB962C8B-B14F-4D97-AF65-F5344CB8AC3E}">
        <p14:creationId xmlns:p14="http://schemas.microsoft.com/office/powerpoint/2010/main" val="3969605316"/>
      </p:ext>
    </p:extLst>
  </p:cSld>
  <p:clrMap bg1="lt1" tx1="dk1" bg2="lt2" tx2="dk2" accent1="accent1" accent2="accent2" accent3="accent3" accent4="accent4" accent5="accent5" accent6="accent6" hlink="hlink" folHlink="folHlink"/>
  <p:sldLayoutIdLst>
    <p:sldLayoutId id="2147483994" r:id="rId1"/>
  </p:sldLayoutIdLst>
  <p:txStyles>
    <p:titleStyle>
      <a:lvl1pPr algn="ctr" defTabSz="609367" rtl="0" eaLnBrk="1" latinLnBrk="0" hangingPunct="1">
        <a:spcBef>
          <a:spcPct val="0"/>
        </a:spcBef>
        <a:buNone/>
        <a:defRPr sz="5900" kern="1200">
          <a:solidFill>
            <a:schemeClr val="tx1"/>
          </a:solidFill>
          <a:latin typeface="+mj-lt"/>
          <a:ea typeface="+mj-ea"/>
          <a:cs typeface="+mj-cs"/>
        </a:defRPr>
      </a:lvl1pPr>
    </p:titleStyle>
    <p:bodyStyle>
      <a:lvl1pPr marL="457021" indent="-457021" algn="l" defTabSz="609367" rtl="0" eaLnBrk="1" latinLnBrk="0" hangingPunct="1">
        <a:spcBef>
          <a:spcPct val="20000"/>
        </a:spcBef>
        <a:buFont typeface="Arial"/>
        <a:buChar char="•"/>
        <a:defRPr sz="4300" kern="1200">
          <a:solidFill>
            <a:schemeClr val="tx1"/>
          </a:solidFill>
          <a:latin typeface="+mn-lt"/>
          <a:ea typeface="+mn-ea"/>
          <a:cs typeface="+mn-cs"/>
        </a:defRPr>
      </a:lvl1pPr>
      <a:lvl2pPr marL="990220" indent="-380853" algn="l" defTabSz="609367" rtl="0" eaLnBrk="1" latinLnBrk="0" hangingPunct="1">
        <a:spcBef>
          <a:spcPct val="20000"/>
        </a:spcBef>
        <a:buFont typeface="Arial"/>
        <a:buChar char="–"/>
        <a:defRPr sz="3700" kern="1200">
          <a:solidFill>
            <a:schemeClr val="tx1"/>
          </a:solidFill>
          <a:latin typeface="+mn-lt"/>
          <a:ea typeface="+mn-ea"/>
          <a:cs typeface="+mn-cs"/>
        </a:defRPr>
      </a:lvl2pPr>
      <a:lvl3pPr marL="1523413" indent="-304687" algn="l" defTabSz="609367" rtl="0" eaLnBrk="1" latinLnBrk="0" hangingPunct="1">
        <a:spcBef>
          <a:spcPct val="20000"/>
        </a:spcBef>
        <a:buFont typeface="Arial"/>
        <a:buChar char="•"/>
        <a:defRPr sz="3200" kern="1200">
          <a:solidFill>
            <a:schemeClr val="tx1"/>
          </a:solidFill>
          <a:latin typeface="+mn-lt"/>
          <a:ea typeface="+mn-ea"/>
          <a:cs typeface="+mn-cs"/>
        </a:defRPr>
      </a:lvl3pPr>
      <a:lvl4pPr marL="2132787" indent="-304687" algn="l" defTabSz="609367" rtl="0" eaLnBrk="1" latinLnBrk="0" hangingPunct="1">
        <a:spcBef>
          <a:spcPct val="20000"/>
        </a:spcBef>
        <a:buFont typeface="Arial"/>
        <a:buChar char="–"/>
        <a:defRPr sz="2700" kern="1200">
          <a:solidFill>
            <a:schemeClr val="tx1"/>
          </a:solidFill>
          <a:latin typeface="+mn-lt"/>
          <a:ea typeface="+mn-ea"/>
          <a:cs typeface="+mn-cs"/>
        </a:defRPr>
      </a:lvl4pPr>
      <a:lvl5pPr marL="2742147" indent="-304687" algn="l" defTabSz="609367" rtl="0" eaLnBrk="1" latinLnBrk="0" hangingPunct="1">
        <a:spcBef>
          <a:spcPct val="20000"/>
        </a:spcBef>
        <a:buFont typeface="Arial"/>
        <a:buChar char="»"/>
        <a:defRPr sz="2700" kern="1200">
          <a:solidFill>
            <a:schemeClr val="tx1"/>
          </a:solidFill>
          <a:latin typeface="+mn-lt"/>
          <a:ea typeface="+mn-ea"/>
          <a:cs typeface="+mn-cs"/>
        </a:defRPr>
      </a:lvl5pPr>
      <a:lvl6pPr marL="3351513" indent="-304687" algn="l" defTabSz="609367" rtl="0" eaLnBrk="1" latinLnBrk="0" hangingPunct="1">
        <a:spcBef>
          <a:spcPct val="20000"/>
        </a:spcBef>
        <a:buFont typeface="Arial"/>
        <a:buChar char="•"/>
        <a:defRPr sz="2700" kern="1200">
          <a:solidFill>
            <a:schemeClr val="tx1"/>
          </a:solidFill>
          <a:latin typeface="+mn-lt"/>
          <a:ea typeface="+mn-ea"/>
          <a:cs typeface="+mn-cs"/>
        </a:defRPr>
      </a:lvl6pPr>
      <a:lvl7pPr marL="3960880" indent="-304687" algn="l" defTabSz="609367" rtl="0" eaLnBrk="1" latinLnBrk="0" hangingPunct="1">
        <a:spcBef>
          <a:spcPct val="20000"/>
        </a:spcBef>
        <a:buFont typeface="Arial"/>
        <a:buChar char="•"/>
        <a:defRPr sz="2700" kern="1200">
          <a:solidFill>
            <a:schemeClr val="tx1"/>
          </a:solidFill>
          <a:latin typeface="+mn-lt"/>
          <a:ea typeface="+mn-ea"/>
          <a:cs typeface="+mn-cs"/>
        </a:defRPr>
      </a:lvl7pPr>
      <a:lvl8pPr marL="4570247" indent="-304687" algn="l" defTabSz="609367" rtl="0" eaLnBrk="1" latinLnBrk="0" hangingPunct="1">
        <a:spcBef>
          <a:spcPct val="20000"/>
        </a:spcBef>
        <a:buFont typeface="Arial"/>
        <a:buChar char="•"/>
        <a:defRPr sz="2700" kern="1200">
          <a:solidFill>
            <a:schemeClr val="tx1"/>
          </a:solidFill>
          <a:latin typeface="+mn-lt"/>
          <a:ea typeface="+mn-ea"/>
          <a:cs typeface="+mn-cs"/>
        </a:defRPr>
      </a:lvl8pPr>
      <a:lvl9pPr marL="5179613" indent="-304687" algn="l" defTabSz="609367"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67" rtl="0" eaLnBrk="1" latinLnBrk="0" hangingPunct="1">
        <a:defRPr sz="2400" kern="1200">
          <a:solidFill>
            <a:schemeClr val="tx1"/>
          </a:solidFill>
          <a:latin typeface="+mn-lt"/>
          <a:ea typeface="+mn-ea"/>
          <a:cs typeface="+mn-cs"/>
        </a:defRPr>
      </a:lvl1pPr>
      <a:lvl2pPr marL="609367" algn="l" defTabSz="609367" rtl="0" eaLnBrk="1" latinLnBrk="0" hangingPunct="1">
        <a:defRPr sz="2400" kern="1200">
          <a:solidFill>
            <a:schemeClr val="tx1"/>
          </a:solidFill>
          <a:latin typeface="+mn-lt"/>
          <a:ea typeface="+mn-ea"/>
          <a:cs typeface="+mn-cs"/>
        </a:defRPr>
      </a:lvl2pPr>
      <a:lvl3pPr marL="1218733" algn="l" defTabSz="609367" rtl="0" eaLnBrk="1" latinLnBrk="0" hangingPunct="1">
        <a:defRPr sz="2400" kern="1200">
          <a:solidFill>
            <a:schemeClr val="tx1"/>
          </a:solidFill>
          <a:latin typeface="+mn-lt"/>
          <a:ea typeface="+mn-ea"/>
          <a:cs typeface="+mn-cs"/>
        </a:defRPr>
      </a:lvl3pPr>
      <a:lvl4pPr marL="1828100" algn="l" defTabSz="609367" rtl="0" eaLnBrk="1" latinLnBrk="0" hangingPunct="1">
        <a:defRPr sz="2400" kern="1200">
          <a:solidFill>
            <a:schemeClr val="tx1"/>
          </a:solidFill>
          <a:latin typeface="+mn-lt"/>
          <a:ea typeface="+mn-ea"/>
          <a:cs typeface="+mn-cs"/>
        </a:defRPr>
      </a:lvl4pPr>
      <a:lvl5pPr marL="2437467" algn="l" defTabSz="609367" rtl="0" eaLnBrk="1" latinLnBrk="0" hangingPunct="1">
        <a:defRPr sz="2400" kern="1200">
          <a:solidFill>
            <a:schemeClr val="tx1"/>
          </a:solidFill>
          <a:latin typeface="+mn-lt"/>
          <a:ea typeface="+mn-ea"/>
          <a:cs typeface="+mn-cs"/>
        </a:defRPr>
      </a:lvl5pPr>
      <a:lvl6pPr marL="3046829" algn="l" defTabSz="609367" rtl="0" eaLnBrk="1" latinLnBrk="0" hangingPunct="1">
        <a:defRPr sz="2400" kern="1200">
          <a:solidFill>
            <a:schemeClr val="tx1"/>
          </a:solidFill>
          <a:latin typeface="+mn-lt"/>
          <a:ea typeface="+mn-ea"/>
          <a:cs typeface="+mn-cs"/>
        </a:defRPr>
      </a:lvl6pPr>
      <a:lvl7pPr marL="3656200" algn="l" defTabSz="609367" rtl="0" eaLnBrk="1" latinLnBrk="0" hangingPunct="1">
        <a:defRPr sz="2400" kern="1200">
          <a:solidFill>
            <a:schemeClr val="tx1"/>
          </a:solidFill>
          <a:latin typeface="+mn-lt"/>
          <a:ea typeface="+mn-ea"/>
          <a:cs typeface="+mn-cs"/>
        </a:defRPr>
      </a:lvl7pPr>
      <a:lvl8pPr marL="4265563" algn="l" defTabSz="609367" rtl="0" eaLnBrk="1" latinLnBrk="0" hangingPunct="1">
        <a:defRPr sz="2400" kern="1200">
          <a:solidFill>
            <a:schemeClr val="tx1"/>
          </a:solidFill>
          <a:latin typeface="+mn-lt"/>
          <a:ea typeface="+mn-ea"/>
          <a:cs typeface="+mn-cs"/>
        </a:defRPr>
      </a:lvl8pPr>
      <a:lvl9pPr marL="4874929" algn="l" defTabSz="609367"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bug.png"/>
          <p:cNvPicPr>
            <a:picLocks noChangeAspect="1"/>
          </p:cNvPicPr>
          <p:nvPr/>
        </p:nvPicPr>
        <p:blipFill>
          <a:blip r:embed="rId6"/>
          <a:stretch>
            <a:fillRect/>
          </a:stretch>
        </p:blipFill>
        <p:spPr>
          <a:xfrm>
            <a:off x="11357058" y="6352681"/>
            <a:ext cx="639281" cy="362353"/>
          </a:xfrm>
          <a:prstGeom prst="rect">
            <a:avLst/>
          </a:prstGeom>
        </p:spPr>
      </p:pic>
      <p:sp>
        <p:nvSpPr>
          <p:cNvPr id="8" name="Rectangle 7"/>
          <p:cNvSpPr/>
          <p:nvPr/>
        </p:nvSpPr>
        <p:spPr>
          <a:xfrm>
            <a:off x="0" y="0"/>
            <a:ext cx="166794" cy="68580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67" tIns="60933" rIns="121867" bIns="60933" rtlCol="0" anchor="ctr"/>
          <a:lstStyle/>
          <a:p>
            <a:pPr algn="ctr" defTabSz="609341"/>
            <a:endParaRPr lang="en-US" sz="2400" dirty="0">
              <a:solidFill>
                <a:prstClr val="white"/>
              </a:solidFill>
            </a:endParaRPr>
          </a:p>
        </p:txBody>
      </p:sp>
      <p:sp>
        <p:nvSpPr>
          <p:cNvPr id="14" name="Rectangle 13"/>
          <p:cNvSpPr/>
          <p:nvPr/>
        </p:nvSpPr>
        <p:spPr>
          <a:xfrm flipV="1">
            <a:off x="0" y="987403"/>
            <a:ext cx="12188825" cy="132348"/>
          </a:xfrm>
          <a:prstGeom prst="rect">
            <a:avLst/>
          </a:prstGeom>
          <a:solidFill>
            <a:srgbClr val="CC242E"/>
          </a:solidFill>
          <a:ln>
            <a:noFill/>
          </a:ln>
          <a:effectLst/>
        </p:spPr>
        <p:style>
          <a:lnRef idx="1">
            <a:schemeClr val="accent1"/>
          </a:lnRef>
          <a:fillRef idx="3">
            <a:schemeClr val="accent1"/>
          </a:fillRef>
          <a:effectRef idx="2">
            <a:schemeClr val="accent1"/>
          </a:effectRef>
          <a:fontRef idx="minor">
            <a:schemeClr val="lt1"/>
          </a:fontRef>
        </p:style>
        <p:txBody>
          <a:bodyPr lIns="121867" tIns="60933" rIns="121867" bIns="60933" rtlCol="0" anchor="ctr"/>
          <a:lstStyle/>
          <a:p>
            <a:pPr algn="ctr" defTabSz="609341"/>
            <a:endParaRPr lang="en-US" sz="2400" dirty="0">
              <a:solidFill>
                <a:prstClr val="white"/>
              </a:solidFill>
            </a:endParaRPr>
          </a:p>
        </p:txBody>
      </p:sp>
      <p:sp>
        <p:nvSpPr>
          <p:cNvPr id="6" name="Footer Placeholder 4"/>
          <p:cNvSpPr>
            <a:spLocks noGrp="1"/>
          </p:cNvSpPr>
          <p:nvPr>
            <p:ph type="ftr" sz="quarter" idx="3"/>
          </p:nvPr>
        </p:nvSpPr>
        <p:spPr>
          <a:xfrm>
            <a:off x="304720" y="6416676"/>
            <a:ext cx="3859795" cy="365125"/>
          </a:xfrm>
          <a:prstGeom prst="rect">
            <a:avLst/>
          </a:prstGeom>
        </p:spPr>
        <p:txBody>
          <a:bodyPr vert="horz" lIns="121867" tIns="60933" rIns="121867" bIns="60933" rtlCol="0" anchor="ctr"/>
          <a:lstStyle>
            <a:lvl1pPr algn="l">
              <a:defRPr sz="1300" b="0" i="0">
                <a:solidFill>
                  <a:schemeClr val="tx1"/>
                </a:solidFill>
                <a:latin typeface="+mn-lt"/>
                <a:cs typeface="Verdana"/>
              </a:defRPr>
            </a:lvl1pPr>
          </a:lstStyle>
          <a:p>
            <a:pPr defTabSz="1218683">
              <a:defRPr/>
            </a:pPr>
            <a:r>
              <a:rPr lang="en-US" kern="0" smtClean="0">
                <a:solidFill>
                  <a:sysClr val="windowText" lastClr="000000"/>
                </a:solidFill>
              </a:rPr>
              <a:t>© 2014 by The Enterprise Strategy Group, Inc.</a:t>
            </a:r>
            <a:endParaRPr lang="en-US" kern="0" dirty="0">
              <a:solidFill>
                <a:sysClr val="windowText" lastClr="000000"/>
              </a:solidFill>
            </a:endParaRPr>
          </a:p>
        </p:txBody>
      </p:sp>
    </p:spTree>
    <p:extLst>
      <p:ext uri="{BB962C8B-B14F-4D97-AF65-F5344CB8AC3E}">
        <p14:creationId xmlns:p14="http://schemas.microsoft.com/office/powerpoint/2010/main" val="1907896991"/>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Lst>
  <p:hf hdr="0" dt="0"/>
  <p:txStyles>
    <p:titleStyle>
      <a:lvl1pPr algn="l" defTabSz="609341" rtl="0" eaLnBrk="1" latinLnBrk="0" hangingPunct="1">
        <a:spcBef>
          <a:spcPct val="0"/>
        </a:spcBef>
        <a:buNone/>
        <a:defRPr sz="4100" b="1" i="0" kern="1200" baseline="0">
          <a:solidFill>
            <a:schemeClr val="tx1">
              <a:lumMod val="85000"/>
              <a:lumOff val="15000"/>
            </a:schemeClr>
          </a:solidFill>
          <a:latin typeface="Myriad Pro" pitchFamily="34" charset="0"/>
          <a:ea typeface="+mj-ea"/>
          <a:cs typeface="Verdana"/>
        </a:defRPr>
      </a:lvl1pPr>
    </p:titleStyle>
    <p:bodyStyle>
      <a:lvl1pPr marL="457001" indent="-457001" algn="l" defTabSz="609341" rtl="0" eaLnBrk="1" latinLnBrk="0" hangingPunct="1">
        <a:spcBef>
          <a:spcPct val="20000"/>
        </a:spcBef>
        <a:buClr>
          <a:srgbClr val="FF0000"/>
        </a:buClr>
        <a:buFont typeface="Arial"/>
        <a:buChar char="•"/>
        <a:defRPr sz="3700" b="0" i="0" kern="1200">
          <a:solidFill>
            <a:schemeClr val="tx1"/>
          </a:solidFill>
          <a:latin typeface="+mn-lt"/>
          <a:ea typeface="+mn-ea"/>
          <a:cs typeface="Verdana"/>
        </a:defRPr>
      </a:lvl1pPr>
      <a:lvl2pPr marL="1294849" indent="-685512" algn="l" defTabSz="609341" rtl="0" eaLnBrk="1" latinLnBrk="0" hangingPunct="1">
        <a:spcBef>
          <a:spcPct val="20000"/>
        </a:spcBef>
        <a:buClr>
          <a:schemeClr val="accent1">
            <a:lumMod val="40000"/>
            <a:lumOff val="60000"/>
          </a:schemeClr>
        </a:buClr>
        <a:buFont typeface="+mj-lt"/>
        <a:buAutoNum type="alphaLcParenR"/>
        <a:defRPr sz="2700" b="0" i="0" kern="1200">
          <a:solidFill>
            <a:srgbClr val="000000"/>
          </a:solidFill>
          <a:latin typeface="+mn-lt"/>
          <a:ea typeface="+mn-ea"/>
          <a:cs typeface="Verdana"/>
        </a:defRPr>
      </a:lvl2pPr>
      <a:lvl3pPr marL="1523349" indent="-304675" algn="l" defTabSz="609341" rtl="0" eaLnBrk="1" latinLnBrk="0" hangingPunct="1">
        <a:spcBef>
          <a:spcPct val="20000"/>
        </a:spcBef>
        <a:buFont typeface="Arial"/>
        <a:buChar char="•"/>
        <a:defRPr sz="3200" kern="1200">
          <a:solidFill>
            <a:schemeClr val="tx1"/>
          </a:solidFill>
          <a:latin typeface="+mn-lt"/>
          <a:ea typeface="+mn-ea"/>
          <a:cs typeface="+mn-cs"/>
        </a:defRPr>
      </a:lvl3pPr>
      <a:lvl4pPr marL="2132699" indent="-304675" algn="l" defTabSz="609341" rtl="0" eaLnBrk="1" latinLnBrk="0" hangingPunct="1">
        <a:spcBef>
          <a:spcPct val="20000"/>
        </a:spcBef>
        <a:buFont typeface="Arial"/>
        <a:buChar char="–"/>
        <a:defRPr sz="2700" kern="1200">
          <a:solidFill>
            <a:schemeClr val="tx1"/>
          </a:solidFill>
          <a:latin typeface="+mn-lt"/>
          <a:ea typeface="+mn-ea"/>
          <a:cs typeface="+mn-cs"/>
        </a:defRPr>
      </a:lvl4pPr>
      <a:lvl5pPr marL="2742032" indent="-304675" algn="l" defTabSz="609341" rtl="0" eaLnBrk="1" latinLnBrk="0" hangingPunct="1">
        <a:spcBef>
          <a:spcPct val="20000"/>
        </a:spcBef>
        <a:buFont typeface="Arial"/>
        <a:buChar char="»"/>
        <a:defRPr sz="2700" kern="1200">
          <a:solidFill>
            <a:schemeClr val="tx1"/>
          </a:solidFill>
          <a:latin typeface="+mn-lt"/>
          <a:ea typeface="+mn-ea"/>
          <a:cs typeface="+mn-cs"/>
        </a:defRPr>
      </a:lvl5pPr>
      <a:lvl6pPr marL="3351373" indent="-304675" algn="l" defTabSz="609341" rtl="0" eaLnBrk="1" latinLnBrk="0" hangingPunct="1">
        <a:spcBef>
          <a:spcPct val="20000"/>
        </a:spcBef>
        <a:buFont typeface="Arial"/>
        <a:buChar char="•"/>
        <a:defRPr sz="2700" kern="1200">
          <a:solidFill>
            <a:schemeClr val="tx1"/>
          </a:solidFill>
          <a:latin typeface="+mn-lt"/>
          <a:ea typeface="+mn-ea"/>
          <a:cs typeface="+mn-cs"/>
        </a:defRPr>
      </a:lvl6pPr>
      <a:lvl7pPr marL="3960715" indent="-304675" algn="l" defTabSz="609341" rtl="0" eaLnBrk="1" latinLnBrk="0" hangingPunct="1">
        <a:spcBef>
          <a:spcPct val="20000"/>
        </a:spcBef>
        <a:buFont typeface="Arial"/>
        <a:buChar char="•"/>
        <a:defRPr sz="2700" kern="1200">
          <a:solidFill>
            <a:schemeClr val="tx1"/>
          </a:solidFill>
          <a:latin typeface="+mn-lt"/>
          <a:ea typeface="+mn-ea"/>
          <a:cs typeface="+mn-cs"/>
        </a:defRPr>
      </a:lvl7pPr>
      <a:lvl8pPr marL="4570056" indent="-304675" algn="l" defTabSz="609341" rtl="0" eaLnBrk="1" latinLnBrk="0" hangingPunct="1">
        <a:spcBef>
          <a:spcPct val="20000"/>
        </a:spcBef>
        <a:buFont typeface="Arial"/>
        <a:buChar char="•"/>
        <a:defRPr sz="2700" kern="1200">
          <a:solidFill>
            <a:schemeClr val="tx1"/>
          </a:solidFill>
          <a:latin typeface="+mn-lt"/>
          <a:ea typeface="+mn-ea"/>
          <a:cs typeface="+mn-cs"/>
        </a:defRPr>
      </a:lvl8pPr>
      <a:lvl9pPr marL="5179397" indent="-304675" algn="l" defTabSz="609341"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41" rtl="0" eaLnBrk="1" latinLnBrk="0" hangingPunct="1">
        <a:defRPr sz="2400" kern="1200">
          <a:solidFill>
            <a:schemeClr val="tx1"/>
          </a:solidFill>
          <a:latin typeface="+mn-lt"/>
          <a:ea typeface="+mn-ea"/>
          <a:cs typeface="+mn-cs"/>
        </a:defRPr>
      </a:lvl1pPr>
      <a:lvl2pPr marL="609341" algn="l" defTabSz="609341" rtl="0" eaLnBrk="1" latinLnBrk="0" hangingPunct="1">
        <a:defRPr sz="2400" kern="1200">
          <a:solidFill>
            <a:schemeClr val="tx1"/>
          </a:solidFill>
          <a:latin typeface="+mn-lt"/>
          <a:ea typeface="+mn-ea"/>
          <a:cs typeface="+mn-cs"/>
        </a:defRPr>
      </a:lvl2pPr>
      <a:lvl3pPr marL="1218683" algn="l" defTabSz="609341" rtl="0" eaLnBrk="1" latinLnBrk="0" hangingPunct="1">
        <a:defRPr sz="2400" kern="1200">
          <a:solidFill>
            <a:schemeClr val="tx1"/>
          </a:solidFill>
          <a:latin typeface="+mn-lt"/>
          <a:ea typeface="+mn-ea"/>
          <a:cs typeface="+mn-cs"/>
        </a:defRPr>
      </a:lvl3pPr>
      <a:lvl4pPr marL="1828024" algn="l" defTabSz="609341" rtl="0" eaLnBrk="1" latinLnBrk="0" hangingPunct="1">
        <a:defRPr sz="2400" kern="1200">
          <a:solidFill>
            <a:schemeClr val="tx1"/>
          </a:solidFill>
          <a:latin typeface="+mn-lt"/>
          <a:ea typeface="+mn-ea"/>
          <a:cs typeface="+mn-cs"/>
        </a:defRPr>
      </a:lvl4pPr>
      <a:lvl5pPr marL="2437365" algn="l" defTabSz="609341" rtl="0" eaLnBrk="1" latinLnBrk="0" hangingPunct="1">
        <a:defRPr sz="2400" kern="1200">
          <a:solidFill>
            <a:schemeClr val="tx1"/>
          </a:solidFill>
          <a:latin typeface="+mn-lt"/>
          <a:ea typeface="+mn-ea"/>
          <a:cs typeface="+mn-cs"/>
        </a:defRPr>
      </a:lvl5pPr>
      <a:lvl6pPr marL="3046701" algn="l" defTabSz="609341" rtl="0" eaLnBrk="1" latinLnBrk="0" hangingPunct="1">
        <a:defRPr sz="2400" kern="1200">
          <a:solidFill>
            <a:schemeClr val="tx1"/>
          </a:solidFill>
          <a:latin typeface="+mn-lt"/>
          <a:ea typeface="+mn-ea"/>
          <a:cs typeface="+mn-cs"/>
        </a:defRPr>
      </a:lvl6pPr>
      <a:lvl7pPr marL="3656048" algn="l" defTabSz="609341" rtl="0" eaLnBrk="1" latinLnBrk="0" hangingPunct="1">
        <a:defRPr sz="2400" kern="1200">
          <a:solidFill>
            <a:schemeClr val="tx1"/>
          </a:solidFill>
          <a:latin typeface="+mn-lt"/>
          <a:ea typeface="+mn-ea"/>
          <a:cs typeface="+mn-cs"/>
        </a:defRPr>
      </a:lvl7pPr>
      <a:lvl8pPr marL="4265385" algn="l" defTabSz="609341" rtl="0" eaLnBrk="1" latinLnBrk="0" hangingPunct="1">
        <a:defRPr sz="2400" kern="1200">
          <a:solidFill>
            <a:schemeClr val="tx1"/>
          </a:solidFill>
          <a:latin typeface="+mn-lt"/>
          <a:ea typeface="+mn-ea"/>
          <a:cs typeface="+mn-cs"/>
        </a:defRPr>
      </a:lvl8pPr>
      <a:lvl9pPr marL="4874725" algn="l" defTabSz="609341"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bug.png"/>
          <p:cNvPicPr>
            <a:picLocks noChangeAspect="1"/>
          </p:cNvPicPr>
          <p:nvPr/>
        </p:nvPicPr>
        <p:blipFill>
          <a:blip r:embed="rId6"/>
          <a:stretch>
            <a:fillRect/>
          </a:stretch>
        </p:blipFill>
        <p:spPr>
          <a:xfrm>
            <a:off x="11357057" y="6352673"/>
            <a:ext cx="639281" cy="362353"/>
          </a:xfrm>
          <a:prstGeom prst="rect">
            <a:avLst/>
          </a:prstGeom>
        </p:spPr>
      </p:pic>
      <p:sp>
        <p:nvSpPr>
          <p:cNvPr id="8" name="Rectangle 7"/>
          <p:cNvSpPr/>
          <p:nvPr/>
        </p:nvSpPr>
        <p:spPr>
          <a:xfrm>
            <a:off x="0" y="0"/>
            <a:ext cx="166794" cy="68580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defTabSz="609493"/>
            <a:endParaRPr lang="en-US" sz="2400" dirty="0">
              <a:solidFill>
                <a:prstClr val="white"/>
              </a:solidFill>
            </a:endParaRPr>
          </a:p>
        </p:txBody>
      </p:sp>
      <p:sp>
        <p:nvSpPr>
          <p:cNvPr id="14" name="Rectangle 13"/>
          <p:cNvSpPr/>
          <p:nvPr/>
        </p:nvSpPr>
        <p:spPr>
          <a:xfrm flipV="1">
            <a:off x="0" y="987401"/>
            <a:ext cx="12188825" cy="132348"/>
          </a:xfrm>
          <a:prstGeom prst="rect">
            <a:avLst/>
          </a:prstGeom>
          <a:solidFill>
            <a:srgbClr val="CC242E"/>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defTabSz="609493"/>
            <a:endParaRPr lang="en-US" sz="2400" dirty="0">
              <a:solidFill>
                <a:prstClr val="white"/>
              </a:solidFill>
            </a:endParaRPr>
          </a:p>
        </p:txBody>
      </p:sp>
      <p:sp>
        <p:nvSpPr>
          <p:cNvPr id="6" name="Footer Placeholder 4"/>
          <p:cNvSpPr>
            <a:spLocks noGrp="1"/>
          </p:cNvSpPr>
          <p:nvPr>
            <p:ph type="ftr" sz="quarter" idx="3"/>
          </p:nvPr>
        </p:nvSpPr>
        <p:spPr>
          <a:xfrm>
            <a:off x="304720" y="6416676"/>
            <a:ext cx="3859795" cy="365125"/>
          </a:xfrm>
          <a:prstGeom prst="rect">
            <a:avLst/>
          </a:prstGeom>
        </p:spPr>
        <p:txBody>
          <a:bodyPr vert="horz" lIns="121899" tIns="60949" rIns="121899" bIns="60949" rtlCol="0" anchor="ctr"/>
          <a:lstStyle>
            <a:lvl1pPr algn="l">
              <a:defRPr sz="1300" b="0" i="0">
                <a:solidFill>
                  <a:schemeClr val="tx1"/>
                </a:solidFill>
                <a:latin typeface="+mn-lt"/>
                <a:cs typeface="Verdana"/>
              </a:defRPr>
            </a:lvl1pPr>
          </a:lstStyle>
          <a:p>
            <a:pPr defTabSz="1218987">
              <a:defRPr/>
            </a:pPr>
            <a:r>
              <a:rPr lang="en-US" kern="0" smtClean="0">
                <a:solidFill>
                  <a:sysClr val="windowText" lastClr="000000"/>
                </a:solidFill>
              </a:rPr>
              <a:t>© 2014 by The Enterprise Strategy Group, Inc.</a:t>
            </a:r>
            <a:endParaRPr lang="en-US" kern="0" dirty="0">
              <a:solidFill>
                <a:sysClr val="windowText" lastClr="000000"/>
              </a:solidFill>
            </a:endParaRPr>
          </a:p>
        </p:txBody>
      </p:sp>
    </p:spTree>
    <p:extLst>
      <p:ext uri="{BB962C8B-B14F-4D97-AF65-F5344CB8AC3E}">
        <p14:creationId xmlns:p14="http://schemas.microsoft.com/office/powerpoint/2010/main" val="63695634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Lst>
  <p:hf hdr="0" dt="0"/>
  <p:txStyles>
    <p:titleStyle>
      <a:lvl1pPr algn="l" defTabSz="609493" rtl="0" eaLnBrk="1" latinLnBrk="0" hangingPunct="1">
        <a:spcBef>
          <a:spcPct val="0"/>
        </a:spcBef>
        <a:buNone/>
        <a:defRPr sz="4100" b="1" i="0" kern="1200" baseline="0">
          <a:solidFill>
            <a:schemeClr val="tx1">
              <a:lumMod val="85000"/>
              <a:lumOff val="15000"/>
            </a:schemeClr>
          </a:solidFill>
          <a:latin typeface="Myriad Pro" pitchFamily="34" charset="0"/>
          <a:ea typeface="+mj-ea"/>
          <a:cs typeface="Verdana"/>
        </a:defRPr>
      </a:lvl1pPr>
    </p:titleStyle>
    <p:bodyStyle>
      <a:lvl1pPr marL="457120" indent="-457120" algn="l" defTabSz="609493" rtl="0" eaLnBrk="1" latinLnBrk="0" hangingPunct="1">
        <a:spcBef>
          <a:spcPct val="20000"/>
        </a:spcBef>
        <a:buClr>
          <a:srgbClr val="FF0000"/>
        </a:buClr>
        <a:buFont typeface="Arial"/>
        <a:buChar char="•"/>
        <a:defRPr sz="3700" b="0" i="0" kern="1200">
          <a:solidFill>
            <a:schemeClr val="tx1"/>
          </a:solidFill>
          <a:latin typeface="+mn-lt"/>
          <a:ea typeface="+mn-ea"/>
          <a:cs typeface="Verdana"/>
        </a:defRPr>
      </a:lvl1pPr>
      <a:lvl2pPr marL="1295173" indent="-685680" algn="l" defTabSz="609493" rtl="0" eaLnBrk="1" latinLnBrk="0" hangingPunct="1">
        <a:spcBef>
          <a:spcPct val="20000"/>
        </a:spcBef>
        <a:buClr>
          <a:schemeClr val="accent1">
            <a:lumMod val="40000"/>
            <a:lumOff val="60000"/>
          </a:schemeClr>
        </a:buClr>
        <a:buFont typeface="+mj-lt"/>
        <a:buAutoNum type="alphaLcParenR"/>
        <a:defRPr sz="2700" b="0" i="0" kern="1200">
          <a:solidFill>
            <a:srgbClr val="000000"/>
          </a:solidFill>
          <a:latin typeface="+mn-lt"/>
          <a:ea typeface="+mn-ea"/>
          <a:cs typeface="Verdana"/>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hyperlink" Target="http://www.google.com/url?sa=i&amp;rct=j&amp;q=&amp;esrc=s&amp;source=images&amp;cd=&amp;cad=rja&amp;uact=8&amp;ved=0CAcQjRxqFQoTCM7a1MDO_cgCFRGjiAodRJkGdQ&amp;url=http://www.windowscentral.com/windows-10&amp;psig=AFQjCNGDSHxuHK-PSYq581EaMryGjAWcpw&amp;ust=1446961626775124" TargetMode="External"/><Relationship Id="rId8" Type="http://schemas.openxmlformats.org/officeDocument/2006/relationships/image" Target="../media/image27.jpeg"/><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8.png"/><Relationship Id="rId6" Type="http://schemas.openxmlformats.org/officeDocument/2006/relationships/hyperlink" Target="http://www.google.com/url?sa=i&amp;rct=j&amp;q=&amp;esrc=s&amp;source=images&amp;cd=&amp;cad=rja&amp;uact=8&amp;ved=0CAcQjRxqFQoTCNv2mI_K_cgCFQMqiAodP_oJdg&amp;url=http://www.tivax.com/index.php/tablet/mitraveler-803w-8-windows-tablet.html&amp;bvm=bv.106923889,d.cGU&amp;psig=AFQjCNFMuxWIf_ZM_gznmAA7H-63ytF3kA&amp;ust=1446960451257361" TargetMode="External"/><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9" Type="http://schemas.openxmlformats.org/officeDocument/2006/relationships/image" Target="../media/image35.png"/><Relationship Id="rId20" Type="http://schemas.openxmlformats.org/officeDocument/2006/relationships/hyperlink" Target="http://www.grameen-info.org/how-to-build-an-email-list-you-should-know/" TargetMode="External"/><Relationship Id="rId21" Type="http://schemas.openxmlformats.org/officeDocument/2006/relationships/image" Target="../media/image45.gif"/><Relationship Id="rId10" Type="http://schemas.openxmlformats.org/officeDocument/2006/relationships/image" Target="../media/image36.png"/><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image" Target="../media/image39.png"/><Relationship Id="rId14" Type="http://schemas.openxmlformats.org/officeDocument/2006/relationships/image" Target="../media/image40.png"/><Relationship Id="rId15" Type="http://schemas.openxmlformats.org/officeDocument/2006/relationships/image" Target="../media/image41.png"/><Relationship Id="rId16" Type="http://schemas.openxmlformats.org/officeDocument/2006/relationships/image" Target="../media/image42.png"/><Relationship Id="rId17" Type="http://schemas.openxmlformats.org/officeDocument/2006/relationships/hyperlink" Target="http://www.google.com/url?sa=i&amp;rct=j&amp;q=&amp;esrc=s&amp;source=images&amp;cd=&amp;cad=rja&amp;uact=8&amp;ved=0ahUKEwiuq73Jv77JAhXMQyYKHbgTA_gQjRwIBw&amp;url=http://www.macworld.co.uk/how-to/iosapps/how-get-microsoft-office-word-excel-powerpoint-iphone-ipad-ios-3452845/&amp;bvm=bv.108538919,d.eWE&amp;psig=AFQjCNHqYbvmzR8dHdTyqPFtbNyRZ_G1aw&amp;ust=1449190990813164" TargetMode="External"/><Relationship Id="rId18" Type="http://schemas.openxmlformats.org/officeDocument/2006/relationships/image" Target="../media/image43.jpeg"/><Relationship Id="rId19" Type="http://schemas.openxmlformats.org/officeDocument/2006/relationships/image" Target="../media/image44.jpeg"/><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3.png"/><Relationship Id="rId6" Type="http://schemas.openxmlformats.org/officeDocument/2006/relationships/hyperlink" Target="http://www.google.com/url?sa=i&amp;rct=j&amp;q=&amp;esrc=s&amp;source=images&amp;cd=&amp;cad=rja&amp;uact=8&amp;ved=0ahUKEwi6_9u8hqXJAhVR52MKHUk4DeQQjRwIBw&amp;url=http://www.shutterstock.com/s/home+office/search-vectors.html&amp;psig=AFQjCNGtZUiAmjV0a0PdOQl6BjSlx9u0ig&amp;ust=1448316749040032" TargetMode="External"/><Relationship Id="rId7" Type="http://schemas.openxmlformats.org/officeDocument/2006/relationships/image" Target="../media/image33.jpeg"/><Relationship Id="rId8" Type="http://schemas.openxmlformats.org/officeDocument/2006/relationships/image" Target="../media/image34.png"/></Relationships>
</file>

<file path=ppt/slides/_rels/slide13.xml.rels><?xml version="1.0" encoding="UTF-8" standalone="yes"?>
<Relationships xmlns="http://schemas.openxmlformats.org/package/2006/relationships"><Relationship Id="rId11" Type="http://schemas.openxmlformats.org/officeDocument/2006/relationships/image" Target="../media/image50.png"/><Relationship Id="rId12" Type="http://schemas.openxmlformats.org/officeDocument/2006/relationships/hyperlink" Target="http://www.google.com/url?sa=i&amp;rct=j&amp;q=&amp;esrc=s&amp;source=images&amp;cd=&amp;cad=rja&amp;uact=8&amp;ved=0ahUKEwjn477siKXJAhUQ1GMKHRtRBOMQjRwIBw&amp;url=http://cliparts.co/hotel-clipart&amp;psig=AFQjCNEI8m_2ACJeJlvDUZu4Y2y1PFp8qg&amp;ust=1448317381737703" TargetMode="External"/><Relationship Id="rId13" Type="http://schemas.openxmlformats.org/officeDocument/2006/relationships/image" Target="../media/image51.png"/><Relationship Id="rId14" Type="http://schemas.openxmlformats.org/officeDocument/2006/relationships/hyperlink" Target="http://www.google.com/url?sa=i&amp;rct=j&amp;q=&amp;esrc=s&amp;source=images&amp;cd=&amp;cad=rja&amp;uact=8&amp;ved=0ahUKEwisk_L5iL_JAhUE1WMKHRH-BTEQjRwIBw&amp;url=http://www.expertintegrators.com/solutions/infrastructure-networking/crm-erp/&amp;bvm=bv.108538919,d.eWE&amp;psig=AFQjCNEnJdknHIym7ohqfuy2DohBdl3N_g&amp;ust=1449210576877149" TargetMode="External"/><Relationship Id="rId15" Type="http://schemas.openxmlformats.org/officeDocument/2006/relationships/image" Target="../media/image52.gif"/><Relationship Id="rId16" Type="http://schemas.openxmlformats.org/officeDocument/2006/relationships/image" Target="../media/image53.png"/><Relationship Id="rId17" Type="http://schemas.openxmlformats.org/officeDocument/2006/relationships/image" Target="../media/image54.png"/><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37.png"/><Relationship Id="rId9" Type="http://schemas.openxmlformats.org/officeDocument/2006/relationships/image" Target="../media/image23.png"/><Relationship Id="rId10" Type="http://schemas.openxmlformats.org/officeDocument/2006/relationships/hyperlink" Target="http://www.google.com/url?sa=i&amp;rct=j&amp;q=&amp;esrc=s&amp;source=images&amp;cd=&amp;cad=rja&amp;uact=8&amp;ved=0ahUKEwidv9bFhaXJAhVO-GMKHeqAD-MQjRwIBw&amp;url=http://www.techbae.com/create-wifi-hotspot-using-cmd-in-windows-laptop-without-software-tutorial/&amp;psig=AFQjCNGmXx08yavkOYsPXnf8N4Lo-AhiFQ&amp;ust=1448316439612837"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18.jp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826" y="0"/>
            <a:ext cx="12181172" cy="6858000"/>
          </a:xfrm>
        </p:spPr>
      </p:pic>
      <p:sp>
        <p:nvSpPr>
          <p:cNvPr id="3" name="Text Placeholder 2"/>
          <p:cNvSpPr>
            <a:spLocks noGrp="1"/>
          </p:cNvSpPr>
          <p:nvPr>
            <p:ph type="body" idx="1"/>
          </p:nvPr>
        </p:nvSpPr>
        <p:spPr/>
        <p:txBody>
          <a:bodyPr/>
          <a:lstStyle/>
          <a:p>
            <a:r>
              <a:rPr lang="en-US" dirty="0" err="1" smtClean="0"/>
              <a:t>SteelHead</a:t>
            </a:r>
            <a:r>
              <a:rPr lang="en-US" dirty="0" smtClean="0"/>
              <a:t> Mobile Solutions</a:t>
            </a:r>
            <a:endParaRPr lang="en-US" dirty="0"/>
          </a:p>
        </p:txBody>
      </p:sp>
    </p:spTree>
    <p:extLst>
      <p:ext uri="{BB962C8B-B14F-4D97-AF65-F5344CB8AC3E}">
        <p14:creationId xmlns:p14="http://schemas.microsoft.com/office/powerpoint/2010/main" val="343719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52400"/>
            <a:ext cx="10960508" cy="1143000"/>
          </a:xfrm>
        </p:spPr>
        <p:txBody>
          <a:bodyPr/>
          <a:lstStyle/>
          <a:p>
            <a:r>
              <a:rPr lang="en-US" dirty="0" smtClean="0"/>
              <a:t>SteelHead Mobile – Native Visibility</a:t>
            </a:r>
            <a:endParaRPr lang="en-US" dirty="0"/>
          </a:p>
        </p:txBody>
      </p:sp>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840" y="1219200"/>
            <a:ext cx="5614056" cy="2348421"/>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839" y="3798903"/>
            <a:ext cx="5728351" cy="2209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0812" y="457200"/>
            <a:ext cx="1942789" cy="57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1"/>
          <p:cNvSpPr txBox="1">
            <a:spLocks/>
          </p:cNvSpPr>
          <p:nvPr/>
        </p:nvSpPr>
        <p:spPr>
          <a:xfrm>
            <a:off x="101573" y="1066800"/>
            <a:ext cx="5586545" cy="5257800"/>
          </a:xfrm>
          <a:prstGeom prst="rect">
            <a:avLst/>
          </a:prstGeom>
        </p:spPr>
        <p:txBody>
          <a:bodyPr/>
          <a:lstStyle>
            <a:lvl1pPr marL="227013" indent="-227013" algn="l" defTabSz="914400" rtl="0" eaLnBrk="1" latinLnBrk="0" hangingPunct="1">
              <a:lnSpc>
                <a:spcPct val="90000"/>
              </a:lnSpc>
              <a:spcBef>
                <a:spcPts val="0"/>
              </a:spcBef>
              <a:spcAft>
                <a:spcPts val="600"/>
              </a:spcAft>
              <a:buClr>
                <a:srgbClr val="FF661C"/>
              </a:buClr>
              <a:buFont typeface="Wingdings" panose="05000000000000000000" pitchFamily="2" charset="2"/>
              <a:buChar char="§"/>
              <a:defRPr sz="2400" kern="1200">
                <a:solidFill>
                  <a:srgbClr val="0C0B0B"/>
                </a:solidFill>
                <a:latin typeface="Arial" panose="020B0604020202020204" pitchFamily="34" charset="0"/>
                <a:ea typeface="+mn-ea"/>
                <a:cs typeface="Arial" panose="020B0604020202020204" pitchFamily="34" charset="0"/>
              </a:defRPr>
            </a:lvl1pPr>
            <a:lvl2pPr marL="460375" indent="-234950" algn="l" defTabSz="914400" rtl="0" eaLnBrk="1" latinLnBrk="0" hangingPunct="1">
              <a:lnSpc>
                <a:spcPct val="90000"/>
              </a:lnSpc>
              <a:spcBef>
                <a:spcPts val="0"/>
              </a:spcBef>
              <a:spcAft>
                <a:spcPts val="600"/>
              </a:spcAft>
              <a:buClr>
                <a:srgbClr val="FF661C"/>
              </a:buClr>
              <a:buFont typeface="Franklin Gothic Book" panose="020B0503020102020204" pitchFamily="34" charset="0"/>
              <a:buChar char="–"/>
              <a:defRPr sz="2000" kern="1200">
                <a:solidFill>
                  <a:srgbClr val="0C0B0B"/>
                </a:solidFill>
                <a:latin typeface="Arial" panose="020B0604020202020204" pitchFamily="34" charset="0"/>
                <a:ea typeface="+mn-ea"/>
                <a:cs typeface="Arial" panose="020B0604020202020204" pitchFamily="34" charset="0"/>
              </a:defRPr>
            </a:lvl2pPr>
            <a:lvl3pPr marL="628650" indent="-168275" algn="l" defTabSz="914400" rtl="0" eaLnBrk="1" latinLnBrk="0" hangingPunct="1">
              <a:lnSpc>
                <a:spcPct val="90000"/>
              </a:lnSpc>
              <a:spcBef>
                <a:spcPts val="0"/>
              </a:spcBef>
              <a:spcAft>
                <a:spcPts val="600"/>
              </a:spcAft>
              <a:buClr>
                <a:srgbClr val="FF661C"/>
              </a:buClr>
              <a:buFont typeface="Franklin Gothic Book" panose="020B0503020102020204" pitchFamily="34" charset="0"/>
              <a:buChar char="–"/>
              <a:defRPr sz="1800" kern="1200">
                <a:solidFill>
                  <a:srgbClr val="0C0B0B"/>
                </a:solidFill>
                <a:latin typeface="Arial" panose="020B0604020202020204" pitchFamily="34" charset="0"/>
                <a:ea typeface="+mn-ea"/>
                <a:cs typeface="Arial" panose="020B0604020202020204" pitchFamily="34" charset="0"/>
              </a:defRPr>
            </a:lvl3pPr>
            <a:lvl4pPr marL="855663" indent="-227013" algn="l" defTabSz="914400" rtl="0" eaLnBrk="1" latinLnBrk="0" hangingPunct="1">
              <a:lnSpc>
                <a:spcPct val="90000"/>
              </a:lnSpc>
              <a:spcBef>
                <a:spcPts val="0"/>
              </a:spcBef>
              <a:spcAft>
                <a:spcPts val="600"/>
              </a:spcAft>
              <a:buClr>
                <a:srgbClr val="FF661C"/>
              </a:buClr>
              <a:buFont typeface="Franklin Gothic Book" panose="020B0503020102020204" pitchFamily="34" charset="0"/>
              <a:buChar char="–"/>
              <a:defRPr sz="1600" kern="1200">
                <a:solidFill>
                  <a:srgbClr val="0C0B0B"/>
                </a:solidFill>
                <a:latin typeface="Arial" panose="020B0604020202020204" pitchFamily="34" charset="0"/>
                <a:ea typeface="+mn-ea"/>
                <a:cs typeface="Arial" panose="020B0604020202020204" pitchFamily="34" charset="0"/>
              </a:defRPr>
            </a:lvl4pPr>
            <a:lvl5pPr marL="1082675" indent="-227013" algn="l" defTabSz="914400" rtl="0" eaLnBrk="1" latinLnBrk="0" hangingPunct="1">
              <a:lnSpc>
                <a:spcPct val="90000"/>
              </a:lnSpc>
              <a:spcBef>
                <a:spcPts val="0"/>
              </a:spcBef>
              <a:spcAft>
                <a:spcPts val="600"/>
              </a:spcAft>
              <a:buClr>
                <a:srgbClr val="FF661C"/>
              </a:buClr>
              <a:buFont typeface="Franklin Gothic Book" panose="020B0503020102020204" pitchFamily="34" charset="0"/>
              <a:buChar char="–"/>
              <a:defRPr sz="1400" kern="1200">
                <a:solidFill>
                  <a:srgbClr val="0C0B0B"/>
                </a:solidFill>
                <a:latin typeface="Arial" panose="020B0604020202020204" pitchFamily="34" charset="0"/>
                <a:ea typeface="+mn-ea"/>
                <a:cs typeface="Arial" panose="020B0604020202020204" pitchFamily="34" charset="0"/>
              </a:defRPr>
            </a:lvl5pPr>
            <a:lvl6pPr marL="1257300" indent="-174625" algn="l" defTabSz="914400"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Arial" panose="020B0604020202020204" pitchFamily="34" charset="0"/>
                <a:ea typeface="+mn-ea"/>
                <a:cs typeface="Arial" panose="020B0604020202020204" pitchFamily="34" charset="0"/>
              </a:defRPr>
            </a:lvl6pPr>
            <a:lvl7pPr marL="1427163" indent="-169863" algn="l" defTabSz="914400" rtl="0" eaLnBrk="1" latinLnBrk="0" hangingPunct="1">
              <a:lnSpc>
                <a:spcPct val="90000"/>
              </a:lnSpc>
              <a:spcBef>
                <a:spcPts val="0"/>
              </a:spcBef>
              <a:buClr>
                <a:srgbClr val="FF661C"/>
              </a:buClr>
              <a:buFont typeface="Franklin Gothic Book" panose="020B0503020102020204" pitchFamily="34" charset="0"/>
              <a:buChar char="–"/>
              <a:defRPr sz="1100" kern="1200">
                <a:solidFill>
                  <a:schemeClr val="accent6"/>
                </a:solidFill>
                <a:latin typeface="Arial" panose="020B0604020202020204" pitchFamily="34" charset="0"/>
                <a:ea typeface="+mn-ea"/>
                <a:cs typeface="Arial" panose="020B0604020202020204" pitchFamily="34" charset="0"/>
              </a:defRPr>
            </a:lvl7pPr>
            <a:lvl8pPr marL="1601788" indent="-174625" algn="l" defTabSz="914400" rtl="0" eaLnBrk="1" latinLnBrk="0" hangingPunct="1">
              <a:lnSpc>
                <a:spcPct val="90000"/>
              </a:lnSpc>
              <a:spcBef>
                <a:spcPts val="0"/>
              </a:spcBef>
              <a:buClr>
                <a:srgbClr val="FF661C"/>
              </a:buClr>
              <a:buFont typeface="Franklin Gothic Book" panose="020B0503020102020204" pitchFamily="34" charset="0"/>
              <a:buChar char="–"/>
              <a:defRPr sz="1100" kern="1200">
                <a:solidFill>
                  <a:schemeClr val="accent6"/>
                </a:solidFill>
                <a:latin typeface="Arial" panose="020B0604020202020204" pitchFamily="34" charset="0"/>
                <a:ea typeface="+mn-ea"/>
                <a:cs typeface="Arial" panose="020B0604020202020204" pitchFamily="34" charset="0"/>
              </a:defRPr>
            </a:lvl8pPr>
            <a:lvl9pPr marL="1770063" indent="-168275" algn="l" defTabSz="914400" rtl="0" eaLnBrk="1" latinLnBrk="0" hangingPunct="1">
              <a:lnSpc>
                <a:spcPct val="90000"/>
              </a:lnSpc>
              <a:spcBef>
                <a:spcPts val="0"/>
              </a:spcBef>
              <a:buClr>
                <a:srgbClr val="FF661C"/>
              </a:buClr>
              <a:buFont typeface="Franklin Gothic Book" panose="020B0503020102020204" pitchFamily="34" charset="0"/>
              <a:buChar char="–"/>
              <a:defRPr sz="1100" kern="1200">
                <a:solidFill>
                  <a:schemeClr val="accent6"/>
                </a:solidFill>
                <a:latin typeface="Arial" panose="020B0604020202020204" pitchFamily="34" charset="0"/>
                <a:ea typeface="+mn-ea"/>
                <a:cs typeface="Arial" panose="020B0604020202020204" pitchFamily="34" charset="0"/>
              </a:defRPr>
            </a:lvl9pPr>
          </a:lstStyle>
          <a:p>
            <a:pPr lvl="1">
              <a:buFont typeface="Wingdings" charset="2"/>
              <a:buChar char="§"/>
            </a:pPr>
            <a:r>
              <a:rPr lang="en-US" sz="2400" dirty="0" smtClean="0"/>
              <a:t>Aggregated and End-point Performance Reports</a:t>
            </a:r>
          </a:p>
          <a:p>
            <a:pPr marL="225425" lvl="1" indent="0">
              <a:buNone/>
            </a:pPr>
            <a:endParaRPr lang="en-US" sz="2400" dirty="0" smtClean="0"/>
          </a:p>
          <a:p>
            <a:pPr lvl="1">
              <a:buFont typeface="Wingdings" charset="2"/>
              <a:buChar char="§"/>
            </a:pPr>
            <a:r>
              <a:rPr lang="en-US" sz="2400" dirty="0" smtClean="0"/>
              <a:t>Client Health Monitoring</a:t>
            </a:r>
          </a:p>
          <a:p>
            <a:pPr lvl="1">
              <a:buFont typeface="Wingdings" charset="2"/>
              <a:buChar char="§"/>
            </a:pPr>
            <a:endParaRPr lang="en-US" sz="2400" dirty="0" smtClean="0"/>
          </a:p>
          <a:p>
            <a:pPr lvl="1">
              <a:buFont typeface="Wingdings" charset="2"/>
              <a:buChar char="§"/>
            </a:pPr>
            <a:r>
              <a:rPr lang="en-US" sz="2400" dirty="0" smtClean="0"/>
              <a:t>Comprehensive Alarms Library</a:t>
            </a:r>
          </a:p>
          <a:p>
            <a:pPr lvl="1">
              <a:buFont typeface="Wingdings" charset="2"/>
              <a:buChar char="§"/>
            </a:pPr>
            <a:endParaRPr lang="en-US" sz="2400" dirty="0" smtClean="0"/>
          </a:p>
          <a:p>
            <a:pPr lvl="1">
              <a:buFont typeface="Wingdings" charset="2"/>
              <a:buChar char="§"/>
            </a:pPr>
            <a:r>
              <a:rPr lang="en-US" sz="2400" dirty="0" smtClean="0"/>
              <a:t>Event Notification Engine with SNMP</a:t>
            </a:r>
            <a:r>
              <a:rPr lang="en-US" sz="2400" dirty="0"/>
              <a:t>, </a:t>
            </a:r>
            <a:r>
              <a:rPr lang="en-US" sz="2400" dirty="0" smtClean="0"/>
              <a:t>Syslog, Email</a:t>
            </a:r>
          </a:p>
          <a:p>
            <a:pPr lvl="1">
              <a:buFont typeface="Wingdings" charset="2"/>
              <a:buChar char="§"/>
            </a:pPr>
            <a:endParaRPr lang="en-US" sz="2400" dirty="0" smtClean="0"/>
          </a:p>
          <a:p>
            <a:pPr lvl="1">
              <a:buFont typeface="Wingdings" charset="2"/>
              <a:buChar char="§"/>
            </a:pPr>
            <a:r>
              <a:rPr lang="en-US" sz="2400" dirty="0" smtClean="0"/>
              <a:t>Job Scheduling / Software Upgrades</a:t>
            </a:r>
            <a:endParaRPr lang="en-US" sz="2400" dirty="0"/>
          </a:p>
          <a:p>
            <a:pPr>
              <a:buFont typeface="Arial" panose="020B0604020202020204" pitchFamily="34" charset="0"/>
              <a:buChar char="•"/>
            </a:pPr>
            <a:endParaRPr lang="en-US" dirty="0" smtClean="0"/>
          </a:p>
        </p:txBody>
      </p:sp>
      <p:pic>
        <p:nvPicPr>
          <p:cNvPr id="4" name="Picture 3"/>
          <p:cNvPicPr>
            <a:picLocks noChangeAspect="1"/>
          </p:cNvPicPr>
          <p:nvPr/>
        </p:nvPicPr>
        <p:blipFill>
          <a:blip r:embed="rId6"/>
          <a:stretch>
            <a:fillRect/>
          </a:stretch>
        </p:blipFill>
        <p:spPr>
          <a:xfrm>
            <a:off x="227012" y="5410200"/>
            <a:ext cx="5486400" cy="1066800"/>
          </a:xfrm>
          <a:prstGeom prst="rect">
            <a:avLst/>
          </a:prstGeom>
        </p:spPr>
      </p:pic>
      <p:pic>
        <p:nvPicPr>
          <p:cNvPr id="9" name="Picture 4" descr="http://www.windowscentral.com/sites/wpcentral.com/files/styles/large/public/topic_images/2015/windows-10-logo.jpg?itok=qjFEBQFc">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9012" y="5410200"/>
            <a:ext cx="11430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50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SHM Client Software</a:t>
            </a:r>
            <a:endParaRPr lang="en-US" dirty="0"/>
          </a:p>
        </p:txBody>
      </p:sp>
      <p:sp>
        <p:nvSpPr>
          <p:cNvPr id="3" name="Title 2"/>
          <p:cNvSpPr>
            <a:spLocks noGrp="1"/>
          </p:cNvSpPr>
          <p:nvPr>
            <p:ph type="title"/>
          </p:nvPr>
        </p:nvSpPr>
        <p:spPr/>
        <p:txBody>
          <a:bodyPr/>
          <a:lstStyle/>
          <a:p>
            <a:r>
              <a:rPr lang="en-US" dirty="0" err="1" smtClean="0"/>
              <a:t>SteelHead</a:t>
            </a:r>
            <a:r>
              <a:rPr lang="en-US" dirty="0" smtClean="0"/>
              <a:t> Mobile Solution Components</a:t>
            </a:r>
            <a:endParaRPr lang="en-US" dirty="0"/>
          </a:p>
        </p:txBody>
      </p:sp>
      <p:sp>
        <p:nvSpPr>
          <p:cNvPr id="5" name="Text Placeholder 4"/>
          <p:cNvSpPr>
            <a:spLocks noGrp="1"/>
          </p:cNvSpPr>
          <p:nvPr>
            <p:ph type="body" idx="10"/>
          </p:nvPr>
        </p:nvSpPr>
        <p:spPr/>
        <p:txBody>
          <a:bodyPr/>
          <a:lstStyle/>
          <a:p>
            <a:pPr algn="ctr"/>
            <a:r>
              <a:rPr lang="en-US" dirty="0" err="1" smtClean="0"/>
              <a:t>SteelHead</a:t>
            </a:r>
            <a:r>
              <a:rPr lang="en-US" dirty="0" smtClean="0"/>
              <a:t> Mobile Controller</a:t>
            </a:r>
            <a:endParaRPr lang="en-US" dirty="0"/>
          </a:p>
        </p:txBody>
      </p:sp>
      <p:sp>
        <p:nvSpPr>
          <p:cNvPr id="6" name="Text Placeholder 5"/>
          <p:cNvSpPr>
            <a:spLocks noGrp="1"/>
          </p:cNvSpPr>
          <p:nvPr>
            <p:ph type="body" idx="12"/>
          </p:nvPr>
        </p:nvSpPr>
        <p:spPr>
          <a:xfrm>
            <a:off x="874863" y="3276597"/>
            <a:ext cx="3125804" cy="2209800"/>
          </a:xfrm>
        </p:spPr>
        <p:txBody>
          <a:bodyPr/>
          <a:lstStyle/>
          <a:p>
            <a:pPr marL="342900" indent="-342900">
              <a:buFont typeface="Wingdings" charset="2"/>
              <a:buChar char="§"/>
            </a:pPr>
            <a:r>
              <a:rPr lang="en-US" sz="2000" dirty="0" smtClean="0"/>
              <a:t>Deployed on Windows and MAC Laptops as well as  Surface Tablets</a:t>
            </a:r>
          </a:p>
          <a:p>
            <a:pPr marL="342900" indent="-342900">
              <a:buFont typeface="Wingdings" charset="2"/>
              <a:buChar char="§"/>
            </a:pPr>
            <a:r>
              <a:rPr lang="en-US" sz="2000" dirty="0" smtClean="0"/>
              <a:t>Zero touch Client Configuration</a:t>
            </a:r>
          </a:p>
          <a:p>
            <a:pPr marL="342900" indent="-342900">
              <a:buFont typeface="Wingdings" charset="2"/>
              <a:buChar char="§"/>
            </a:pPr>
            <a:r>
              <a:rPr lang="en-US" sz="2000" dirty="0" smtClean="0"/>
              <a:t>Non-intrusive invisible mode of operation</a:t>
            </a:r>
          </a:p>
          <a:p>
            <a:pPr marL="285750" indent="-285750">
              <a:buFont typeface="Arial" panose="020B0604020202020204" pitchFamily="34" charset="0"/>
              <a:buChar char="•"/>
            </a:pPr>
            <a:endParaRPr lang="en-US" dirty="0" smtClean="0"/>
          </a:p>
          <a:p>
            <a:endParaRPr lang="en-US" dirty="0"/>
          </a:p>
        </p:txBody>
      </p:sp>
      <p:sp>
        <p:nvSpPr>
          <p:cNvPr id="7" name="Text Placeholder 6"/>
          <p:cNvSpPr>
            <a:spLocks noGrp="1"/>
          </p:cNvSpPr>
          <p:nvPr>
            <p:ph type="body" idx="13"/>
          </p:nvPr>
        </p:nvSpPr>
        <p:spPr>
          <a:xfrm>
            <a:off x="4351489" y="3242728"/>
            <a:ext cx="3685712" cy="2514600"/>
          </a:xfrm>
        </p:spPr>
        <p:txBody>
          <a:bodyPr/>
          <a:lstStyle/>
          <a:p>
            <a:pPr marL="342900" indent="-342900">
              <a:buFont typeface="Wingdings" charset="2"/>
              <a:buChar char="§"/>
            </a:pPr>
            <a:r>
              <a:rPr lang="en-US" sz="2000" dirty="0" smtClean="0"/>
              <a:t>Provides ease of provisioning and license management</a:t>
            </a:r>
          </a:p>
          <a:p>
            <a:pPr marL="342900" indent="-342900">
              <a:buFont typeface="Wingdings" charset="2"/>
              <a:buChar char="§"/>
            </a:pPr>
            <a:r>
              <a:rPr lang="en-US" sz="2000" dirty="0" smtClean="0"/>
              <a:t>Advanced Visibility and Reporting</a:t>
            </a:r>
          </a:p>
          <a:p>
            <a:pPr marL="342900" indent="-342900">
              <a:buFont typeface="Wingdings" charset="2"/>
              <a:buChar char="§"/>
            </a:pPr>
            <a:r>
              <a:rPr lang="en-US" sz="2000" dirty="0" smtClean="0"/>
              <a:t>Supports up to 20K concurrent mobile users</a:t>
            </a:r>
          </a:p>
          <a:p>
            <a:pPr marL="342900" indent="-342900">
              <a:buFont typeface="Wingdings" charset="2"/>
              <a:buChar char="§"/>
            </a:pPr>
            <a:r>
              <a:rPr lang="en-US" sz="2000" dirty="0" smtClean="0"/>
              <a:t>Clustering for Scale and HA</a:t>
            </a:r>
          </a:p>
        </p:txBody>
      </p:sp>
      <p:pic>
        <p:nvPicPr>
          <p:cNvPr id="9" name="Picture 4" descr="SHM-on-lap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4" y="5652558"/>
            <a:ext cx="1625177"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2025" y="2611273"/>
            <a:ext cx="1942789" cy="572610"/>
          </a:xfrm>
          <a:prstGeom prst="rect">
            <a:avLst/>
          </a:prstGeom>
          <a:noFill/>
          <a:ln>
            <a:noFill/>
          </a:ln>
          <a:effectLst/>
          <a:extLst/>
        </p:spPr>
      </p:pic>
      <p:sp>
        <p:nvSpPr>
          <p:cNvPr id="11" name="Text Placeholder 4"/>
          <p:cNvSpPr>
            <a:spLocks noGrp="1"/>
          </p:cNvSpPr>
          <p:nvPr>
            <p:ph type="body" idx="10"/>
          </p:nvPr>
        </p:nvSpPr>
        <p:spPr>
          <a:xfrm>
            <a:off x="8227457" y="1981201"/>
            <a:ext cx="3158799" cy="838199"/>
          </a:xfrm>
        </p:spPr>
        <p:txBody>
          <a:bodyPr/>
          <a:lstStyle/>
          <a:p>
            <a:pPr algn="ctr"/>
            <a:r>
              <a:rPr lang="en-US" dirty="0" smtClean="0"/>
              <a:t>Virtual SMC</a:t>
            </a:r>
            <a:endParaRPr lang="en-US" dirty="0"/>
          </a:p>
        </p:txBody>
      </p:sp>
      <p:sp>
        <p:nvSpPr>
          <p:cNvPr id="12" name="Text Placeholder 6"/>
          <p:cNvSpPr>
            <a:spLocks noGrp="1"/>
          </p:cNvSpPr>
          <p:nvPr>
            <p:ph type="body" idx="13"/>
          </p:nvPr>
        </p:nvSpPr>
        <p:spPr>
          <a:xfrm>
            <a:off x="8227458" y="3318925"/>
            <a:ext cx="3286326" cy="3048000"/>
          </a:xfrm>
        </p:spPr>
        <p:txBody>
          <a:bodyPr/>
          <a:lstStyle/>
          <a:p>
            <a:pPr marL="342900" indent="-342900">
              <a:buFont typeface="Wingdings" charset="2"/>
              <a:buChar char="§"/>
            </a:pPr>
            <a:r>
              <a:rPr lang="en-US" sz="2000" dirty="0" smtClean="0">
                <a:solidFill>
                  <a:schemeClr val="bg2">
                    <a:lumMod val="75000"/>
                  </a:schemeClr>
                </a:solidFill>
              </a:rPr>
              <a:t>Virtual package supported on ESX Hypervisor and Riverbed Services Platforms</a:t>
            </a:r>
          </a:p>
          <a:p>
            <a:pPr marL="342900" indent="-342900">
              <a:buFont typeface="Wingdings" charset="2"/>
              <a:buChar char="§"/>
            </a:pPr>
            <a:r>
              <a:rPr lang="en-US" sz="2000" dirty="0" smtClean="0">
                <a:solidFill>
                  <a:schemeClr val="bg2">
                    <a:lumMod val="75000"/>
                  </a:schemeClr>
                </a:solidFill>
              </a:rPr>
              <a:t>Up to 4000 concurrent mobile users</a:t>
            </a:r>
          </a:p>
          <a:p>
            <a:pPr marL="342900" indent="-342900">
              <a:buFont typeface="Wingdings" charset="2"/>
              <a:buChar char="§"/>
            </a:pPr>
            <a:r>
              <a:rPr lang="en-US" sz="2000" dirty="0" smtClean="0">
                <a:solidFill>
                  <a:schemeClr val="bg2">
                    <a:lumMod val="75000"/>
                  </a:schemeClr>
                </a:solidFill>
              </a:rPr>
              <a:t>Small Strategic Deployments</a:t>
            </a:r>
          </a:p>
        </p:txBody>
      </p:sp>
      <p:pic>
        <p:nvPicPr>
          <p:cNvPr id="13" name="Picture 22" descr="Untitled-1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6339" y="2482196"/>
            <a:ext cx="914162" cy="7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http://www.tivax.com/media/catalog/product/cache/3/image/9df78eab33525d08d6e5fb8d27136e95/8/0/803w.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48468" y="2455330"/>
            <a:ext cx="1369309" cy="6265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5" descr="SH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9812" y="2286000"/>
            <a:ext cx="40629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8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 name="Straight Connector 127"/>
          <p:cNvCxnSpPr/>
          <p:nvPr/>
        </p:nvCxnSpPr>
        <p:spPr>
          <a:xfrm flipV="1">
            <a:off x="3119279" y="2878139"/>
            <a:ext cx="5193466" cy="2131853"/>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700990" y="2853727"/>
            <a:ext cx="5524613" cy="34926"/>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7" name="Line 26"/>
          <p:cNvSpPr>
            <a:spLocks noChangeShapeType="1"/>
          </p:cNvSpPr>
          <p:nvPr/>
        </p:nvSpPr>
        <p:spPr bwMode="auto">
          <a:xfrm>
            <a:off x="3182700" y="5046269"/>
            <a:ext cx="670809" cy="0"/>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2" name="Title 1"/>
          <p:cNvSpPr>
            <a:spLocks noGrp="1"/>
          </p:cNvSpPr>
          <p:nvPr>
            <p:ph type="title"/>
          </p:nvPr>
        </p:nvSpPr>
        <p:spPr/>
        <p:txBody>
          <a:bodyPr/>
          <a:lstStyle/>
          <a:p>
            <a:r>
              <a:rPr lang="en-US" dirty="0" smtClean="0"/>
              <a:t>SteelHead Mobile </a:t>
            </a:r>
            <a:br>
              <a:rPr lang="en-US" dirty="0" smtClean="0"/>
            </a:br>
            <a:r>
              <a:rPr lang="en-US" dirty="0" err="1" smtClean="0"/>
              <a:t>Sharepoint</a:t>
            </a:r>
            <a:r>
              <a:rPr lang="en-US" dirty="0" smtClean="0"/>
              <a:t> Optimization Use Case</a:t>
            </a:r>
            <a:endParaRPr lang="en-US" dirty="0"/>
          </a:p>
        </p:txBody>
      </p:sp>
      <p:grpSp>
        <p:nvGrpSpPr>
          <p:cNvPr id="14" name="Group 41"/>
          <p:cNvGrpSpPr>
            <a:grpSpLocks/>
          </p:cNvGrpSpPr>
          <p:nvPr/>
        </p:nvGrpSpPr>
        <p:grpSpPr bwMode="auto">
          <a:xfrm>
            <a:off x="4672649" y="2133600"/>
            <a:ext cx="1815382" cy="1348580"/>
            <a:chOff x="2167" y="2879"/>
            <a:chExt cx="946" cy="695"/>
          </a:xfrm>
        </p:grpSpPr>
        <p:pic>
          <p:nvPicPr>
            <p:cNvPr id="15" name="Picture 42" descr="icon_clo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7" y="2879"/>
              <a:ext cx="946"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3"/>
            <p:cNvSpPr txBox="1">
              <a:spLocks noChangeArrowheads="1"/>
            </p:cNvSpPr>
            <p:nvPr/>
          </p:nvSpPr>
          <p:spPr bwMode="auto">
            <a:xfrm>
              <a:off x="2279" y="3176"/>
              <a:ext cx="646"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800" b="1">
                  <a:solidFill>
                    <a:schemeClr val="tx2"/>
                  </a:solidFill>
                  <a:latin typeface="Arial Narrow" pitchFamily="34" charset="0"/>
                  <a:ea typeface="ＭＳ Ｐゴシック" pitchFamily="34" charset="-128"/>
                </a:defRPr>
              </a:lvl1pPr>
              <a:lvl2pPr marL="742950" indent="-285750" eaLnBrk="0" hangingPunct="0">
                <a:defRPr sz="2800" b="1">
                  <a:solidFill>
                    <a:schemeClr val="tx2"/>
                  </a:solidFill>
                  <a:latin typeface="Arial Narrow" pitchFamily="34" charset="0"/>
                  <a:ea typeface="ＭＳ Ｐゴシック" pitchFamily="34" charset="-128"/>
                </a:defRPr>
              </a:lvl2pPr>
              <a:lvl3pPr marL="1143000" indent="-228600" eaLnBrk="0" hangingPunct="0">
                <a:defRPr sz="2800" b="1">
                  <a:solidFill>
                    <a:schemeClr val="tx2"/>
                  </a:solidFill>
                  <a:latin typeface="Arial Narrow" pitchFamily="34" charset="0"/>
                  <a:ea typeface="ＭＳ Ｐゴシック" pitchFamily="34" charset="-128"/>
                </a:defRPr>
              </a:lvl3pPr>
              <a:lvl4pPr marL="1600200" indent="-228600" eaLnBrk="0" hangingPunct="0">
                <a:defRPr sz="2800" b="1">
                  <a:solidFill>
                    <a:schemeClr val="tx2"/>
                  </a:solidFill>
                  <a:latin typeface="Arial Narrow" pitchFamily="34" charset="0"/>
                  <a:ea typeface="ＭＳ Ｐゴシック" pitchFamily="34" charset="-128"/>
                </a:defRPr>
              </a:lvl4pPr>
              <a:lvl5pPr marL="2057400" indent="-228600" eaLnBrk="0" hangingPunct="0">
                <a:defRPr sz="2800" b="1">
                  <a:solidFill>
                    <a:schemeClr val="tx2"/>
                  </a:solidFill>
                  <a:latin typeface="Arial Narrow" pitchFamily="34" charset="0"/>
                  <a:ea typeface="ＭＳ Ｐゴシック" pitchFamily="34" charset="-128"/>
                </a:defRPr>
              </a:lvl5pPr>
              <a:lvl6pPr marL="25146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6pPr>
              <a:lvl7pPr marL="29718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7pPr>
              <a:lvl8pPr marL="34290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8pPr>
              <a:lvl9pPr marL="38862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9pPr>
            </a:lstStyle>
            <a:p>
              <a:pPr algn="ctr">
                <a:lnSpc>
                  <a:spcPct val="100000"/>
                </a:lnSpc>
              </a:pPr>
              <a:r>
                <a:rPr lang="en-US" sz="1400" dirty="0" smtClean="0">
                  <a:solidFill>
                    <a:srgbClr val="292929"/>
                  </a:solidFill>
                  <a:latin typeface="Arial" charset="0"/>
                </a:rPr>
                <a:t>WAN</a:t>
              </a:r>
              <a:endParaRPr lang="en-US" sz="1400" dirty="0">
                <a:solidFill>
                  <a:srgbClr val="292929"/>
                </a:solidFill>
                <a:latin typeface="Arial" charset="0"/>
              </a:endParaRPr>
            </a:p>
          </p:txBody>
        </p:sp>
      </p:grpSp>
      <p:sp>
        <p:nvSpPr>
          <p:cNvPr id="34" name="Oval 25"/>
          <p:cNvSpPr>
            <a:spLocks noChangeArrowheads="1"/>
          </p:cNvSpPr>
          <p:nvPr/>
        </p:nvSpPr>
        <p:spPr bwMode="auto">
          <a:xfrm>
            <a:off x="1724796" y="4356787"/>
            <a:ext cx="2767554" cy="1428933"/>
          </a:xfrm>
          <a:prstGeom prst="ellipse">
            <a:avLst/>
          </a:prstGeom>
          <a:solidFill>
            <a:schemeClr val="accent1">
              <a:lumMod val="60000"/>
              <a:lumOff val="40000"/>
              <a:alpha val="50000"/>
            </a:schemeClr>
          </a:solidFill>
          <a:ln>
            <a:noFill/>
          </a:ln>
          <a:effectLst/>
          <a:extLst/>
        </p:spPr>
        <p:txBody>
          <a:bodyPr wrap="none" anchor="ctr"/>
          <a:lstStyle/>
          <a:p>
            <a:endParaRPr lang="en-US"/>
          </a:p>
        </p:txBody>
      </p:sp>
      <p:sp>
        <p:nvSpPr>
          <p:cNvPr id="38" name="Text Box 30"/>
          <p:cNvSpPr txBox="1">
            <a:spLocks noChangeArrowheads="1"/>
          </p:cNvSpPr>
          <p:nvPr/>
        </p:nvSpPr>
        <p:spPr bwMode="auto">
          <a:xfrm>
            <a:off x="2244138" y="4451566"/>
            <a:ext cx="186218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800" b="1">
                <a:solidFill>
                  <a:schemeClr val="tx2"/>
                </a:solidFill>
                <a:latin typeface="Arial Narrow" pitchFamily="34" charset="0"/>
                <a:ea typeface="ＭＳ Ｐゴシック" pitchFamily="34" charset="-128"/>
              </a:defRPr>
            </a:lvl1pPr>
            <a:lvl2pPr marL="742950" indent="-285750" eaLnBrk="0" hangingPunct="0">
              <a:defRPr sz="2800" b="1">
                <a:solidFill>
                  <a:schemeClr val="tx2"/>
                </a:solidFill>
                <a:latin typeface="Arial Narrow" pitchFamily="34" charset="0"/>
                <a:ea typeface="ＭＳ Ｐゴシック" pitchFamily="34" charset="-128"/>
              </a:defRPr>
            </a:lvl2pPr>
            <a:lvl3pPr marL="1143000" indent="-228600" eaLnBrk="0" hangingPunct="0">
              <a:defRPr sz="2800" b="1">
                <a:solidFill>
                  <a:schemeClr val="tx2"/>
                </a:solidFill>
                <a:latin typeface="Arial Narrow" pitchFamily="34" charset="0"/>
                <a:ea typeface="ＭＳ Ｐゴシック" pitchFamily="34" charset="-128"/>
              </a:defRPr>
            </a:lvl3pPr>
            <a:lvl4pPr marL="1600200" indent="-228600" eaLnBrk="0" hangingPunct="0">
              <a:defRPr sz="2800" b="1">
                <a:solidFill>
                  <a:schemeClr val="tx2"/>
                </a:solidFill>
                <a:latin typeface="Arial Narrow" pitchFamily="34" charset="0"/>
                <a:ea typeface="ＭＳ Ｐゴシック" pitchFamily="34" charset="-128"/>
              </a:defRPr>
            </a:lvl4pPr>
            <a:lvl5pPr marL="2057400" indent="-228600" eaLnBrk="0" hangingPunct="0">
              <a:defRPr sz="2800" b="1">
                <a:solidFill>
                  <a:schemeClr val="tx2"/>
                </a:solidFill>
                <a:latin typeface="Arial Narrow" pitchFamily="34" charset="0"/>
                <a:ea typeface="ＭＳ Ｐゴシック" pitchFamily="34" charset="-128"/>
              </a:defRPr>
            </a:lvl5pPr>
            <a:lvl6pPr marL="25146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6pPr>
            <a:lvl7pPr marL="29718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7pPr>
            <a:lvl8pPr marL="34290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8pPr>
            <a:lvl9pPr marL="38862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9pPr>
          </a:lstStyle>
          <a:p>
            <a:pPr algn="ctr">
              <a:lnSpc>
                <a:spcPct val="100000"/>
              </a:lnSpc>
            </a:pPr>
            <a:r>
              <a:rPr lang="en-US" sz="1400" dirty="0" smtClean="0">
                <a:solidFill>
                  <a:srgbClr val="292929"/>
                </a:solidFill>
                <a:latin typeface="Arial" charset="0"/>
              </a:rPr>
              <a:t>Home Office</a:t>
            </a:r>
            <a:endParaRPr lang="en-US" sz="1400" dirty="0">
              <a:solidFill>
                <a:srgbClr val="292929"/>
              </a:solidFill>
              <a:latin typeface="Arial" charset="0"/>
            </a:endParaRPr>
          </a:p>
        </p:txBody>
      </p:sp>
      <p:pic>
        <p:nvPicPr>
          <p:cNvPr id="41" name="Picture 38" descr="fire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3510" y="4777498"/>
            <a:ext cx="361856"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SHM-on-lap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0559" y="4913121"/>
            <a:ext cx="1297091" cy="60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Line 26"/>
          <p:cNvSpPr>
            <a:spLocks noChangeShapeType="1"/>
          </p:cNvSpPr>
          <p:nvPr/>
        </p:nvSpPr>
        <p:spPr bwMode="auto">
          <a:xfrm flipV="1">
            <a:off x="4492350" y="4345150"/>
            <a:ext cx="1087989" cy="500623"/>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pic>
        <p:nvPicPr>
          <p:cNvPr id="4100" name="Picture 4" descr="http://thumb7.shutterstock.com/display_pic_with_logo/920555/172626749/stock-vector-vector-home-office-icon-flat-design-infographic-pictogram-black-on-blue-background-172626749.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5846" y="3969061"/>
            <a:ext cx="694952" cy="544521"/>
          </a:xfrm>
          <a:prstGeom prst="rect">
            <a:avLst/>
          </a:prstGeom>
          <a:noFill/>
          <a:extLst>
            <a:ext uri="{909E8E84-426E-40dd-AFC4-6F175D3DCCD1}">
              <a14:hiddenFill xmlns:a14="http://schemas.microsoft.com/office/drawing/2010/main">
                <a:solidFill>
                  <a:srgbClr val="FFFFFF"/>
                </a:solidFill>
              </a14:hiddenFill>
            </a:ext>
          </a:extLst>
        </p:spPr>
      </p:pic>
      <p:sp>
        <p:nvSpPr>
          <p:cNvPr id="87" name="Oval 25"/>
          <p:cNvSpPr>
            <a:spLocks noChangeArrowheads="1"/>
          </p:cNvSpPr>
          <p:nvPr/>
        </p:nvSpPr>
        <p:spPr bwMode="auto">
          <a:xfrm>
            <a:off x="6718646" y="1572868"/>
            <a:ext cx="5368606" cy="2465733"/>
          </a:xfrm>
          <a:prstGeom prst="ellipse">
            <a:avLst/>
          </a:prstGeom>
          <a:solidFill>
            <a:schemeClr val="bg1">
              <a:lumMod val="75000"/>
              <a:alpha val="50000"/>
            </a:schemeClr>
          </a:solidFill>
          <a:ln>
            <a:noFill/>
          </a:ln>
          <a:effectLst/>
          <a:extLst/>
        </p:spPr>
        <p:txBody>
          <a:bodyPr wrap="none" anchor="ctr"/>
          <a:lstStyle/>
          <a:p>
            <a:endParaRPr lang="en-US"/>
          </a:p>
        </p:txBody>
      </p:sp>
      <p:sp>
        <p:nvSpPr>
          <p:cNvPr id="88" name="Text Box 30"/>
          <p:cNvSpPr txBox="1">
            <a:spLocks noChangeArrowheads="1"/>
          </p:cNvSpPr>
          <p:nvPr/>
        </p:nvSpPr>
        <p:spPr bwMode="auto">
          <a:xfrm>
            <a:off x="7827631" y="1748036"/>
            <a:ext cx="31506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lvl1pPr eaLnBrk="0" hangingPunct="0">
              <a:defRPr sz="2800" b="1">
                <a:solidFill>
                  <a:schemeClr val="tx2"/>
                </a:solidFill>
                <a:latin typeface="Arial Narrow" pitchFamily="34" charset="0"/>
                <a:ea typeface="ＭＳ Ｐゴシック" pitchFamily="34" charset="-128"/>
              </a:defRPr>
            </a:lvl1pPr>
            <a:lvl2pPr marL="742950" indent="-285750" eaLnBrk="0" hangingPunct="0">
              <a:defRPr sz="2800" b="1">
                <a:solidFill>
                  <a:schemeClr val="tx2"/>
                </a:solidFill>
                <a:latin typeface="Arial Narrow" pitchFamily="34" charset="0"/>
                <a:ea typeface="ＭＳ Ｐゴシック" pitchFamily="34" charset="-128"/>
              </a:defRPr>
            </a:lvl2pPr>
            <a:lvl3pPr marL="1143000" indent="-228600" eaLnBrk="0" hangingPunct="0">
              <a:defRPr sz="2800" b="1">
                <a:solidFill>
                  <a:schemeClr val="tx2"/>
                </a:solidFill>
                <a:latin typeface="Arial Narrow" pitchFamily="34" charset="0"/>
                <a:ea typeface="ＭＳ Ｐゴシック" pitchFamily="34" charset="-128"/>
              </a:defRPr>
            </a:lvl3pPr>
            <a:lvl4pPr marL="1600200" indent="-228600" eaLnBrk="0" hangingPunct="0">
              <a:defRPr sz="2800" b="1">
                <a:solidFill>
                  <a:schemeClr val="tx2"/>
                </a:solidFill>
                <a:latin typeface="Arial Narrow" pitchFamily="34" charset="0"/>
                <a:ea typeface="ＭＳ Ｐゴシック" pitchFamily="34" charset="-128"/>
              </a:defRPr>
            </a:lvl4pPr>
            <a:lvl5pPr marL="2057400" indent="-228600" eaLnBrk="0" hangingPunct="0">
              <a:defRPr sz="2800" b="1">
                <a:solidFill>
                  <a:schemeClr val="tx2"/>
                </a:solidFill>
                <a:latin typeface="Arial Narrow" pitchFamily="34" charset="0"/>
                <a:ea typeface="ＭＳ Ｐゴシック" pitchFamily="34" charset="-128"/>
              </a:defRPr>
            </a:lvl5pPr>
            <a:lvl6pPr marL="25146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6pPr>
            <a:lvl7pPr marL="29718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7pPr>
            <a:lvl8pPr marL="34290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8pPr>
            <a:lvl9pPr marL="38862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9pPr>
          </a:lstStyle>
          <a:p>
            <a:pPr algn="ctr">
              <a:lnSpc>
                <a:spcPct val="100000"/>
              </a:lnSpc>
            </a:pPr>
            <a:r>
              <a:rPr lang="en-US" sz="1400" dirty="0" smtClean="0">
                <a:solidFill>
                  <a:srgbClr val="292929"/>
                </a:solidFill>
                <a:latin typeface="Arial" charset="0"/>
              </a:rPr>
              <a:t>Corporate Data Center</a:t>
            </a:r>
            <a:endParaRPr lang="en-US" sz="1400" dirty="0">
              <a:solidFill>
                <a:srgbClr val="292929"/>
              </a:solidFill>
              <a:latin typeface="Arial" charset="0"/>
            </a:endParaRPr>
          </a:p>
        </p:txBody>
      </p:sp>
      <p:sp>
        <p:nvSpPr>
          <p:cNvPr id="89" name="Line 26"/>
          <p:cNvSpPr>
            <a:spLocks noChangeShapeType="1"/>
          </p:cNvSpPr>
          <p:nvPr/>
        </p:nvSpPr>
        <p:spPr bwMode="auto">
          <a:xfrm>
            <a:off x="6488029" y="2766221"/>
            <a:ext cx="656689" cy="0"/>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pic>
        <p:nvPicPr>
          <p:cNvPr id="4119" name="Picture 23" descr="C:\Users\shkulkarni\AppData\Local\Microsoft\Windows\Temporary Internet Files\Content.IE5\323F86L8\office-48859_64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02100" y="1136168"/>
            <a:ext cx="1172256" cy="66231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9" descr="rou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8224" y="2726744"/>
            <a:ext cx="60732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38" descr="fire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621" y="2630489"/>
            <a:ext cx="361856"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Line 26"/>
          <p:cNvSpPr>
            <a:spLocks noChangeShapeType="1"/>
          </p:cNvSpPr>
          <p:nvPr/>
        </p:nvSpPr>
        <p:spPr bwMode="auto">
          <a:xfrm>
            <a:off x="7886477" y="2776489"/>
            <a:ext cx="339126" cy="0"/>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pic>
        <p:nvPicPr>
          <p:cNvPr id="68" name="Picture 11" descr="icon_SANstor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67396" y="2023879"/>
            <a:ext cx="738336" cy="83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Line 26"/>
          <p:cNvSpPr>
            <a:spLocks noChangeShapeType="1"/>
          </p:cNvSpPr>
          <p:nvPr/>
        </p:nvSpPr>
        <p:spPr bwMode="auto">
          <a:xfrm>
            <a:off x="8914230" y="2799909"/>
            <a:ext cx="601905" cy="26635"/>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pic>
        <p:nvPicPr>
          <p:cNvPr id="71" name="Picture 37" descr="switc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56810" y="2630489"/>
            <a:ext cx="64964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7" descr="steelhead-2U"/>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98498" y="2571847"/>
            <a:ext cx="815732" cy="40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descr="C:\Users\shkulkarni\AppData\Local\Microsoft\Windows\Temporary Internet Files\Content.IE5\323F86L8\large-Computer-Icon-166.6-6012[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29428" y="3076939"/>
            <a:ext cx="479875" cy="52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hkulkarni\AppData\Local\Microsoft\Windows\Temporary Internet Files\Content.IE5\323F86L8\large-Computer-Icon-166.6-6012[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73104" y="3221191"/>
            <a:ext cx="479875" cy="5250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C:\Users\shkulkarni\AppData\Local\Microsoft\Windows\Temporary Internet Files\Content.IE5\323F86L8\large-Computer-Icon-166.6-6012[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996627" y="3078957"/>
            <a:ext cx="479875" cy="525000"/>
          </a:xfrm>
          <a:prstGeom prst="rect">
            <a:avLst/>
          </a:prstGeom>
          <a:noFill/>
          <a:extLst>
            <a:ext uri="{909E8E84-426E-40dd-AFC4-6F175D3DCCD1}">
              <a14:hiddenFill xmlns:a14="http://schemas.microsoft.com/office/drawing/2010/main">
                <a:solidFill>
                  <a:srgbClr val="FFFFFF"/>
                </a:solidFill>
              </a14:hiddenFill>
            </a:ext>
          </a:extLst>
        </p:spPr>
      </p:pic>
      <p:sp>
        <p:nvSpPr>
          <p:cNvPr id="74" name="Line 26"/>
          <p:cNvSpPr>
            <a:spLocks noChangeShapeType="1"/>
          </p:cNvSpPr>
          <p:nvPr/>
        </p:nvSpPr>
        <p:spPr bwMode="auto">
          <a:xfrm>
            <a:off x="9525992" y="2897401"/>
            <a:ext cx="180465" cy="242537"/>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 name="TextBox 2"/>
          <p:cNvSpPr txBox="1"/>
          <p:nvPr/>
        </p:nvSpPr>
        <p:spPr>
          <a:xfrm>
            <a:off x="8312746" y="3434200"/>
            <a:ext cx="1373414" cy="430887"/>
          </a:xfrm>
          <a:prstGeom prst="rect">
            <a:avLst/>
          </a:prstGeom>
          <a:noFill/>
        </p:spPr>
        <p:txBody>
          <a:bodyPr wrap="square" rtlCol="0">
            <a:spAutoFit/>
          </a:bodyPr>
          <a:lstStyle/>
          <a:p>
            <a:r>
              <a:rPr lang="en-US" sz="1100" b="1" dirty="0" smtClean="0"/>
              <a:t>SharePoint </a:t>
            </a:r>
          </a:p>
          <a:p>
            <a:r>
              <a:rPr lang="en-US" sz="1100" b="1" dirty="0" smtClean="0"/>
              <a:t>Server Farm</a:t>
            </a:r>
            <a:endParaRPr lang="en-US" sz="1100" b="1" dirty="0"/>
          </a:p>
        </p:txBody>
      </p:sp>
      <p:sp>
        <p:nvSpPr>
          <p:cNvPr id="101" name="Line 26"/>
          <p:cNvSpPr>
            <a:spLocks noChangeShapeType="1"/>
          </p:cNvSpPr>
          <p:nvPr/>
        </p:nvSpPr>
        <p:spPr bwMode="auto">
          <a:xfrm>
            <a:off x="356564" y="2754345"/>
            <a:ext cx="4316085" cy="11877"/>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102" name="Oval 25"/>
          <p:cNvSpPr>
            <a:spLocks noChangeArrowheads="1"/>
          </p:cNvSpPr>
          <p:nvPr/>
        </p:nvSpPr>
        <p:spPr bwMode="auto">
          <a:xfrm>
            <a:off x="0" y="1620739"/>
            <a:ext cx="4181444" cy="1981200"/>
          </a:xfrm>
          <a:prstGeom prst="ellipse">
            <a:avLst/>
          </a:prstGeom>
          <a:solidFill>
            <a:schemeClr val="bg1">
              <a:lumMod val="75000"/>
              <a:alpha val="50000"/>
            </a:schemeClr>
          </a:solidFill>
          <a:ln>
            <a:noFill/>
          </a:ln>
          <a:effectLst/>
          <a:extLst/>
        </p:spPr>
        <p:txBody>
          <a:bodyPr wrap="none" anchor="ctr"/>
          <a:lstStyle/>
          <a:p>
            <a:endParaRPr lang="en-US"/>
          </a:p>
        </p:txBody>
      </p:sp>
      <p:sp>
        <p:nvSpPr>
          <p:cNvPr id="103" name="Line 27"/>
          <p:cNvSpPr>
            <a:spLocks noChangeShapeType="1"/>
          </p:cNvSpPr>
          <p:nvPr/>
        </p:nvSpPr>
        <p:spPr bwMode="auto">
          <a:xfrm>
            <a:off x="374552" y="2427287"/>
            <a:ext cx="0" cy="319088"/>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106" name="Line 28"/>
          <p:cNvSpPr>
            <a:spLocks noChangeShapeType="1"/>
          </p:cNvSpPr>
          <p:nvPr/>
        </p:nvSpPr>
        <p:spPr bwMode="auto">
          <a:xfrm>
            <a:off x="983993" y="2427287"/>
            <a:ext cx="0" cy="304800"/>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107" name="Line 29"/>
          <p:cNvSpPr>
            <a:spLocks noChangeShapeType="1"/>
          </p:cNvSpPr>
          <p:nvPr/>
        </p:nvSpPr>
        <p:spPr bwMode="auto">
          <a:xfrm>
            <a:off x="1593434" y="2427287"/>
            <a:ext cx="0" cy="304800"/>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108" name="Text Box 30"/>
          <p:cNvSpPr txBox="1">
            <a:spLocks noChangeArrowheads="1"/>
          </p:cNvSpPr>
          <p:nvPr/>
        </p:nvSpPr>
        <p:spPr bwMode="auto">
          <a:xfrm>
            <a:off x="1385468" y="1676400"/>
            <a:ext cx="186218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800" b="1">
                <a:solidFill>
                  <a:schemeClr val="tx2"/>
                </a:solidFill>
                <a:latin typeface="Arial Narrow" pitchFamily="34" charset="0"/>
                <a:ea typeface="ＭＳ Ｐゴシック" pitchFamily="34" charset="-128"/>
              </a:defRPr>
            </a:lvl1pPr>
            <a:lvl2pPr marL="742950" indent="-285750" eaLnBrk="0" hangingPunct="0">
              <a:defRPr sz="2800" b="1">
                <a:solidFill>
                  <a:schemeClr val="tx2"/>
                </a:solidFill>
                <a:latin typeface="Arial Narrow" pitchFamily="34" charset="0"/>
                <a:ea typeface="ＭＳ Ｐゴシック" pitchFamily="34" charset="-128"/>
              </a:defRPr>
            </a:lvl2pPr>
            <a:lvl3pPr marL="1143000" indent="-228600" eaLnBrk="0" hangingPunct="0">
              <a:defRPr sz="2800" b="1">
                <a:solidFill>
                  <a:schemeClr val="tx2"/>
                </a:solidFill>
                <a:latin typeface="Arial Narrow" pitchFamily="34" charset="0"/>
                <a:ea typeface="ＭＳ Ｐゴシック" pitchFamily="34" charset="-128"/>
              </a:defRPr>
            </a:lvl3pPr>
            <a:lvl4pPr marL="1600200" indent="-228600" eaLnBrk="0" hangingPunct="0">
              <a:defRPr sz="2800" b="1">
                <a:solidFill>
                  <a:schemeClr val="tx2"/>
                </a:solidFill>
                <a:latin typeface="Arial Narrow" pitchFamily="34" charset="0"/>
                <a:ea typeface="ＭＳ Ｐゴシック" pitchFamily="34" charset="-128"/>
              </a:defRPr>
            </a:lvl4pPr>
            <a:lvl5pPr marL="2057400" indent="-228600" eaLnBrk="0" hangingPunct="0">
              <a:defRPr sz="2800" b="1">
                <a:solidFill>
                  <a:schemeClr val="tx2"/>
                </a:solidFill>
                <a:latin typeface="Arial Narrow" pitchFamily="34" charset="0"/>
                <a:ea typeface="ＭＳ Ｐゴシック" pitchFamily="34" charset="-128"/>
              </a:defRPr>
            </a:lvl5pPr>
            <a:lvl6pPr marL="25146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6pPr>
            <a:lvl7pPr marL="29718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7pPr>
            <a:lvl8pPr marL="34290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8pPr>
            <a:lvl9pPr marL="38862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9pPr>
          </a:lstStyle>
          <a:p>
            <a:pPr algn="ctr">
              <a:lnSpc>
                <a:spcPct val="100000"/>
              </a:lnSpc>
            </a:pPr>
            <a:r>
              <a:rPr lang="en-US" sz="1400" dirty="0">
                <a:solidFill>
                  <a:srgbClr val="292929"/>
                </a:solidFill>
                <a:latin typeface="Arial" charset="0"/>
              </a:rPr>
              <a:t>Branch Office</a:t>
            </a:r>
          </a:p>
        </p:txBody>
      </p:sp>
      <p:sp>
        <p:nvSpPr>
          <p:cNvPr id="109" name="Text Box 34"/>
          <p:cNvSpPr txBox="1">
            <a:spLocks noChangeArrowheads="1"/>
          </p:cNvSpPr>
          <p:nvPr/>
        </p:nvSpPr>
        <p:spPr bwMode="auto">
          <a:xfrm>
            <a:off x="2216739" y="2273300"/>
            <a:ext cx="11721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defRPr sz="2800" b="1">
                <a:solidFill>
                  <a:schemeClr val="tx2"/>
                </a:solidFill>
                <a:latin typeface="Arial Narrow" pitchFamily="34" charset="0"/>
                <a:ea typeface="ＭＳ Ｐゴシック" pitchFamily="34" charset="-128"/>
              </a:defRPr>
            </a:lvl1pPr>
            <a:lvl2pPr marL="742950" indent="-285750" eaLnBrk="0" hangingPunct="0">
              <a:defRPr sz="2800" b="1">
                <a:solidFill>
                  <a:schemeClr val="tx2"/>
                </a:solidFill>
                <a:latin typeface="Arial Narrow" pitchFamily="34" charset="0"/>
                <a:ea typeface="ＭＳ Ｐゴシック" pitchFamily="34" charset="-128"/>
              </a:defRPr>
            </a:lvl2pPr>
            <a:lvl3pPr marL="1143000" indent="-228600" eaLnBrk="0" hangingPunct="0">
              <a:defRPr sz="2800" b="1">
                <a:solidFill>
                  <a:schemeClr val="tx2"/>
                </a:solidFill>
                <a:latin typeface="Arial Narrow" pitchFamily="34" charset="0"/>
                <a:ea typeface="ＭＳ Ｐゴシック" pitchFamily="34" charset="-128"/>
              </a:defRPr>
            </a:lvl3pPr>
            <a:lvl4pPr marL="1600200" indent="-228600" eaLnBrk="0" hangingPunct="0">
              <a:defRPr sz="2800" b="1">
                <a:solidFill>
                  <a:schemeClr val="tx2"/>
                </a:solidFill>
                <a:latin typeface="Arial Narrow" pitchFamily="34" charset="0"/>
                <a:ea typeface="ＭＳ Ｐゴシック" pitchFamily="34" charset="-128"/>
              </a:defRPr>
            </a:lvl4pPr>
            <a:lvl5pPr marL="2057400" indent="-228600" eaLnBrk="0" hangingPunct="0">
              <a:defRPr sz="2800" b="1">
                <a:solidFill>
                  <a:schemeClr val="tx2"/>
                </a:solidFill>
                <a:latin typeface="Arial Narrow" pitchFamily="34" charset="0"/>
                <a:ea typeface="ＭＳ Ｐゴシック" pitchFamily="34" charset="-128"/>
              </a:defRPr>
            </a:lvl5pPr>
            <a:lvl6pPr marL="25146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6pPr>
            <a:lvl7pPr marL="29718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7pPr>
            <a:lvl8pPr marL="34290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8pPr>
            <a:lvl9pPr marL="38862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9pPr>
          </a:lstStyle>
          <a:p>
            <a:pPr algn="ctr">
              <a:lnSpc>
                <a:spcPct val="100000"/>
              </a:lnSpc>
            </a:pPr>
            <a:r>
              <a:rPr lang="en-US" sz="1200" dirty="0" smtClean="0">
                <a:solidFill>
                  <a:srgbClr val="292929"/>
                </a:solidFill>
                <a:latin typeface="Arial" charset="0"/>
              </a:rPr>
              <a:t>Steelhead CX</a:t>
            </a:r>
            <a:endParaRPr lang="en-US" sz="1200" dirty="0">
              <a:solidFill>
                <a:srgbClr val="292929"/>
              </a:solidFill>
              <a:latin typeface="Arial" charset="0"/>
            </a:endParaRPr>
          </a:p>
        </p:txBody>
      </p:sp>
      <p:pic>
        <p:nvPicPr>
          <p:cNvPr id="110" name="Picture 37" descr="switc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0196" y="2594008"/>
            <a:ext cx="64964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38" descr="fire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405" y="2468562"/>
            <a:ext cx="457081"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39" descr="rou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4611" y="2632075"/>
            <a:ext cx="60732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44" descr="icon_deskt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574" y="2055812"/>
            <a:ext cx="50998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45" descr="icon_deskt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3130" y="2055812"/>
            <a:ext cx="509984"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46" descr="icon_deskt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9875" y="2055812"/>
            <a:ext cx="509984"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65" descr="steelhead-2U_flippe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10256" y="2556668"/>
            <a:ext cx="69831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Line 28"/>
          <p:cNvSpPr>
            <a:spLocks noChangeShapeType="1"/>
          </p:cNvSpPr>
          <p:nvPr/>
        </p:nvSpPr>
        <p:spPr bwMode="auto">
          <a:xfrm flipH="1">
            <a:off x="1309875" y="2737606"/>
            <a:ext cx="8506" cy="240506"/>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pic>
        <p:nvPicPr>
          <p:cNvPr id="118" name="Picture 30" descr="print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6176" y="2884487"/>
            <a:ext cx="936380" cy="58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Line 26"/>
          <p:cNvSpPr>
            <a:spLocks noChangeShapeType="1"/>
          </p:cNvSpPr>
          <p:nvPr/>
        </p:nvSpPr>
        <p:spPr bwMode="auto">
          <a:xfrm flipV="1">
            <a:off x="9682871" y="2630489"/>
            <a:ext cx="313756" cy="135732"/>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120" name="TextBox 119"/>
          <p:cNvSpPr txBox="1"/>
          <p:nvPr/>
        </p:nvSpPr>
        <p:spPr>
          <a:xfrm>
            <a:off x="10713838" y="2246049"/>
            <a:ext cx="1170267" cy="430887"/>
          </a:xfrm>
          <a:prstGeom prst="rect">
            <a:avLst/>
          </a:prstGeom>
          <a:noFill/>
        </p:spPr>
        <p:txBody>
          <a:bodyPr wrap="square" rtlCol="0">
            <a:spAutoFit/>
          </a:bodyPr>
          <a:lstStyle/>
          <a:p>
            <a:r>
              <a:rPr lang="en-US" sz="1100" b="1" dirty="0" smtClean="0"/>
              <a:t>Exchange Email Servers</a:t>
            </a:r>
            <a:endParaRPr lang="en-US" sz="1100" b="1" dirty="0"/>
          </a:p>
        </p:txBody>
      </p:sp>
      <p:grpSp>
        <p:nvGrpSpPr>
          <p:cNvPr id="121" name="Group 41"/>
          <p:cNvGrpSpPr>
            <a:grpSpLocks/>
          </p:cNvGrpSpPr>
          <p:nvPr/>
        </p:nvGrpSpPr>
        <p:grpSpPr bwMode="auto">
          <a:xfrm>
            <a:off x="5498543" y="3497193"/>
            <a:ext cx="1815382" cy="1348580"/>
            <a:chOff x="2202" y="2879"/>
            <a:chExt cx="946" cy="695"/>
          </a:xfrm>
        </p:grpSpPr>
        <p:pic>
          <p:nvPicPr>
            <p:cNvPr id="122" name="Picture 42" descr="icon_clo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2" y="2879"/>
              <a:ext cx="946"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Text Box 43"/>
            <p:cNvSpPr txBox="1">
              <a:spLocks noChangeArrowheads="1"/>
            </p:cNvSpPr>
            <p:nvPr/>
          </p:nvSpPr>
          <p:spPr bwMode="auto">
            <a:xfrm>
              <a:off x="2373" y="3157"/>
              <a:ext cx="646"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800" b="1">
                  <a:solidFill>
                    <a:schemeClr val="tx2"/>
                  </a:solidFill>
                  <a:latin typeface="Arial Narrow" pitchFamily="34" charset="0"/>
                  <a:ea typeface="ＭＳ Ｐゴシック" pitchFamily="34" charset="-128"/>
                </a:defRPr>
              </a:lvl1pPr>
              <a:lvl2pPr marL="742950" indent="-285750" eaLnBrk="0" hangingPunct="0">
                <a:defRPr sz="2800" b="1">
                  <a:solidFill>
                    <a:schemeClr val="tx2"/>
                  </a:solidFill>
                  <a:latin typeface="Arial Narrow" pitchFamily="34" charset="0"/>
                  <a:ea typeface="ＭＳ Ｐゴシック" pitchFamily="34" charset="-128"/>
                </a:defRPr>
              </a:lvl2pPr>
              <a:lvl3pPr marL="1143000" indent="-228600" eaLnBrk="0" hangingPunct="0">
                <a:defRPr sz="2800" b="1">
                  <a:solidFill>
                    <a:schemeClr val="tx2"/>
                  </a:solidFill>
                  <a:latin typeface="Arial Narrow" pitchFamily="34" charset="0"/>
                  <a:ea typeface="ＭＳ Ｐゴシック" pitchFamily="34" charset="-128"/>
                </a:defRPr>
              </a:lvl3pPr>
              <a:lvl4pPr marL="1600200" indent="-228600" eaLnBrk="0" hangingPunct="0">
                <a:defRPr sz="2800" b="1">
                  <a:solidFill>
                    <a:schemeClr val="tx2"/>
                  </a:solidFill>
                  <a:latin typeface="Arial Narrow" pitchFamily="34" charset="0"/>
                  <a:ea typeface="ＭＳ Ｐゴシック" pitchFamily="34" charset="-128"/>
                </a:defRPr>
              </a:lvl4pPr>
              <a:lvl5pPr marL="2057400" indent="-228600" eaLnBrk="0" hangingPunct="0">
                <a:defRPr sz="2800" b="1">
                  <a:solidFill>
                    <a:schemeClr val="tx2"/>
                  </a:solidFill>
                  <a:latin typeface="Arial Narrow" pitchFamily="34" charset="0"/>
                  <a:ea typeface="ＭＳ Ｐゴシック" pitchFamily="34" charset="-128"/>
                </a:defRPr>
              </a:lvl5pPr>
              <a:lvl6pPr marL="25146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6pPr>
              <a:lvl7pPr marL="29718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7pPr>
              <a:lvl8pPr marL="34290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8pPr>
              <a:lvl9pPr marL="38862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9pPr>
            </a:lstStyle>
            <a:p>
              <a:pPr algn="ctr">
                <a:lnSpc>
                  <a:spcPct val="100000"/>
                </a:lnSpc>
              </a:pPr>
              <a:r>
                <a:rPr lang="en-US" sz="1400" dirty="0" smtClean="0">
                  <a:solidFill>
                    <a:srgbClr val="292929"/>
                  </a:solidFill>
                  <a:latin typeface="Arial" charset="0"/>
                </a:rPr>
                <a:t>Internet</a:t>
              </a:r>
              <a:endParaRPr lang="en-US" sz="1400" dirty="0">
                <a:solidFill>
                  <a:srgbClr val="292929"/>
                </a:solidFill>
                <a:latin typeface="Arial" charset="0"/>
              </a:endParaRPr>
            </a:p>
          </p:txBody>
        </p:sp>
      </p:grpSp>
      <p:sp>
        <p:nvSpPr>
          <p:cNvPr id="124" name="Line 26"/>
          <p:cNvSpPr>
            <a:spLocks noChangeShapeType="1"/>
          </p:cNvSpPr>
          <p:nvPr/>
        </p:nvSpPr>
        <p:spPr bwMode="auto">
          <a:xfrm flipV="1">
            <a:off x="6636558" y="2955342"/>
            <a:ext cx="765329" cy="694301"/>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125" name="TextBox 124"/>
          <p:cNvSpPr txBox="1"/>
          <p:nvPr/>
        </p:nvSpPr>
        <p:spPr>
          <a:xfrm>
            <a:off x="7782979" y="2339237"/>
            <a:ext cx="1526281" cy="261610"/>
          </a:xfrm>
          <a:prstGeom prst="rect">
            <a:avLst/>
          </a:prstGeom>
          <a:noFill/>
        </p:spPr>
        <p:txBody>
          <a:bodyPr wrap="square" rtlCol="0">
            <a:spAutoFit/>
          </a:bodyPr>
          <a:lstStyle/>
          <a:p>
            <a:r>
              <a:rPr lang="en-US" sz="1100" b="1" dirty="0" err="1" smtClean="0"/>
              <a:t>SteelHead</a:t>
            </a:r>
            <a:r>
              <a:rPr lang="en-US" sz="1100" b="1" dirty="0" smtClean="0"/>
              <a:t> CX</a:t>
            </a:r>
          </a:p>
        </p:txBody>
      </p:sp>
      <p:sp>
        <p:nvSpPr>
          <p:cNvPr id="126" name="TextBox 125"/>
          <p:cNvSpPr txBox="1"/>
          <p:nvPr/>
        </p:nvSpPr>
        <p:spPr>
          <a:xfrm>
            <a:off x="2024794" y="4737267"/>
            <a:ext cx="1953254" cy="261610"/>
          </a:xfrm>
          <a:prstGeom prst="rect">
            <a:avLst/>
          </a:prstGeom>
          <a:noFill/>
        </p:spPr>
        <p:txBody>
          <a:bodyPr wrap="square" rtlCol="0">
            <a:spAutoFit/>
          </a:bodyPr>
          <a:lstStyle/>
          <a:p>
            <a:r>
              <a:rPr lang="en-US" sz="1100" b="1" dirty="0" err="1" smtClean="0"/>
              <a:t>SteelHead</a:t>
            </a:r>
            <a:r>
              <a:rPr lang="en-US" sz="1100" b="1" dirty="0" smtClean="0"/>
              <a:t> Mobile</a:t>
            </a:r>
          </a:p>
        </p:txBody>
      </p:sp>
      <p:pic>
        <p:nvPicPr>
          <p:cNvPr id="42" name="Picture 39" descr="rou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3899" y="4787854"/>
            <a:ext cx="60732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9" name="Straight Connector 128"/>
          <p:cNvCxnSpPr>
            <a:endCxn id="73" idx="1"/>
          </p:cNvCxnSpPr>
          <p:nvPr/>
        </p:nvCxnSpPr>
        <p:spPr>
          <a:xfrm>
            <a:off x="8737874" y="2916353"/>
            <a:ext cx="791554" cy="423086"/>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8724581" y="2307431"/>
            <a:ext cx="1142816" cy="36966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pic>
        <p:nvPicPr>
          <p:cNvPr id="137" name="Picture 6" descr="http://cdn2.macworld.co.uk/cmsdata/features/3452845/iPad-iPhone-Office-Suite.jp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5177" y="5153098"/>
            <a:ext cx="1331573" cy="56190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shkulkarni\AppData\Local\Microsoft\Windows\Temporary Internet Files\Content.IE5\LK6KUXZF\100px-Melrose_Apartment_Building,_Galveston[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44425" y="1320055"/>
            <a:ext cx="814988" cy="42798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
          <p:cNvSpPr>
            <a:spLocks noChangeArrowheads="1"/>
          </p:cNvSpPr>
          <p:nvPr/>
        </p:nvSpPr>
        <p:spPr bwMode="auto">
          <a:xfrm>
            <a:off x="4831091" y="4845774"/>
            <a:ext cx="6951440" cy="193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eaLnBrk="0" hangingPunct="0">
              <a:lnSpc>
                <a:spcPct val="100000"/>
              </a:lnSpc>
              <a:spcBef>
                <a:spcPct val="20000"/>
              </a:spcBef>
              <a:buClr>
                <a:schemeClr val="accent1"/>
              </a:buClr>
              <a:buFont typeface="Wingdings" charset="2"/>
              <a:buChar char="§"/>
            </a:pPr>
            <a:r>
              <a:rPr lang="en-US" sz="1400" dirty="0" smtClean="0"/>
              <a:t>Multi-fold boost in remote </a:t>
            </a:r>
            <a:r>
              <a:rPr lang="en-US" sz="1400" dirty="0"/>
              <a:t>w</a:t>
            </a:r>
            <a:r>
              <a:rPr lang="en-US" sz="1400" dirty="0" smtClean="0"/>
              <a:t>orker </a:t>
            </a:r>
            <a:r>
              <a:rPr lang="en-US" sz="1400" dirty="0"/>
              <a:t>p</a:t>
            </a:r>
            <a:r>
              <a:rPr lang="en-US" sz="1400" dirty="0" smtClean="0"/>
              <a:t>roductivity</a:t>
            </a:r>
          </a:p>
          <a:p>
            <a:pPr marL="285750" indent="-285750" eaLnBrk="0" hangingPunct="0">
              <a:lnSpc>
                <a:spcPct val="100000"/>
              </a:lnSpc>
              <a:spcBef>
                <a:spcPct val="20000"/>
              </a:spcBef>
              <a:buClr>
                <a:schemeClr val="accent1"/>
              </a:buClr>
              <a:buFont typeface="Wingdings" charset="2"/>
              <a:buChar char="§"/>
            </a:pPr>
            <a:r>
              <a:rPr lang="en-US" sz="1400" dirty="0" smtClean="0"/>
              <a:t>Accelerated access to </a:t>
            </a:r>
            <a:r>
              <a:rPr lang="en-US" sz="1400" dirty="0" err="1" smtClean="0"/>
              <a:t>Sharepoint</a:t>
            </a:r>
            <a:r>
              <a:rPr lang="en-US" sz="1400" dirty="0" smtClean="0"/>
              <a:t> Servers in DC</a:t>
            </a:r>
          </a:p>
          <a:p>
            <a:pPr marL="285750" indent="-285750" eaLnBrk="0" hangingPunct="0">
              <a:lnSpc>
                <a:spcPct val="100000"/>
              </a:lnSpc>
              <a:spcBef>
                <a:spcPct val="20000"/>
              </a:spcBef>
              <a:buClr>
                <a:schemeClr val="accent1"/>
              </a:buClr>
              <a:buFont typeface="Wingdings" charset="2"/>
              <a:buChar char="§"/>
            </a:pPr>
            <a:r>
              <a:rPr lang="en-US" sz="1400" dirty="0" smtClean="0"/>
              <a:t>Speedy Upload/Download/Updates for huge PowerPoint, Word and Excel Docs in </a:t>
            </a:r>
            <a:r>
              <a:rPr lang="en-US" sz="1400" dirty="0" err="1" smtClean="0"/>
              <a:t>Sharepoint</a:t>
            </a:r>
            <a:endParaRPr lang="en-US" sz="1400" dirty="0" smtClean="0"/>
          </a:p>
          <a:p>
            <a:pPr marL="285750" indent="-285750" eaLnBrk="0" hangingPunct="0">
              <a:lnSpc>
                <a:spcPct val="100000"/>
              </a:lnSpc>
              <a:spcBef>
                <a:spcPct val="20000"/>
              </a:spcBef>
              <a:buClr>
                <a:schemeClr val="accent1"/>
              </a:buClr>
              <a:buFont typeface="Wingdings" charset="2"/>
              <a:buChar char="§"/>
            </a:pPr>
            <a:r>
              <a:rPr lang="en-US" sz="1400" dirty="0" smtClean="0"/>
              <a:t>Immediate access to big Email Attachments</a:t>
            </a:r>
          </a:p>
          <a:p>
            <a:pPr marL="285750" indent="-285750" eaLnBrk="0" hangingPunct="0">
              <a:lnSpc>
                <a:spcPct val="100000"/>
              </a:lnSpc>
              <a:spcBef>
                <a:spcPct val="20000"/>
              </a:spcBef>
              <a:buClr>
                <a:schemeClr val="accent1"/>
              </a:buClr>
              <a:buFont typeface="Wingdings" charset="2"/>
              <a:buChar char="§"/>
            </a:pPr>
            <a:r>
              <a:rPr lang="en-US" sz="1400" dirty="0" smtClean="0"/>
              <a:t>Enable Efficient and Fast</a:t>
            </a:r>
            <a:r>
              <a:rPr lang="en-US" sz="1400" b="0" dirty="0" smtClean="0"/>
              <a:t> Collaboration for remote worker as if they are sitting right there in the branch office</a:t>
            </a:r>
            <a:endParaRPr lang="en-US" sz="1400" b="0" dirty="0"/>
          </a:p>
        </p:txBody>
      </p:sp>
      <p:pic>
        <p:nvPicPr>
          <p:cNvPr id="140" name="Picture 15" descr="http://www.grameen-info.org/wp-content/uploads/2015/03/How-to-Build-an-Email-List.gif">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11557" y="4424554"/>
            <a:ext cx="862039" cy="64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59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60"/>
          <p:cNvSpPr>
            <a:spLocks noChangeAspect="1"/>
          </p:cNvSpPr>
          <p:nvPr/>
        </p:nvSpPr>
        <p:spPr bwMode="auto">
          <a:xfrm>
            <a:off x="6942408" y="1755080"/>
            <a:ext cx="4469236" cy="2027864"/>
          </a:xfrm>
          <a:custGeom>
            <a:avLst/>
            <a:gdLst>
              <a:gd name="T0" fmla="*/ 1860 w 2365"/>
              <a:gd name="T1" fmla="*/ 276 h 1269"/>
              <a:gd name="T2" fmla="*/ 1974 w 2365"/>
              <a:gd name="T3" fmla="*/ 310 h 1269"/>
              <a:gd name="T4" fmla="*/ 2048 w 2365"/>
              <a:gd name="T5" fmla="*/ 399 h 1269"/>
              <a:gd name="T6" fmla="*/ 2093 w 2365"/>
              <a:gd name="T7" fmla="*/ 474 h 1269"/>
              <a:gd name="T8" fmla="*/ 2207 w 2365"/>
              <a:gd name="T9" fmla="*/ 487 h 1269"/>
              <a:gd name="T10" fmla="*/ 2307 w 2365"/>
              <a:gd name="T11" fmla="*/ 559 h 1269"/>
              <a:gd name="T12" fmla="*/ 2361 w 2365"/>
              <a:gd name="T13" fmla="*/ 671 h 1269"/>
              <a:gd name="T14" fmla="*/ 2349 w 2365"/>
              <a:gd name="T15" fmla="*/ 799 h 1269"/>
              <a:gd name="T16" fmla="*/ 2279 w 2365"/>
              <a:gd name="T17" fmla="*/ 902 h 1269"/>
              <a:gd name="T18" fmla="*/ 2165 w 2365"/>
              <a:gd name="T19" fmla="*/ 955 h 1269"/>
              <a:gd name="T20" fmla="*/ 2101 w 2365"/>
              <a:gd name="T21" fmla="*/ 1050 h 1269"/>
              <a:gd name="T22" fmla="*/ 1997 w 2365"/>
              <a:gd name="T23" fmla="*/ 1099 h 1269"/>
              <a:gd name="T24" fmla="*/ 1913 w 2365"/>
              <a:gd name="T25" fmla="*/ 1098 h 1269"/>
              <a:gd name="T26" fmla="*/ 1784 w 2365"/>
              <a:gd name="T27" fmla="*/ 1211 h 1269"/>
              <a:gd name="T28" fmla="*/ 1617 w 2365"/>
              <a:gd name="T29" fmla="*/ 1266 h 1269"/>
              <a:gd name="T30" fmla="*/ 1446 w 2365"/>
              <a:gd name="T31" fmla="*/ 1256 h 1269"/>
              <a:gd name="T32" fmla="*/ 1298 w 2365"/>
              <a:gd name="T33" fmla="*/ 1190 h 1269"/>
              <a:gd name="T34" fmla="*/ 1184 w 2365"/>
              <a:gd name="T35" fmla="*/ 1137 h 1269"/>
              <a:gd name="T36" fmla="*/ 1070 w 2365"/>
              <a:gd name="T37" fmla="*/ 1148 h 1269"/>
              <a:gd name="T38" fmla="*/ 975 w 2365"/>
              <a:gd name="T39" fmla="*/ 1107 h 1269"/>
              <a:gd name="T40" fmla="*/ 861 w 2365"/>
              <a:gd name="T41" fmla="*/ 1195 h 1269"/>
              <a:gd name="T42" fmla="*/ 720 w 2365"/>
              <a:gd name="T43" fmla="*/ 1239 h 1269"/>
              <a:gd name="T44" fmla="*/ 561 w 2365"/>
              <a:gd name="T45" fmla="*/ 1229 h 1269"/>
              <a:gd name="T46" fmla="*/ 419 w 2365"/>
              <a:gd name="T47" fmla="*/ 1159 h 1269"/>
              <a:gd name="T48" fmla="*/ 315 w 2365"/>
              <a:gd name="T49" fmla="*/ 1044 h 1269"/>
              <a:gd name="T50" fmla="*/ 222 w 2365"/>
              <a:gd name="T51" fmla="*/ 1065 h 1269"/>
              <a:gd name="T52" fmla="*/ 110 w 2365"/>
              <a:gd name="T53" fmla="*/ 1034 h 1269"/>
              <a:gd name="T54" fmla="*/ 30 w 2365"/>
              <a:gd name="T55" fmla="*/ 954 h 1269"/>
              <a:gd name="T56" fmla="*/ 0 w 2365"/>
              <a:gd name="T57" fmla="*/ 841 h 1269"/>
              <a:gd name="T58" fmla="*/ 30 w 2365"/>
              <a:gd name="T59" fmla="*/ 730 h 1269"/>
              <a:gd name="T60" fmla="*/ 110 w 2365"/>
              <a:gd name="T61" fmla="*/ 650 h 1269"/>
              <a:gd name="T62" fmla="*/ 104 w 2365"/>
              <a:gd name="T63" fmla="*/ 560 h 1269"/>
              <a:gd name="T64" fmla="*/ 157 w 2365"/>
              <a:gd name="T65" fmla="*/ 476 h 1269"/>
              <a:gd name="T66" fmla="*/ 253 w 2365"/>
              <a:gd name="T67" fmla="*/ 442 h 1269"/>
              <a:gd name="T68" fmla="*/ 274 w 2365"/>
              <a:gd name="T69" fmla="*/ 443 h 1269"/>
              <a:gd name="T70" fmla="*/ 363 w 2365"/>
              <a:gd name="T71" fmla="*/ 374 h 1269"/>
              <a:gd name="T72" fmla="*/ 470 w 2365"/>
              <a:gd name="T73" fmla="*/ 362 h 1269"/>
              <a:gd name="T74" fmla="*/ 555 w 2365"/>
              <a:gd name="T75" fmla="*/ 395 h 1269"/>
              <a:gd name="T76" fmla="*/ 620 w 2365"/>
              <a:gd name="T77" fmla="*/ 361 h 1269"/>
              <a:gd name="T78" fmla="*/ 722 w 2365"/>
              <a:gd name="T79" fmla="*/ 307 h 1269"/>
              <a:gd name="T80" fmla="*/ 789 w 2365"/>
              <a:gd name="T81" fmla="*/ 254 h 1269"/>
              <a:gd name="T82" fmla="*/ 861 w 2365"/>
              <a:gd name="T83" fmla="*/ 123 h 1269"/>
              <a:gd name="T84" fmla="*/ 978 w 2365"/>
              <a:gd name="T85" fmla="*/ 32 h 1269"/>
              <a:gd name="T86" fmla="*/ 1129 w 2365"/>
              <a:gd name="T87" fmla="*/ 0 h 1269"/>
              <a:gd name="T88" fmla="*/ 1265 w 2365"/>
              <a:gd name="T89" fmla="*/ 26 h 1269"/>
              <a:gd name="T90" fmla="*/ 1376 w 2365"/>
              <a:gd name="T91" fmla="*/ 100 h 1269"/>
              <a:gd name="T92" fmla="*/ 1455 w 2365"/>
              <a:gd name="T93" fmla="*/ 77 h 1269"/>
              <a:gd name="T94" fmla="*/ 1557 w 2365"/>
              <a:gd name="T95" fmla="*/ 30 h 1269"/>
              <a:gd name="T96" fmla="*/ 1674 w 2365"/>
              <a:gd name="T97" fmla="*/ 40 h 1269"/>
              <a:gd name="T98" fmla="*/ 1767 w 2365"/>
              <a:gd name="T99" fmla="*/ 106 h 1269"/>
              <a:gd name="T100" fmla="*/ 1815 w 2365"/>
              <a:gd name="T101" fmla="*/ 208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65" h="1269">
                <a:moveTo>
                  <a:pt x="1816" y="280"/>
                </a:moveTo>
                <a:lnTo>
                  <a:pt x="1837" y="276"/>
                </a:lnTo>
                <a:lnTo>
                  <a:pt x="1860" y="276"/>
                </a:lnTo>
                <a:lnTo>
                  <a:pt x="1900" y="280"/>
                </a:lnTo>
                <a:lnTo>
                  <a:pt x="1938" y="292"/>
                </a:lnTo>
                <a:lnTo>
                  <a:pt x="1974" y="310"/>
                </a:lnTo>
                <a:lnTo>
                  <a:pt x="2004" y="335"/>
                </a:lnTo>
                <a:lnTo>
                  <a:pt x="2029" y="365"/>
                </a:lnTo>
                <a:lnTo>
                  <a:pt x="2048" y="399"/>
                </a:lnTo>
                <a:lnTo>
                  <a:pt x="2061" y="437"/>
                </a:lnTo>
                <a:lnTo>
                  <a:pt x="2065" y="479"/>
                </a:lnTo>
                <a:lnTo>
                  <a:pt x="2093" y="474"/>
                </a:lnTo>
                <a:lnTo>
                  <a:pt x="2122" y="472"/>
                </a:lnTo>
                <a:lnTo>
                  <a:pt x="2165" y="476"/>
                </a:lnTo>
                <a:lnTo>
                  <a:pt x="2207" y="487"/>
                </a:lnTo>
                <a:lnTo>
                  <a:pt x="2245" y="505"/>
                </a:lnTo>
                <a:lnTo>
                  <a:pt x="2279" y="528"/>
                </a:lnTo>
                <a:lnTo>
                  <a:pt x="2307" y="559"/>
                </a:lnTo>
                <a:lnTo>
                  <a:pt x="2331" y="593"/>
                </a:lnTo>
                <a:lnTo>
                  <a:pt x="2349" y="631"/>
                </a:lnTo>
                <a:lnTo>
                  <a:pt x="2361" y="671"/>
                </a:lnTo>
                <a:lnTo>
                  <a:pt x="2365" y="716"/>
                </a:lnTo>
                <a:lnTo>
                  <a:pt x="2361" y="759"/>
                </a:lnTo>
                <a:lnTo>
                  <a:pt x="2349" y="799"/>
                </a:lnTo>
                <a:lnTo>
                  <a:pt x="2331" y="839"/>
                </a:lnTo>
                <a:lnTo>
                  <a:pt x="2307" y="873"/>
                </a:lnTo>
                <a:lnTo>
                  <a:pt x="2279" y="902"/>
                </a:lnTo>
                <a:lnTo>
                  <a:pt x="2245" y="926"/>
                </a:lnTo>
                <a:lnTo>
                  <a:pt x="2207" y="943"/>
                </a:lnTo>
                <a:lnTo>
                  <a:pt x="2165" y="955"/>
                </a:lnTo>
                <a:lnTo>
                  <a:pt x="2149" y="991"/>
                </a:lnTo>
                <a:lnTo>
                  <a:pt x="2127" y="1022"/>
                </a:lnTo>
                <a:lnTo>
                  <a:pt x="2101" y="1050"/>
                </a:lnTo>
                <a:lnTo>
                  <a:pt x="2069" y="1072"/>
                </a:lnTo>
                <a:lnTo>
                  <a:pt x="2034" y="1089"/>
                </a:lnTo>
                <a:lnTo>
                  <a:pt x="1997" y="1099"/>
                </a:lnTo>
                <a:lnTo>
                  <a:pt x="1957" y="1103"/>
                </a:lnTo>
                <a:lnTo>
                  <a:pt x="1934" y="1102"/>
                </a:lnTo>
                <a:lnTo>
                  <a:pt x="1913" y="1098"/>
                </a:lnTo>
                <a:lnTo>
                  <a:pt x="1875" y="1141"/>
                </a:lnTo>
                <a:lnTo>
                  <a:pt x="1831" y="1178"/>
                </a:lnTo>
                <a:lnTo>
                  <a:pt x="1784" y="1211"/>
                </a:lnTo>
                <a:lnTo>
                  <a:pt x="1731" y="1235"/>
                </a:lnTo>
                <a:lnTo>
                  <a:pt x="1676" y="1254"/>
                </a:lnTo>
                <a:lnTo>
                  <a:pt x="1617" y="1266"/>
                </a:lnTo>
                <a:lnTo>
                  <a:pt x="1557" y="1269"/>
                </a:lnTo>
                <a:lnTo>
                  <a:pt x="1500" y="1267"/>
                </a:lnTo>
                <a:lnTo>
                  <a:pt x="1446" y="1256"/>
                </a:lnTo>
                <a:lnTo>
                  <a:pt x="1394" y="1239"/>
                </a:lnTo>
                <a:lnTo>
                  <a:pt x="1344" y="1217"/>
                </a:lnTo>
                <a:lnTo>
                  <a:pt x="1298" y="1190"/>
                </a:lnTo>
                <a:lnTo>
                  <a:pt x="1256" y="1157"/>
                </a:lnTo>
                <a:lnTo>
                  <a:pt x="1218" y="1120"/>
                </a:lnTo>
                <a:lnTo>
                  <a:pt x="1184" y="1137"/>
                </a:lnTo>
                <a:lnTo>
                  <a:pt x="1146" y="1148"/>
                </a:lnTo>
                <a:lnTo>
                  <a:pt x="1107" y="1150"/>
                </a:lnTo>
                <a:lnTo>
                  <a:pt x="1070" y="1148"/>
                </a:lnTo>
                <a:lnTo>
                  <a:pt x="1036" y="1140"/>
                </a:lnTo>
                <a:lnTo>
                  <a:pt x="1005" y="1125"/>
                </a:lnTo>
                <a:lnTo>
                  <a:pt x="975" y="1107"/>
                </a:lnTo>
                <a:lnTo>
                  <a:pt x="940" y="1141"/>
                </a:lnTo>
                <a:lnTo>
                  <a:pt x="901" y="1170"/>
                </a:lnTo>
                <a:lnTo>
                  <a:pt x="861" y="1195"/>
                </a:lnTo>
                <a:lnTo>
                  <a:pt x="816" y="1216"/>
                </a:lnTo>
                <a:lnTo>
                  <a:pt x="769" y="1230"/>
                </a:lnTo>
                <a:lnTo>
                  <a:pt x="720" y="1239"/>
                </a:lnTo>
                <a:lnTo>
                  <a:pt x="669" y="1243"/>
                </a:lnTo>
                <a:lnTo>
                  <a:pt x="613" y="1239"/>
                </a:lnTo>
                <a:lnTo>
                  <a:pt x="561" y="1229"/>
                </a:lnTo>
                <a:lnTo>
                  <a:pt x="511" y="1211"/>
                </a:lnTo>
                <a:lnTo>
                  <a:pt x="464" y="1188"/>
                </a:lnTo>
                <a:lnTo>
                  <a:pt x="419" y="1159"/>
                </a:lnTo>
                <a:lnTo>
                  <a:pt x="380" y="1125"/>
                </a:lnTo>
                <a:lnTo>
                  <a:pt x="345" y="1086"/>
                </a:lnTo>
                <a:lnTo>
                  <a:pt x="315" y="1044"/>
                </a:lnTo>
                <a:lnTo>
                  <a:pt x="286" y="1055"/>
                </a:lnTo>
                <a:lnTo>
                  <a:pt x="254" y="1063"/>
                </a:lnTo>
                <a:lnTo>
                  <a:pt x="222" y="1065"/>
                </a:lnTo>
                <a:lnTo>
                  <a:pt x="182" y="1061"/>
                </a:lnTo>
                <a:lnTo>
                  <a:pt x="144" y="1051"/>
                </a:lnTo>
                <a:lnTo>
                  <a:pt x="110" y="1034"/>
                </a:lnTo>
                <a:lnTo>
                  <a:pt x="79" y="1012"/>
                </a:lnTo>
                <a:lnTo>
                  <a:pt x="53" y="985"/>
                </a:lnTo>
                <a:lnTo>
                  <a:pt x="30" y="954"/>
                </a:lnTo>
                <a:lnTo>
                  <a:pt x="15" y="920"/>
                </a:lnTo>
                <a:lnTo>
                  <a:pt x="4" y="882"/>
                </a:lnTo>
                <a:lnTo>
                  <a:pt x="0" y="841"/>
                </a:lnTo>
                <a:lnTo>
                  <a:pt x="4" y="802"/>
                </a:lnTo>
                <a:lnTo>
                  <a:pt x="15" y="765"/>
                </a:lnTo>
                <a:lnTo>
                  <a:pt x="30" y="730"/>
                </a:lnTo>
                <a:lnTo>
                  <a:pt x="53" y="700"/>
                </a:lnTo>
                <a:lnTo>
                  <a:pt x="79" y="672"/>
                </a:lnTo>
                <a:lnTo>
                  <a:pt x="110" y="650"/>
                </a:lnTo>
                <a:lnTo>
                  <a:pt x="102" y="624"/>
                </a:lnTo>
                <a:lnTo>
                  <a:pt x="100" y="595"/>
                </a:lnTo>
                <a:lnTo>
                  <a:pt x="104" y="560"/>
                </a:lnTo>
                <a:lnTo>
                  <a:pt x="116" y="528"/>
                </a:lnTo>
                <a:lnTo>
                  <a:pt x="134" y="500"/>
                </a:lnTo>
                <a:lnTo>
                  <a:pt x="157" y="476"/>
                </a:lnTo>
                <a:lnTo>
                  <a:pt x="186" y="458"/>
                </a:lnTo>
                <a:lnTo>
                  <a:pt x="218" y="446"/>
                </a:lnTo>
                <a:lnTo>
                  <a:pt x="253" y="442"/>
                </a:lnTo>
                <a:lnTo>
                  <a:pt x="260" y="442"/>
                </a:lnTo>
                <a:lnTo>
                  <a:pt x="266" y="443"/>
                </a:lnTo>
                <a:lnTo>
                  <a:pt x="274" y="443"/>
                </a:lnTo>
                <a:lnTo>
                  <a:pt x="299" y="415"/>
                </a:lnTo>
                <a:lnTo>
                  <a:pt x="329" y="391"/>
                </a:lnTo>
                <a:lnTo>
                  <a:pt x="363" y="374"/>
                </a:lnTo>
                <a:lnTo>
                  <a:pt x="400" y="364"/>
                </a:lnTo>
                <a:lnTo>
                  <a:pt x="439" y="360"/>
                </a:lnTo>
                <a:lnTo>
                  <a:pt x="470" y="362"/>
                </a:lnTo>
                <a:lnTo>
                  <a:pt x="501" y="369"/>
                </a:lnTo>
                <a:lnTo>
                  <a:pt x="529" y="381"/>
                </a:lnTo>
                <a:lnTo>
                  <a:pt x="555" y="395"/>
                </a:lnTo>
                <a:lnTo>
                  <a:pt x="574" y="392"/>
                </a:lnTo>
                <a:lnTo>
                  <a:pt x="593" y="391"/>
                </a:lnTo>
                <a:lnTo>
                  <a:pt x="620" y="361"/>
                </a:lnTo>
                <a:lnTo>
                  <a:pt x="650" y="337"/>
                </a:lnTo>
                <a:lnTo>
                  <a:pt x="684" y="319"/>
                </a:lnTo>
                <a:lnTo>
                  <a:pt x="722" y="307"/>
                </a:lnTo>
                <a:lnTo>
                  <a:pt x="762" y="303"/>
                </a:lnTo>
                <a:lnTo>
                  <a:pt x="778" y="303"/>
                </a:lnTo>
                <a:lnTo>
                  <a:pt x="789" y="254"/>
                </a:lnTo>
                <a:lnTo>
                  <a:pt x="807" y="206"/>
                </a:lnTo>
                <a:lnTo>
                  <a:pt x="830" y="162"/>
                </a:lnTo>
                <a:lnTo>
                  <a:pt x="861" y="123"/>
                </a:lnTo>
                <a:lnTo>
                  <a:pt x="896" y="87"/>
                </a:lnTo>
                <a:lnTo>
                  <a:pt x="935" y="57"/>
                </a:lnTo>
                <a:lnTo>
                  <a:pt x="978" y="32"/>
                </a:lnTo>
                <a:lnTo>
                  <a:pt x="1026" y="14"/>
                </a:lnTo>
                <a:lnTo>
                  <a:pt x="1077" y="4"/>
                </a:lnTo>
                <a:lnTo>
                  <a:pt x="1129" y="0"/>
                </a:lnTo>
                <a:lnTo>
                  <a:pt x="1176" y="2"/>
                </a:lnTo>
                <a:lnTo>
                  <a:pt x="1222" y="11"/>
                </a:lnTo>
                <a:lnTo>
                  <a:pt x="1265" y="26"/>
                </a:lnTo>
                <a:lnTo>
                  <a:pt x="1304" y="47"/>
                </a:lnTo>
                <a:lnTo>
                  <a:pt x="1342" y="70"/>
                </a:lnTo>
                <a:lnTo>
                  <a:pt x="1376" y="100"/>
                </a:lnTo>
                <a:lnTo>
                  <a:pt x="1405" y="133"/>
                </a:lnTo>
                <a:lnTo>
                  <a:pt x="1428" y="103"/>
                </a:lnTo>
                <a:lnTo>
                  <a:pt x="1455" y="77"/>
                </a:lnTo>
                <a:lnTo>
                  <a:pt x="1486" y="56"/>
                </a:lnTo>
                <a:lnTo>
                  <a:pt x="1521" y="40"/>
                </a:lnTo>
                <a:lnTo>
                  <a:pt x="1557" y="30"/>
                </a:lnTo>
                <a:lnTo>
                  <a:pt x="1596" y="26"/>
                </a:lnTo>
                <a:lnTo>
                  <a:pt x="1637" y="30"/>
                </a:lnTo>
                <a:lnTo>
                  <a:pt x="1674" y="40"/>
                </a:lnTo>
                <a:lnTo>
                  <a:pt x="1709" y="57"/>
                </a:lnTo>
                <a:lnTo>
                  <a:pt x="1739" y="78"/>
                </a:lnTo>
                <a:lnTo>
                  <a:pt x="1767" y="106"/>
                </a:lnTo>
                <a:lnTo>
                  <a:pt x="1789" y="136"/>
                </a:lnTo>
                <a:lnTo>
                  <a:pt x="1805" y="171"/>
                </a:lnTo>
                <a:lnTo>
                  <a:pt x="1815" y="208"/>
                </a:lnTo>
                <a:lnTo>
                  <a:pt x="1819" y="248"/>
                </a:lnTo>
                <a:lnTo>
                  <a:pt x="1816" y="280"/>
                </a:lnTo>
                <a:close/>
              </a:path>
            </a:pathLst>
          </a:custGeom>
          <a:gradFill flip="none" rotWithShape="1">
            <a:gsLst>
              <a:gs pos="0">
                <a:schemeClr val="accent1">
                  <a:lumMod val="40000"/>
                  <a:lumOff val="60000"/>
                </a:schemeClr>
              </a:gs>
              <a:gs pos="50000">
                <a:schemeClr val="accent2">
                  <a:lumMod val="10000"/>
                  <a:lumOff val="90000"/>
                </a:schemeClr>
              </a:gs>
              <a:gs pos="100000">
                <a:schemeClr val="bg1"/>
              </a:gs>
            </a:gsLst>
            <a:lin ang="13500000" scaled="1"/>
            <a:tileRect/>
          </a:gradFill>
          <a:ln w="0">
            <a:noFill/>
            <a:prstDash val="solid"/>
            <a:round/>
            <a:headEnd/>
            <a:tailEnd/>
          </a:ln>
          <a:effectLst>
            <a:glow rad="139700">
              <a:schemeClr val="accent2">
                <a:lumMod val="75000"/>
                <a:lumOff val="25000"/>
                <a:alpha val="40000"/>
              </a:schemeClr>
            </a:glow>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600" dirty="0">
              <a:solidFill>
                <a:srgbClr val="FFFFFF"/>
              </a:solidFill>
            </a:endParaRPr>
          </a:p>
        </p:txBody>
      </p:sp>
      <p:sp>
        <p:nvSpPr>
          <p:cNvPr id="2" name="Title 1"/>
          <p:cNvSpPr>
            <a:spLocks noGrp="1"/>
          </p:cNvSpPr>
          <p:nvPr>
            <p:ph type="title"/>
          </p:nvPr>
        </p:nvSpPr>
        <p:spPr/>
        <p:txBody>
          <a:bodyPr/>
          <a:lstStyle/>
          <a:p>
            <a:r>
              <a:rPr lang="en-US" dirty="0"/>
              <a:t>SteelHead </a:t>
            </a:r>
            <a:r>
              <a:rPr lang="en-US" dirty="0" smtClean="0"/>
              <a:t>Mobile for </a:t>
            </a:r>
            <a:r>
              <a:rPr lang="en-US" dirty="0" err="1" smtClean="0"/>
              <a:t>IaaS</a:t>
            </a:r>
            <a:r>
              <a:rPr lang="en-US" dirty="0" smtClean="0"/>
              <a:t> </a:t>
            </a:r>
            <a:r>
              <a:rPr lang="en-US" dirty="0"/>
              <a:t/>
            </a:r>
            <a:br>
              <a:rPr lang="en-US" dirty="0"/>
            </a:br>
            <a:r>
              <a:rPr lang="en-US" dirty="0" smtClean="0"/>
              <a:t>Optimizing Public Cloud Use</a:t>
            </a:r>
            <a:r>
              <a:rPr lang="en-US" dirty="0"/>
              <a:t> </a:t>
            </a:r>
            <a:r>
              <a:rPr lang="en-US" dirty="0" smtClean="0"/>
              <a:t>Case</a:t>
            </a:r>
            <a:endParaRPr lang="en-US" dirty="0"/>
          </a:p>
        </p:txBody>
      </p:sp>
      <p:sp>
        <p:nvSpPr>
          <p:cNvPr id="4" name="Line 26"/>
          <p:cNvSpPr>
            <a:spLocks noChangeShapeType="1"/>
          </p:cNvSpPr>
          <p:nvPr/>
        </p:nvSpPr>
        <p:spPr bwMode="auto">
          <a:xfrm>
            <a:off x="4159151" y="3026461"/>
            <a:ext cx="5665877" cy="63163"/>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grpSp>
        <p:nvGrpSpPr>
          <p:cNvPr id="21" name="Group 41"/>
          <p:cNvGrpSpPr>
            <a:grpSpLocks/>
          </p:cNvGrpSpPr>
          <p:nvPr/>
        </p:nvGrpSpPr>
        <p:grpSpPr bwMode="auto">
          <a:xfrm>
            <a:off x="4746096" y="2390425"/>
            <a:ext cx="1850819" cy="1302969"/>
            <a:chOff x="2167" y="2879"/>
            <a:chExt cx="946" cy="695"/>
          </a:xfrm>
        </p:grpSpPr>
        <p:pic>
          <p:nvPicPr>
            <p:cNvPr id="22" name="Picture 42" descr="icon_clo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7" y="2879"/>
              <a:ext cx="946"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43"/>
            <p:cNvSpPr txBox="1">
              <a:spLocks noChangeArrowheads="1"/>
            </p:cNvSpPr>
            <p:nvPr/>
          </p:nvSpPr>
          <p:spPr bwMode="auto">
            <a:xfrm>
              <a:off x="2317" y="3130"/>
              <a:ext cx="646"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800" b="1">
                  <a:solidFill>
                    <a:schemeClr val="tx2"/>
                  </a:solidFill>
                  <a:latin typeface="Arial Narrow" pitchFamily="34" charset="0"/>
                  <a:ea typeface="ＭＳ Ｐゴシック" pitchFamily="34" charset="-128"/>
                </a:defRPr>
              </a:lvl1pPr>
              <a:lvl2pPr marL="742950" indent="-285750" eaLnBrk="0" hangingPunct="0">
                <a:defRPr sz="2800" b="1">
                  <a:solidFill>
                    <a:schemeClr val="tx2"/>
                  </a:solidFill>
                  <a:latin typeface="Arial Narrow" pitchFamily="34" charset="0"/>
                  <a:ea typeface="ＭＳ Ｐゴシック" pitchFamily="34" charset="-128"/>
                </a:defRPr>
              </a:lvl2pPr>
              <a:lvl3pPr marL="1143000" indent="-228600" eaLnBrk="0" hangingPunct="0">
                <a:defRPr sz="2800" b="1">
                  <a:solidFill>
                    <a:schemeClr val="tx2"/>
                  </a:solidFill>
                  <a:latin typeface="Arial Narrow" pitchFamily="34" charset="0"/>
                  <a:ea typeface="ＭＳ Ｐゴシック" pitchFamily="34" charset="-128"/>
                </a:defRPr>
              </a:lvl3pPr>
              <a:lvl4pPr marL="1600200" indent="-228600" eaLnBrk="0" hangingPunct="0">
                <a:defRPr sz="2800" b="1">
                  <a:solidFill>
                    <a:schemeClr val="tx2"/>
                  </a:solidFill>
                  <a:latin typeface="Arial Narrow" pitchFamily="34" charset="0"/>
                  <a:ea typeface="ＭＳ Ｐゴシック" pitchFamily="34" charset="-128"/>
                </a:defRPr>
              </a:lvl4pPr>
              <a:lvl5pPr marL="2057400" indent="-228600" eaLnBrk="0" hangingPunct="0">
                <a:defRPr sz="2800" b="1">
                  <a:solidFill>
                    <a:schemeClr val="tx2"/>
                  </a:solidFill>
                  <a:latin typeface="Arial Narrow" pitchFamily="34" charset="0"/>
                  <a:ea typeface="ＭＳ Ｐゴシック" pitchFamily="34" charset="-128"/>
                </a:defRPr>
              </a:lvl5pPr>
              <a:lvl6pPr marL="25146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6pPr>
              <a:lvl7pPr marL="29718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7pPr>
              <a:lvl8pPr marL="34290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8pPr>
              <a:lvl9pPr marL="38862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9pPr>
            </a:lstStyle>
            <a:p>
              <a:pPr algn="ctr">
                <a:lnSpc>
                  <a:spcPct val="100000"/>
                </a:lnSpc>
              </a:pPr>
              <a:r>
                <a:rPr lang="en-US" sz="1400" dirty="0" smtClean="0">
                  <a:solidFill>
                    <a:srgbClr val="292929"/>
                  </a:solidFill>
                  <a:latin typeface="Arial" charset="0"/>
                </a:rPr>
                <a:t>Internet/VPN</a:t>
              </a:r>
              <a:endParaRPr lang="en-US" sz="1400" dirty="0">
                <a:solidFill>
                  <a:srgbClr val="292929"/>
                </a:solidFill>
                <a:latin typeface="Arial" charset="0"/>
              </a:endParaRPr>
            </a:p>
          </p:txBody>
        </p:sp>
      </p:grpSp>
      <p:grpSp>
        <p:nvGrpSpPr>
          <p:cNvPr id="24" name="Group 23"/>
          <p:cNvGrpSpPr/>
          <p:nvPr/>
        </p:nvGrpSpPr>
        <p:grpSpPr>
          <a:xfrm>
            <a:off x="7923212" y="609600"/>
            <a:ext cx="3601864" cy="1610462"/>
            <a:chOff x="4577456" y="1444987"/>
            <a:chExt cx="1945082" cy="1210078"/>
          </a:xfrm>
        </p:grpSpPr>
        <p:pic>
          <p:nvPicPr>
            <p:cNvPr id="25" name="Picture 24" descr="C:\Users\wmacdermid\AppData\Local\Microsoft\Windows\Temporary Internet Files\Content.Outlook\57R5IT7U\AWS_Logo_Advanced_Technology_Partner_DARK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7456" y="1462472"/>
              <a:ext cx="970025" cy="4219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a:stretch>
              <a:fillRect/>
            </a:stretch>
          </p:blipFill>
          <p:spPr>
            <a:xfrm>
              <a:off x="5184925" y="1884460"/>
              <a:ext cx="770605" cy="770605"/>
            </a:xfrm>
            <a:prstGeom prst="rect">
              <a:avLst/>
            </a:prstGeom>
          </p:spPr>
        </p:pic>
        <p:pic>
          <p:nvPicPr>
            <p:cNvPr id="27" name="Picture 26"/>
            <p:cNvPicPr>
              <a:picLocks noChangeAspect="1"/>
            </p:cNvPicPr>
            <p:nvPr/>
          </p:nvPicPr>
          <p:blipFill>
            <a:blip r:embed="rId6"/>
            <a:stretch>
              <a:fillRect/>
            </a:stretch>
          </p:blipFill>
          <p:spPr>
            <a:xfrm>
              <a:off x="5651600" y="1444987"/>
              <a:ext cx="870938" cy="435469"/>
            </a:xfrm>
            <a:prstGeom prst="rect">
              <a:avLst/>
            </a:prstGeom>
          </p:spPr>
        </p:pic>
      </p:grpSp>
      <p:pic>
        <p:nvPicPr>
          <p:cNvPr id="28" name="Picture 52" descr="icon_greenCompu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25027" y="2881899"/>
            <a:ext cx="427297" cy="62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3" descr="icon_greenCompu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51404" y="2964438"/>
            <a:ext cx="444283" cy="64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descr="switc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2945" y="2841931"/>
            <a:ext cx="487234"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30"/>
          <p:cNvSpPr txBox="1">
            <a:spLocks noChangeArrowheads="1"/>
          </p:cNvSpPr>
          <p:nvPr/>
        </p:nvSpPr>
        <p:spPr bwMode="auto">
          <a:xfrm>
            <a:off x="7085012" y="2438400"/>
            <a:ext cx="13966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defRPr sz="2800" b="1">
                <a:solidFill>
                  <a:schemeClr val="tx2"/>
                </a:solidFill>
                <a:latin typeface="Arial Narrow" pitchFamily="34" charset="0"/>
                <a:ea typeface="ＭＳ Ｐゴシック" pitchFamily="34" charset="-128"/>
              </a:defRPr>
            </a:lvl1pPr>
            <a:lvl2pPr marL="742950" indent="-285750" eaLnBrk="0" hangingPunct="0">
              <a:defRPr sz="2800" b="1">
                <a:solidFill>
                  <a:schemeClr val="tx2"/>
                </a:solidFill>
                <a:latin typeface="Arial Narrow" pitchFamily="34" charset="0"/>
                <a:ea typeface="ＭＳ Ｐゴシック" pitchFamily="34" charset="-128"/>
              </a:defRPr>
            </a:lvl2pPr>
            <a:lvl3pPr marL="1143000" indent="-228600" eaLnBrk="0" hangingPunct="0">
              <a:defRPr sz="2800" b="1">
                <a:solidFill>
                  <a:schemeClr val="tx2"/>
                </a:solidFill>
                <a:latin typeface="Arial Narrow" pitchFamily="34" charset="0"/>
                <a:ea typeface="ＭＳ Ｐゴシック" pitchFamily="34" charset="-128"/>
              </a:defRPr>
            </a:lvl3pPr>
            <a:lvl4pPr marL="1600200" indent="-228600" eaLnBrk="0" hangingPunct="0">
              <a:defRPr sz="2800" b="1">
                <a:solidFill>
                  <a:schemeClr val="tx2"/>
                </a:solidFill>
                <a:latin typeface="Arial Narrow" pitchFamily="34" charset="0"/>
                <a:ea typeface="ＭＳ Ｐゴシック" pitchFamily="34" charset="-128"/>
              </a:defRPr>
            </a:lvl4pPr>
            <a:lvl5pPr marL="2057400" indent="-228600" eaLnBrk="0" hangingPunct="0">
              <a:defRPr sz="2800" b="1">
                <a:solidFill>
                  <a:schemeClr val="tx2"/>
                </a:solidFill>
                <a:latin typeface="Arial Narrow" pitchFamily="34" charset="0"/>
                <a:ea typeface="ＭＳ Ｐゴシック" pitchFamily="34" charset="-128"/>
              </a:defRPr>
            </a:lvl5pPr>
            <a:lvl6pPr marL="25146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6pPr>
            <a:lvl7pPr marL="29718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7pPr>
            <a:lvl8pPr marL="34290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8pPr>
            <a:lvl9pPr marL="38862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9pPr>
          </a:lstStyle>
          <a:p>
            <a:pPr algn="ctr">
              <a:lnSpc>
                <a:spcPct val="100000"/>
              </a:lnSpc>
            </a:pPr>
            <a:r>
              <a:rPr lang="en-US" sz="1400" dirty="0" smtClean="0">
                <a:solidFill>
                  <a:srgbClr val="292929"/>
                </a:solidFill>
                <a:latin typeface="Arial" charset="0"/>
              </a:rPr>
              <a:t>SteelHead CX for Cloud</a:t>
            </a:r>
            <a:endParaRPr lang="en-US" sz="1400" dirty="0">
              <a:solidFill>
                <a:srgbClr val="292929"/>
              </a:solidFill>
              <a:latin typeface="Arial" charset="0"/>
            </a:endParaRPr>
          </a:p>
        </p:txBody>
      </p:sp>
      <p:sp>
        <p:nvSpPr>
          <p:cNvPr id="34" name="Line 10"/>
          <p:cNvSpPr>
            <a:spLocks noChangeShapeType="1"/>
          </p:cNvSpPr>
          <p:nvPr/>
        </p:nvSpPr>
        <p:spPr bwMode="auto">
          <a:xfrm>
            <a:off x="8646561" y="2536006"/>
            <a:ext cx="0" cy="345892"/>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5" name="Line 10"/>
          <p:cNvSpPr>
            <a:spLocks noChangeShapeType="1"/>
          </p:cNvSpPr>
          <p:nvPr/>
        </p:nvSpPr>
        <p:spPr bwMode="auto">
          <a:xfrm>
            <a:off x="9191502" y="2592625"/>
            <a:ext cx="0" cy="449275"/>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cxnSp>
        <p:nvCxnSpPr>
          <p:cNvPr id="41" name="Straight Arrow Connector 40"/>
          <p:cNvCxnSpPr/>
          <p:nvPr/>
        </p:nvCxnSpPr>
        <p:spPr>
          <a:xfrm flipV="1">
            <a:off x="3210600" y="2415500"/>
            <a:ext cx="4987645" cy="707024"/>
          </a:xfrm>
          <a:prstGeom prst="straightConnector1">
            <a:avLst/>
          </a:prstGeom>
          <a:ln w="22225">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9235640" y="2652962"/>
            <a:ext cx="326290" cy="311477"/>
          </a:xfrm>
          <a:prstGeom prst="straightConnector1">
            <a:avLst/>
          </a:prstGeom>
          <a:ln w="22225">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792122" y="2536967"/>
            <a:ext cx="769809" cy="676718"/>
          </a:xfrm>
          <a:prstGeom prst="straightConnector1">
            <a:avLst/>
          </a:prstGeom>
          <a:ln w="22225">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Oval 25"/>
          <p:cNvSpPr>
            <a:spLocks noChangeArrowheads="1"/>
          </p:cNvSpPr>
          <p:nvPr/>
        </p:nvSpPr>
        <p:spPr bwMode="auto">
          <a:xfrm>
            <a:off x="1563735" y="2273699"/>
            <a:ext cx="2595416" cy="1814836"/>
          </a:xfrm>
          <a:prstGeom prst="ellipse">
            <a:avLst/>
          </a:prstGeom>
          <a:solidFill>
            <a:schemeClr val="accent1">
              <a:lumMod val="60000"/>
              <a:lumOff val="40000"/>
              <a:alpha val="50000"/>
            </a:schemeClr>
          </a:solidFill>
          <a:ln>
            <a:noFill/>
          </a:ln>
          <a:effectLst/>
          <a:extLst/>
        </p:spPr>
        <p:txBody>
          <a:bodyPr wrap="none" anchor="ctr"/>
          <a:lstStyle/>
          <a:p>
            <a:endParaRPr lang="en-US"/>
          </a:p>
        </p:txBody>
      </p:sp>
      <p:sp>
        <p:nvSpPr>
          <p:cNvPr id="57" name="Text Box 30"/>
          <p:cNvSpPr txBox="1">
            <a:spLocks noChangeArrowheads="1"/>
          </p:cNvSpPr>
          <p:nvPr/>
        </p:nvSpPr>
        <p:spPr bwMode="auto">
          <a:xfrm>
            <a:off x="1955994" y="2440791"/>
            <a:ext cx="11659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lvl1pPr eaLnBrk="0" hangingPunct="0">
              <a:defRPr sz="2800" b="1">
                <a:solidFill>
                  <a:schemeClr val="tx2"/>
                </a:solidFill>
                <a:latin typeface="Arial Narrow" pitchFamily="34" charset="0"/>
                <a:ea typeface="ＭＳ Ｐゴシック" pitchFamily="34" charset="-128"/>
              </a:defRPr>
            </a:lvl1pPr>
            <a:lvl2pPr marL="742950" indent="-285750" eaLnBrk="0" hangingPunct="0">
              <a:defRPr sz="2800" b="1">
                <a:solidFill>
                  <a:schemeClr val="tx2"/>
                </a:solidFill>
                <a:latin typeface="Arial Narrow" pitchFamily="34" charset="0"/>
                <a:ea typeface="ＭＳ Ｐゴシック" pitchFamily="34" charset="-128"/>
              </a:defRPr>
            </a:lvl2pPr>
            <a:lvl3pPr marL="1143000" indent="-228600" eaLnBrk="0" hangingPunct="0">
              <a:defRPr sz="2800" b="1">
                <a:solidFill>
                  <a:schemeClr val="tx2"/>
                </a:solidFill>
                <a:latin typeface="Arial Narrow" pitchFamily="34" charset="0"/>
                <a:ea typeface="ＭＳ Ｐゴシック" pitchFamily="34" charset="-128"/>
              </a:defRPr>
            </a:lvl3pPr>
            <a:lvl4pPr marL="1600200" indent="-228600" eaLnBrk="0" hangingPunct="0">
              <a:defRPr sz="2800" b="1">
                <a:solidFill>
                  <a:schemeClr val="tx2"/>
                </a:solidFill>
                <a:latin typeface="Arial Narrow" pitchFamily="34" charset="0"/>
                <a:ea typeface="ＭＳ Ｐゴシック" pitchFamily="34" charset="-128"/>
              </a:defRPr>
            </a:lvl4pPr>
            <a:lvl5pPr marL="2057400" indent="-228600" eaLnBrk="0" hangingPunct="0">
              <a:defRPr sz="2800" b="1">
                <a:solidFill>
                  <a:schemeClr val="tx2"/>
                </a:solidFill>
                <a:latin typeface="Arial Narrow" pitchFamily="34" charset="0"/>
                <a:ea typeface="ＭＳ Ｐゴシック" pitchFamily="34" charset="-128"/>
              </a:defRPr>
            </a:lvl5pPr>
            <a:lvl6pPr marL="25146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6pPr>
            <a:lvl7pPr marL="29718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7pPr>
            <a:lvl8pPr marL="34290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8pPr>
            <a:lvl9pPr marL="38862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9pPr>
          </a:lstStyle>
          <a:p>
            <a:pPr algn="ctr">
              <a:lnSpc>
                <a:spcPct val="100000"/>
              </a:lnSpc>
            </a:pPr>
            <a:r>
              <a:rPr lang="en-US" sz="1400" dirty="0" smtClean="0">
                <a:solidFill>
                  <a:srgbClr val="292929"/>
                </a:solidFill>
                <a:latin typeface="Arial" charset="0"/>
              </a:rPr>
              <a:t>Airport/Hotel</a:t>
            </a:r>
            <a:endParaRPr lang="en-US" sz="1400" dirty="0">
              <a:solidFill>
                <a:srgbClr val="292929"/>
              </a:solidFill>
              <a:latin typeface="Arial" charset="0"/>
            </a:endParaRPr>
          </a:p>
        </p:txBody>
      </p:sp>
      <p:pic>
        <p:nvPicPr>
          <p:cNvPr id="58" name="Picture 57" descr="SHM-on-lapto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55995" y="2981009"/>
            <a:ext cx="1297091" cy="60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 descr="http://www.techbae.com/wp-content/uploads/2015/07/wifi_hotspot.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2452" y="1913121"/>
            <a:ext cx="788256" cy="81215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1" descr="http://cliparts.co/cliparts/8cE/jz4/8cEjz4zRi.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3086" y="3179916"/>
            <a:ext cx="457622" cy="331862"/>
          </a:xfrm>
          <a:prstGeom prst="rect">
            <a:avLst/>
          </a:prstGeom>
          <a:noFill/>
          <a:extLst>
            <a:ext uri="{909E8E84-426E-40dd-AFC4-6F175D3DCCD1}">
              <a14:hiddenFill xmlns:a14="http://schemas.microsoft.com/office/drawing/2010/main">
                <a:solidFill>
                  <a:srgbClr val="FFFFFF"/>
                </a:solidFill>
              </a14:hiddenFill>
            </a:ext>
          </a:extLst>
        </p:spPr>
      </p:pic>
      <p:sp>
        <p:nvSpPr>
          <p:cNvPr id="63" name="Text Box 30"/>
          <p:cNvSpPr txBox="1">
            <a:spLocks noChangeArrowheads="1"/>
          </p:cNvSpPr>
          <p:nvPr/>
        </p:nvSpPr>
        <p:spPr bwMode="auto">
          <a:xfrm>
            <a:off x="2081388" y="3565315"/>
            <a:ext cx="15601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lvl1pPr eaLnBrk="0" hangingPunct="0">
              <a:defRPr sz="2800" b="1">
                <a:solidFill>
                  <a:schemeClr val="tx2"/>
                </a:solidFill>
                <a:latin typeface="Arial Narrow" pitchFamily="34" charset="0"/>
                <a:ea typeface="ＭＳ Ｐゴシック" pitchFamily="34" charset="-128"/>
              </a:defRPr>
            </a:lvl1pPr>
            <a:lvl2pPr marL="742950" indent="-285750" eaLnBrk="0" hangingPunct="0">
              <a:defRPr sz="2800" b="1">
                <a:solidFill>
                  <a:schemeClr val="tx2"/>
                </a:solidFill>
                <a:latin typeface="Arial Narrow" pitchFamily="34" charset="0"/>
                <a:ea typeface="ＭＳ Ｐゴシック" pitchFamily="34" charset="-128"/>
              </a:defRPr>
            </a:lvl2pPr>
            <a:lvl3pPr marL="1143000" indent="-228600" eaLnBrk="0" hangingPunct="0">
              <a:defRPr sz="2800" b="1">
                <a:solidFill>
                  <a:schemeClr val="tx2"/>
                </a:solidFill>
                <a:latin typeface="Arial Narrow" pitchFamily="34" charset="0"/>
                <a:ea typeface="ＭＳ Ｐゴシック" pitchFamily="34" charset="-128"/>
              </a:defRPr>
            </a:lvl3pPr>
            <a:lvl4pPr marL="1600200" indent="-228600" eaLnBrk="0" hangingPunct="0">
              <a:defRPr sz="2800" b="1">
                <a:solidFill>
                  <a:schemeClr val="tx2"/>
                </a:solidFill>
                <a:latin typeface="Arial Narrow" pitchFamily="34" charset="0"/>
                <a:ea typeface="ＭＳ Ｐゴシック" pitchFamily="34" charset="-128"/>
              </a:defRPr>
            </a:lvl4pPr>
            <a:lvl5pPr marL="2057400" indent="-228600" eaLnBrk="0" hangingPunct="0">
              <a:defRPr sz="2800" b="1">
                <a:solidFill>
                  <a:schemeClr val="tx2"/>
                </a:solidFill>
                <a:latin typeface="Arial Narrow" pitchFamily="34" charset="0"/>
                <a:ea typeface="ＭＳ Ｐゴシック" pitchFamily="34" charset="-128"/>
              </a:defRPr>
            </a:lvl5pPr>
            <a:lvl6pPr marL="25146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6pPr>
            <a:lvl7pPr marL="29718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7pPr>
            <a:lvl8pPr marL="34290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8pPr>
            <a:lvl9pPr marL="3886200" indent="-228600" eaLnBrk="0" fontAlgn="base" hangingPunct="0">
              <a:lnSpc>
                <a:spcPct val="90000"/>
              </a:lnSpc>
              <a:spcBef>
                <a:spcPct val="0"/>
              </a:spcBef>
              <a:spcAft>
                <a:spcPct val="0"/>
              </a:spcAft>
              <a:defRPr sz="2800" b="1">
                <a:solidFill>
                  <a:schemeClr val="tx2"/>
                </a:solidFill>
                <a:latin typeface="Arial Narrow" pitchFamily="34" charset="0"/>
                <a:ea typeface="ＭＳ Ｐゴシック" pitchFamily="34" charset="-128"/>
              </a:defRPr>
            </a:lvl9pPr>
          </a:lstStyle>
          <a:p>
            <a:pPr algn="ctr">
              <a:lnSpc>
                <a:spcPct val="100000"/>
              </a:lnSpc>
            </a:pPr>
            <a:r>
              <a:rPr lang="en-US" sz="1400" dirty="0" err="1" smtClean="0">
                <a:solidFill>
                  <a:srgbClr val="292929"/>
                </a:solidFill>
                <a:latin typeface="Arial" charset="0"/>
              </a:rPr>
              <a:t>SteelHead</a:t>
            </a:r>
            <a:r>
              <a:rPr lang="en-US" sz="1400" dirty="0" smtClean="0">
                <a:solidFill>
                  <a:srgbClr val="292929"/>
                </a:solidFill>
                <a:latin typeface="Arial" charset="0"/>
              </a:rPr>
              <a:t> Mobile</a:t>
            </a:r>
            <a:endParaRPr lang="en-US" sz="1400" dirty="0">
              <a:solidFill>
                <a:srgbClr val="292929"/>
              </a:solidFill>
              <a:latin typeface="Arial" charset="0"/>
            </a:endParaRPr>
          </a:p>
        </p:txBody>
      </p:sp>
      <p:sp>
        <p:nvSpPr>
          <p:cNvPr id="64" name="Rectangle 13"/>
          <p:cNvSpPr>
            <a:spLocks noChangeArrowheads="1"/>
          </p:cNvSpPr>
          <p:nvPr/>
        </p:nvSpPr>
        <p:spPr bwMode="auto">
          <a:xfrm>
            <a:off x="3961368" y="4088535"/>
            <a:ext cx="6951440" cy="215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lnSpc>
                <a:spcPct val="100000"/>
              </a:lnSpc>
              <a:spcBef>
                <a:spcPct val="20000"/>
              </a:spcBef>
              <a:buClr>
                <a:schemeClr val="accent1"/>
              </a:buClr>
              <a:buFont typeface="Wingdings" charset="2"/>
              <a:buChar char="§"/>
            </a:pPr>
            <a:r>
              <a:rPr lang="en-US" dirty="0" smtClean="0"/>
              <a:t>Direct Optimized Access to Cloud Apps</a:t>
            </a:r>
          </a:p>
          <a:p>
            <a:pPr marL="342900" indent="-342900" eaLnBrk="0" hangingPunct="0">
              <a:lnSpc>
                <a:spcPct val="100000"/>
              </a:lnSpc>
              <a:spcBef>
                <a:spcPct val="20000"/>
              </a:spcBef>
              <a:buClr>
                <a:schemeClr val="accent1"/>
              </a:buClr>
              <a:buFont typeface="Wingdings" charset="2"/>
              <a:buChar char="§"/>
            </a:pPr>
            <a:r>
              <a:rPr lang="en-US" dirty="0" smtClean="0"/>
              <a:t>On-the-go Acceleration for CRM/ERP and Enterprise Web-Apps</a:t>
            </a:r>
          </a:p>
          <a:p>
            <a:pPr marL="342900" indent="-342900" eaLnBrk="0" hangingPunct="0">
              <a:lnSpc>
                <a:spcPct val="100000"/>
              </a:lnSpc>
              <a:spcBef>
                <a:spcPct val="20000"/>
              </a:spcBef>
              <a:buClr>
                <a:schemeClr val="accent1"/>
              </a:buClr>
              <a:buFont typeface="Wingdings" charset="2"/>
              <a:buChar char="§"/>
            </a:pPr>
            <a:r>
              <a:rPr lang="en-US" dirty="0" smtClean="0"/>
              <a:t>Accelerated Access to File Servers in Cloud (Azure File Services)</a:t>
            </a:r>
          </a:p>
          <a:p>
            <a:pPr marL="342900" indent="-342900" eaLnBrk="0" hangingPunct="0">
              <a:lnSpc>
                <a:spcPct val="100000"/>
              </a:lnSpc>
              <a:spcBef>
                <a:spcPct val="20000"/>
              </a:spcBef>
              <a:buClr>
                <a:schemeClr val="accent1"/>
              </a:buClr>
              <a:buFont typeface="Wingdings" charset="2"/>
              <a:buChar char="§"/>
            </a:pPr>
            <a:r>
              <a:rPr lang="en-US" dirty="0" smtClean="0"/>
              <a:t>Fast Access to Storage, Back-up and DR in cloud</a:t>
            </a:r>
          </a:p>
          <a:p>
            <a:pPr marL="285750" indent="-285750" eaLnBrk="0" hangingPunct="0">
              <a:lnSpc>
                <a:spcPct val="100000"/>
              </a:lnSpc>
              <a:spcBef>
                <a:spcPct val="20000"/>
              </a:spcBef>
              <a:buClr>
                <a:schemeClr val="tx2"/>
              </a:buClr>
              <a:buFont typeface="Arial" panose="020B0604020202020204" pitchFamily="34" charset="0"/>
              <a:buChar char="•"/>
            </a:pPr>
            <a:endParaRPr lang="en-US" dirty="0" smtClean="0"/>
          </a:p>
          <a:p>
            <a:pPr marL="285750" indent="-285750" eaLnBrk="0" hangingPunct="0">
              <a:lnSpc>
                <a:spcPct val="100000"/>
              </a:lnSpc>
              <a:spcBef>
                <a:spcPct val="20000"/>
              </a:spcBef>
              <a:buClr>
                <a:schemeClr val="tx2"/>
              </a:buClr>
              <a:buFont typeface="Arial" panose="020B0604020202020204" pitchFamily="34" charset="0"/>
              <a:buChar char="•"/>
            </a:pPr>
            <a:endParaRPr lang="en-US" sz="1400" dirty="0" smtClean="0"/>
          </a:p>
          <a:p>
            <a:pPr marL="285750" indent="-285750" eaLnBrk="0" hangingPunct="0">
              <a:lnSpc>
                <a:spcPct val="100000"/>
              </a:lnSpc>
              <a:spcBef>
                <a:spcPct val="20000"/>
              </a:spcBef>
              <a:buClr>
                <a:schemeClr val="tx2"/>
              </a:buClr>
              <a:buFont typeface="Arial" panose="020B0604020202020204" pitchFamily="34" charset="0"/>
              <a:buChar char="•"/>
            </a:pPr>
            <a:endParaRPr lang="en-US" sz="1400" dirty="0" smtClean="0"/>
          </a:p>
          <a:p>
            <a:pPr marL="285750" indent="-285750" eaLnBrk="0" hangingPunct="0">
              <a:lnSpc>
                <a:spcPct val="100000"/>
              </a:lnSpc>
              <a:spcBef>
                <a:spcPct val="20000"/>
              </a:spcBef>
              <a:buClr>
                <a:schemeClr val="tx2"/>
              </a:buClr>
              <a:buFont typeface="Arial" panose="020B0604020202020204" pitchFamily="34" charset="0"/>
              <a:buChar char="•"/>
            </a:pPr>
            <a:endParaRPr lang="en-US" sz="1400" dirty="0" smtClean="0"/>
          </a:p>
        </p:txBody>
      </p:sp>
      <p:pic>
        <p:nvPicPr>
          <p:cNvPr id="1028" name="Picture 4" descr="http://www.expertintegrators.com/wp-content/themes/themeais/images/crm-erp-networking.gif">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6854" y="4030421"/>
            <a:ext cx="2364588" cy="121807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hkulkarni\AppData\Local\Microsoft\Windows\Temporary Internet Files\Content.IE5\3DG132X4\1375966995[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252324" y="2293282"/>
            <a:ext cx="330242" cy="34290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7" descr="C:\Users\shkulkarni\AppData\Local\Microsoft\Windows\Temporary Internet Files\Content.IE5\3DG132X4\1375966995[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430566" y="2553821"/>
            <a:ext cx="330242" cy="34290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 descr="C:\Users\shkulkarni\AppData\Local\Microsoft\Windows\Temporary Internet Files\Content.IE5\3DG132X4\1375966995[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112931" y="2493309"/>
            <a:ext cx="330242" cy="3429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0022_RevE_RvbdSteelStencil_SteelHead_Generic.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04212" y="2133600"/>
            <a:ext cx="609600" cy="457200"/>
          </a:xfrm>
          <a:prstGeom prst="rect">
            <a:avLst/>
          </a:prstGeom>
        </p:spPr>
      </p:pic>
      <p:pic>
        <p:nvPicPr>
          <p:cNvPr id="36" name="Picture 35" descr="P0022_RevE_RvbdSteelStencil_SteelHead_Generic.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913812" y="2209800"/>
            <a:ext cx="609600" cy="457200"/>
          </a:xfrm>
          <a:prstGeom prst="rect">
            <a:avLst/>
          </a:prstGeom>
        </p:spPr>
      </p:pic>
    </p:spTree>
    <p:extLst>
      <p:ext uri="{BB962C8B-B14F-4D97-AF65-F5344CB8AC3E}">
        <p14:creationId xmlns:p14="http://schemas.microsoft.com/office/powerpoint/2010/main" val="423958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379412" y="609597"/>
            <a:ext cx="11506200" cy="1066800"/>
          </a:xfrm>
        </p:spPr>
        <p:txBody>
          <a:bodyPr>
            <a:noAutofit/>
          </a:bodyPr>
          <a:lstStyle/>
          <a:p>
            <a:r>
              <a:rPr lang="en-US" dirty="0" err="1" smtClean="0"/>
              <a:t>SteelHead</a:t>
            </a:r>
            <a:r>
              <a:rPr lang="en-US" dirty="0" smtClean="0"/>
              <a:t> Mobile – </a:t>
            </a:r>
            <a:r>
              <a:rPr lang="en-US" dirty="0" smtClean="0"/>
              <a:t>Microsoft Environments</a:t>
            </a:r>
            <a:endParaRPr lang="en-US" dirty="0"/>
          </a:p>
        </p:txBody>
      </p:sp>
      <p:sp>
        <p:nvSpPr>
          <p:cNvPr id="19" name="Text Placeholder 18"/>
          <p:cNvSpPr>
            <a:spLocks noGrp="1"/>
          </p:cNvSpPr>
          <p:nvPr>
            <p:ph type="body" idx="1"/>
          </p:nvPr>
        </p:nvSpPr>
        <p:spPr>
          <a:xfrm>
            <a:off x="774428" y="1930392"/>
            <a:ext cx="3253450" cy="1219200"/>
          </a:xfrm>
        </p:spPr>
        <p:txBody>
          <a:bodyPr/>
          <a:lstStyle/>
          <a:p>
            <a:pPr algn="ctr"/>
            <a:r>
              <a:rPr lang="en-US" sz="2400" b="1" dirty="0" smtClean="0"/>
              <a:t>Aura Light International</a:t>
            </a:r>
            <a:endParaRPr lang="en-US" sz="2400" b="1" dirty="0"/>
          </a:p>
        </p:txBody>
      </p:sp>
      <p:sp>
        <p:nvSpPr>
          <p:cNvPr id="22" name="Text Placeholder 21"/>
          <p:cNvSpPr>
            <a:spLocks noGrp="1"/>
          </p:cNvSpPr>
          <p:nvPr>
            <p:ph type="body" idx="10"/>
          </p:nvPr>
        </p:nvSpPr>
        <p:spPr>
          <a:xfrm>
            <a:off x="4472482" y="1828794"/>
            <a:ext cx="3253450" cy="1219200"/>
          </a:xfrm>
        </p:spPr>
        <p:txBody>
          <a:bodyPr/>
          <a:lstStyle/>
          <a:p>
            <a:pPr algn="ctr"/>
            <a:r>
              <a:rPr lang="en-US" sz="2400" b="1" dirty="0" smtClean="0"/>
              <a:t>IAT Group</a:t>
            </a:r>
            <a:endParaRPr lang="en-US" sz="2400" b="1" dirty="0"/>
          </a:p>
        </p:txBody>
      </p:sp>
      <p:sp>
        <p:nvSpPr>
          <p:cNvPr id="23" name="Text Placeholder 22"/>
          <p:cNvSpPr>
            <a:spLocks noGrp="1"/>
          </p:cNvSpPr>
          <p:nvPr>
            <p:ph type="body" idx="11"/>
          </p:nvPr>
        </p:nvSpPr>
        <p:spPr>
          <a:xfrm>
            <a:off x="8075612" y="1845727"/>
            <a:ext cx="3253450" cy="1219200"/>
          </a:xfrm>
        </p:spPr>
        <p:txBody>
          <a:bodyPr/>
          <a:lstStyle/>
          <a:p>
            <a:pPr algn="ctr"/>
            <a:r>
              <a:rPr lang="en-US" sz="2400" b="1" spc="0" dirty="0" smtClean="0"/>
              <a:t>DC Leisure</a:t>
            </a:r>
            <a:endParaRPr lang="en-US" sz="2400" b="1" spc="0" dirty="0"/>
          </a:p>
        </p:txBody>
      </p:sp>
      <p:sp>
        <p:nvSpPr>
          <p:cNvPr id="24" name="Text Placeholder 23"/>
          <p:cNvSpPr>
            <a:spLocks noGrp="1"/>
          </p:cNvSpPr>
          <p:nvPr>
            <p:ph type="body" idx="12"/>
          </p:nvPr>
        </p:nvSpPr>
        <p:spPr>
          <a:xfrm>
            <a:off x="774446" y="3378195"/>
            <a:ext cx="3219469" cy="2139274"/>
          </a:xfrm>
        </p:spPr>
        <p:txBody>
          <a:bodyPr/>
          <a:lstStyle/>
          <a:p>
            <a:r>
              <a:rPr lang="en-US" sz="1800" dirty="0" smtClean="0"/>
              <a:t>“…the reason we felt comfortable going with Riverbed was the availability of </a:t>
            </a:r>
            <a:r>
              <a:rPr lang="en-US" sz="1800" b="1" dirty="0" smtClean="0"/>
              <a:t>SteelHead Mobile</a:t>
            </a:r>
            <a:r>
              <a:rPr lang="en-US" sz="1800" dirty="0" smtClean="0"/>
              <a:t>, which </a:t>
            </a:r>
            <a:r>
              <a:rPr lang="en-US" sz="1800" b="1" dirty="0" smtClean="0"/>
              <a:t>extended the benefits of WAN Optimization</a:t>
            </a:r>
            <a:r>
              <a:rPr lang="en-US" sz="1800" dirty="0" smtClean="0"/>
              <a:t> to (our) </a:t>
            </a:r>
            <a:r>
              <a:rPr lang="en-US" sz="1800" b="1" dirty="0" err="1" smtClean="0"/>
              <a:t>salesforce</a:t>
            </a:r>
            <a:r>
              <a:rPr lang="en-US" sz="1800" b="1" dirty="0" smtClean="0"/>
              <a:t> who use laptops exclusively</a:t>
            </a:r>
            <a:r>
              <a:rPr lang="en-US" sz="1800" dirty="0" smtClean="0"/>
              <a:t>”</a:t>
            </a:r>
          </a:p>
          <a:p>
            <a:endParaRPr lang="en-US" sz="1200" dirty="0"/>
          </a:p>
          <a:p>
            <a:endParaRPr lang="en-US" sz="1200" dirty="0" smtClean="0"/>
          </a:p>
          <a:p>
            <a:r>
              <a:rPr lang="en-US" sz="1200" dirty="0" smtClean="0"/>
              <a:t>http</a:t>
            </a:r>
            <a:r>
              <a:rPr lang="en-US" sz="1200" dirty="0"/>
              <a:t>://</a:t>
            </a:r>
            <a:r>
              <a:rPr lang="en-US" sz="1200" dirty="0" err="1"/>
              <a:t>www.riverbed.com</a:t>
            </a:r>
            <a:r>
              <a:rPr lang="en-US" sz="1200" dirty="0"/>
              <a:t>/customer-stories/Aura-</a:t>
            </a:r>
            <a:r>
              <a:rPr lang="en-US" sz="1200" dirty="0" err="1"/>
              <a:t>Light.html</a:t>
            </a:r>
            <a:endParaRPr lang="en-US" sz="1200" dirty="0"/>
          </a:p>
        </p:txBody>
      </p:sp>
      <p:sp>
        <p:nvSpPr>
          <p:cNvPr id="25" name="Text Placeholder 24"/>
          <p:cNvSpPr>
            <a:spLocks noGrp="1"/>
          </p:cNvSpPr>
          <p:nvPr>
            <p:ph type="body" idx="13"/>
          </p:nvPr>
        </p:nvSpPr>
        <p:spPr>
          <a:xfrm>
            <a:off x="4472499" y="3403596"/>
            <a:ext cx="3219469" cy="2255259"/>
          </a:xfrm>
        </p:spPr>
        <p:txBody>
          <a:bodyPr/>
          <a:lstStyle/>
          <a:p>
            <a:r>
              <a:rPr lang="en-US" sz="1800" dirty="0" smtClean="0"/>
              <a:t>“With </a:t>
            </a:r>
            <a:r>
              <a:rPr lang="en-US" sz="1800" b="1" dirty="0" smtClean="0"/>
              <a:t>SteelHead Mobile</a:t>
            </a:r>
            <a:r>
              <a:rPr lang="en-US" sz="1800" dirty="0" smtClean="0"/>
              <a:t>, field agents uploading and copying files to headquarters, take a </a:t>
            </a:r>
            <a:r>
              <a:rPr lang="en-US" sz="1800" b="1" dirty="0" smtClean="0"/>
              <a:t>fraction of the time </a:t>
            </a:r>
            <a:r>
              <a:rPr lang="en-US" sz="1800" dirty="0" smtClean="0"/>
              <a:t>it did previously.”</a:t>
            </a:r>
          </a:p>
          <a:p>
            <a:endParaRPr lang="en-US" sz="1400" dirty="0" smtClean="0"/>
          </a:p>
          <a:p>
            <a:endParaRPr lang="en-US" sz="1400" dirty="0" smtClean="0"/>
          </a:p>
          <a:p>
            <a:endParaRPr lang="en-US" sz="1400" dirty="0" smtClean="0"/>
          </a:p>
          <a:p>
            <a:endParaRPr lang="en-US" sz="1400" dirty="0"/>
          </a:p>
        </p:txBody>
      </p:sp>
      <p:sp>
        <p:nvSpPr>
          <p:cNvPr id="26" name="Text Placeholder 25"/>
          <p:cNvSpPr>
            <a:spLocks noGrp="1"/>
          </p:cNvSpPr>
          <p:nvPr>
            <p:ph type="body" idx="14"/>
          </p:nvPr>
        </p:nvSpPr>
        <p:spPr>
          <a:xfrm>
            <a:off x="8165175" y="3276600"/>
            <a:ext cx="3219469" cy="2332299"/>
          </a:xfrm>
        </p:spPr>
        <p:txBody>
          <a:bodyPr/>
          <a:lstStyle/>
          <a:p>
            <a:r>
              <a:rPr lang="en-US" sz="1800" dirty="0" smtClean="0"/>
              <a:t>“Deploying Riverbed has saved DCL hundreds of thousands in leased line costs… and </a:t>
            </a:r>
            <a:r>
              <a:rPr lang="en-US" sz="1800" b="1" dirty="0" smtClean="0"/>
              <a:t>for our remote sites we now use Steelhead Mobile</a:t>
            </a:r>
            <a:r>
              <a:rPr lang="en-US" sz="1800" dirty="0" smtClean="0"/>
              <a:t>.”</a:t>
            </a:r>
            <a:endParaRPr lang="en-US" sz="1800" dirty="0"/>
          </a:p>
        </p:txBody>
      </p:sp>
      <p:sp>
        <p:nvSpPr>
          <p:cNvPr id="3" name="Rectangle 2"/>
          <p:cNvSpPr/>
          <p:nvPr/>
        </p:nvSpPr>
        <p:spPr>
          <a:xfrm>
            <a:off x="8151812" y="5910590"/>
            <a:ext cx="3728010" cy="261610"/>
          </a:xfrm>
          <a:prstGeom prst="rect">
            <a:avLst/>
          </a:prstGeom>
        </p:spPr>
        <p:txBody>
          <a:bodyPr wrap="none">
            <a:spAutoFit/>
          </a:bodyPr>
          <a:lstStyle/>
          <a:p>
            <a:r>
              <a:rPr lang="en-US" sz="1100" dirty="0"/>
              <a:t>http://</a:t>
            </a:r>
            <a:r>
              <a:rPr lang="en-US" sz="1100" dirty="0" err="1"/>
              <a:t>www.riverbed.com</a:t>
            </a:r>
            <a:r>
              <a:rPr lang="en-US" sz="1100" dirty="0"/>
              <a:t>/customer-stories/dc-</a:t>
            </a:r>
            <a:r>
              <a:rPr lang="en-US" sz="1100" dirty="0" err="1"/>
              <a:t>leisure.html</a:t>
            </a:r>
            <a:endParaRPr lang="en-US" sz="1100" dirty="0"/>
          </a:p>
        </p:txBody>
      </p:sp>
      <p:sp>
        <p:nvSpPr>
          <p:cNvPr id="4" name="Rectangle 3"/>
          <p:cNvSpPr/>
          <p:nvPr/>
        </p:nvSpPr>
        <p:spPr>
          <a:xfrm>
            <a:off x="4418012" y="5867400"/>
            <a:ext cx="3653765" cy="276999"/>
          </a:xfrm>
          <a:prstGeom prst="rect">
            <a:avLst/>
          </a:prstGeom>
        </p:spPr>
        <p:txBody>
          <a:bodyPr wrap="none">
            <a:spAutoFit/>
          </a:bodyPr>
          <a:lstStyle/>
          <a:p>
            <a:r>
              <a:rPr lang="en-US" sz="1200" dirty="0" err="1"/>
              <a:t>www.riverbed.com</a:t>
            </a:r>
            <a:r>
              <a:rPr lang="en-US" sz="1200" dirty="0"/>
              <a:t>/customer-stories/</a:t>
            </a:r>
            <a:r>
              <a:rPr lang="en-US" sz="1200" dirty="0" err="1"/>
              <a:t>IATGroup.html</a:t>
            </a:r>
            <a:endParaRPr lang="en-US" sz="1200" dirty="0"/>
          </a:p>
        </p:txBody>
      </p:sp>
    </p:spTree>
    <p:extLst>
      <p:ext uri="{BB962C8B-B14F-4D97-AF65-F5344CB8AC3E}">
        <p14:creationId xmlns:p14="http://schemas.microsoft.com/office/powerpoint/2010/main" val="110544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00"/>
                </a:solidFill>
              </a:rPr>
              <a:t>SteelHead</a:t>
            </a:r>
            <a:r>
              <a:rPr lang="en-US" dirty="0">
                <a:solidFill>
                  <a:srgbClr val="000000"/>
                </a:solidFill>
              </a:rPr>
              <a:t> </a:t>
            </a:r>
            <a:r>
              <a:rPr lang="en-US" dirty="0" smtClean="0">
                <a:solidFill>
                  <a:srgbClr val="000000"/>
                </a:solidFill>
              </a:rPr>
              <a:t>Mobile Enables Business Growth</a:t>
            </a:r>
            <a:endParaRPr lang="en-US" dirty="0">
              <a:solidFill>
                <a:srgbClr val="000000"/>
              </a:solidFill>
            </a:endParaRPr>
          </a:p>
        </p:txBody>
      </p:sp>
      <p:sp>
        <p:nvSpPr>
          <p:cNvPr id="28" name="TextBox 27"/>
          <p:cNvSpPr txBox="1"/>
          <p:nvPr/>
        </p:nvSpPr>
        <p:spPr>
          <a:xfrm>
            <a:off x="492659" y="3893954"/>
            <a:ext cx="594634" cy="1569660"/>
          </a:xfrm>
          <a:prstGeom prst="rect">
            <a:avLst/>
          </a:prstGeom>
          <a:noFill/>
        </p:spPr>
        <p:txBody>
          <a:bodyPr wrap="none" rtlCol="0">
            <a:spAutoFit/>
          </a:bodyPr>
          <a:lstStyle/>
          <a:p>
            <a:r>
              <a:rPr lang="en-US" sz="9600" dirty="0" smtClean="0">
                <a:solidFill>
                  <a:schemeClr val="accent2"/>
                </a:solidFill>
              </a:rPr>
              <a:t>“</a:t>
            </a:r>
            <a:endParaRPr lang="en-US" sz="9600" dirty="0">
              <a:solidFill>
                <a:schemeClr val="accent2"/>
              </a:solidFill>
            </a:endParaRPr>
          </a:p>
        </p:txBody>
      </p:sp>
      <p:sp>
        <p:nvSpPr>
          <p:cNvPr id="29" name="Rectangle 28"/>
          <p:cNvSpPr/>
          <p:nvPr/>
        </p:nvSpPr>
        <p:spPr>
          <a:xfrm>
            <a:off x="8277663" y="4620880"/>
            <a:ext cx="449718" cy="1569660"/>
          </a:xfrm>
          <a:prstGeom prst="rect">
            <a:avLst/>
          </a:prstGeom>
        </p:spPr>
        <p:txBody>
          <a:bodyPr wrap="square">
            <a:spAutoFit/>
          </a:bodyPr>
          <a:lstStyle/>
          <a:p>
            <a:r>
              <a:rPr lang="en-US" sz="9600" dirty="0">
                <a:solidFill>
                  <a:schemeClr val="accent2"/>
                </a:solidFill>
              </a:rPr>
              <a:t>”</a:t>
            </a:r>
          </a:p>
        </p:txBody>
      </p:sp>
      <p:sp>
        <p:nvSpPr>
          <p:cNvPr id="33" name="TextBox 32"/>
          <p:cNvSpPr txBox="1"/>
          <p:nvPr/>
        </p:nvSpPr>
        <p:spPr>
          <a:xfrm>
            <a:off x="9459293" y="4925674"/>
            <a:ext cx="1138478" cy="461665"/>
          </a:xfrm>
          <a:prstGeom prst="rect">
            <a:avLst/>
          </a:prstGeom>
          <a:noFill/>
        </p:spPr>
        <p:txBody>
          <a:bodyPr wrap="none" rtlCol="0">
            <a:spAutoFit/>
          </a:bodyPr>
          <a:lstStyle/>
          <a:p>
            <a:r>
              <a:rPr lang="en-US" sz="1200" dirty="0" smtClean="0">
                <a:solidFill>
                  <a:schemeClr val="tx1">
                    <a:lumMod val="50000"/>
                    <a:lumOff val="50000"/>
                  </a:schemeClr>
                </a:solidFill>
              </a:rPr>
              <a:t>Abe </a:t>
            </a:r>
            <a:r>
              <a:rPr lang="en-US" sz="1200" dirty="0" err="1" smtClean="0">
                <a:solidFill>
                  <a:schemeClr val="tx1">
                    <a:lumMod val="50000"/>
                    <a:lumOff val="50000"/>
                  </a:schemeClr>
                </a:solidFill>
              </a:rPr>
              <a:t>Esguerra</a:t>
            </a:r>
            <a:endParaRPr lang="en-US" sz="1200" dirty="0" smtClean="0">
              <a:solidFill>
                <a:schemeClr val="tx1">
                  <a:lumMod val="50000"/>
                  <a:lumOff val="50000"/>
                </a:schemeClr>
              </a:solidFill>
            </a:endParaRPr>
          </a:p>
          <a:p>
            <a:r>
              <a:rPr lang="en-US" sz="1200" dirty="0" smtClean="0">
                <a:solidFill>
                  <a:schemeClr val="tx1">
                    <a:lumMod val="50000"/>
                    <a:lumOff val="50000"/>
                  </a:schemeClr>
                </a:solidFill>
              </a:rPr>
              <a:t>IT Director</a:t>
            </a:r>
            <a:endParaRPr lang="en-US" sz="1200" dirty="0">
              <a:solidFill>
                <a:schemeClr val="tx1">
                  <a:lumMod val="50000"/>
                  <a:lumOff val="50000"/>
                </a:schemeClr>
              </a:solidFill>
            </a:endParaRPr>
          </a:p>
        </p:txBody>
      </p:sp>
      <p:pic>
        <p:nvPicPr>
          <p:cNvPr id="34"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59293" y="5488972"/>
            <a:ext cx="1852438" cy="67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p:cNvGrpSpPr/>
          <p:nvPr/>
        </p:nvGrpSpPr>
        <p:grpSpPr>
          <a:xfrm>
            <a:off x="684212" y="1524000"/>
            <a:ext cx="10793881" cy="2302933"/>
            <a:chOff x="694697" y="1524000"/>
            <a:chExt cx="10793881" cy="1905001"/>
          </a:xfrm>
        </p:grpSpPr>
        <p:grpSp>
          <p:nvGrpSpPr>
            <p:cNvPr id="38" name="Group 37"/>
            <p:cNvGrpSpPr/>
            <p:nvPr/>
          </p:nvGrpSpPr>
          <p:grpSpPr>
            <a:xfrm>
              <a:off x="694697" y="1524000"/>
              <a:ext cx="4953000" cy="1905001"/>
              <a:chOff x="694697" y="1524000"/>
              <a:chExt cx="4953000" cy="1905001"/>
            </a:xfrm>
          </p:grpSpPr>
          <p:sp>
            <p:nvSpPr>
              <p:cNvPr id="50" name="Freeform 6"/>
              <p:cNvSpPr>
                <a:spLocks/>
              </p:cNvSpPr>
              <p:nvPr userDrawn="1"/>
            </p:nvSpPr>
            <p:spPr bwMode="auto">
              <a:xfrm>
                <a:off x="694697" y="1524000"/>
                <a:ext cx="4953000" cy="1905000"/>
              </a:xfrm>
              <a:custGeom>
                <a:avLst/>
                <a:gdLst>
                  <a:gd name="T0" fmla="*/ 0 w 2542"/>
                  <a:gd name="T1" fmla="*/ 0 h 1921"/>
                  <a:gd name="T2" fmla="*/ 2542 w 2542"/>
                  <a:gd name="T3" fmla="*/ 0 h 1921"/>
                  <a:gd name="T4" fmla="*/ 2542 w 2542"/>
                  <a:gd name="T5" fmla="*/ 1921 h 1921"/>
                  <a:gd name="T6" fmla="*/ 0 w 2542"/>
                  <a:gd name="T7" fmla="*/ 1921 h 1921"/>
                  <a:gd name="T8" fmla="*/ 0 w 2542"/>
                  <a:gd name="T9" fmla="*/ 0 h 1921"/>
                  <a:gd name="T10" fmla="*/ 0 w 2542"/>
                  <a:gd name="T11" fmla="*/ 0 h 1921"/>
                </a:gdLst>
                <a:ahLst/>
                <a:cxnLst>
                  <a:cxn ang="0">
                    <a:pos x="T0" y="T1"/>
                  </a:cxn>
                  <a:cxn ang="0">
                    <a:pos x="T2" y="T3"/>
                  </a:cxn>
                  <a:cxn ang="0">
                    <a:pos x="T4" y="T5"/>
                  </a:cxn>
                  <a:cxn ang="0">
                    <a:pos x="T6" y="T7"/>
                  </a:cxn>
                  <a:cxn ang="0">
                    <a:pos x="T8" y="T9"/>
                  </a:cxn>
                  <a:cxn ang="0">
                    <a:pos x="T10" y="T11"/>
                  </a:cxn>
                </a:cxnLst>
                <a:rect l="0" t="0" r="r" b="b"/>
                <a:pathLst>
                  <a:path w="2542" h="1921">
                    <a:moveTo>
                      <a:pt x="0" y="0"/>
                    </a:moveTo>
                    <a:lnTo>
                      <a:pt x="2542" y="0"/>
                    </a:lnTo>
                    <a:lnTo>
                      <a:pt x="2542" y="1921"/>
                    </a:lnTo>
                    <a:lnTo>
                      <a:pt x="0" y="1921"/>
                    </a:lnTo>
                    <a:lnTo>
                      <a:pt x="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6" tIns="45719" rIns="91436" bIns="45719" numCol="1" anchor="t" anchorCtr="0" compatLnSpc="1">
                <a:prstTxWarp prst="textNoShape">
                  <a:avLst/>
                </a:prstTxWarp>
              </a:bodyPr>
              <a:lstStyle/>
              <a:p>
                <a:endParaRPr lang="en-US"/>
              </a:p>
            </p:txBody>
          </p:sp>
          <p:grpSp>
            <p:nvGrpSpPr>
              <p:cNvPr id="51" name="Group 50"/>
              <p:cNvGrpSpPr/>
              <p:nvPr/>
            </p:nvGrpSpPr>
            <p:grpSpPr>
              <a:xfrm>
                <a:off x="3882554" y="1876448"/>
                <a:ext cx="1765143" cy="1552553"/>
                <a:chOff x="3827221" y="3797990"/>
                <a:chExt cx="2269724" cy="2279155"/>
              </a:xfrm>
            </p:grpSpPr>
            <p:sp>
              <p:nvSpPr>
                <p:cNvPr id="54" name="Freeform 7"/>
                <p:cNvSpPr>
                  <a:spLocks/>
                </p:cNvSpPr>
                <p:nvPr userDrawn="1"/>
              </p:nvSpPr>
              <p:spPr bwMode="auto">
                <a:xfrm>
                  <a:off x="3827221" y="3797990"/>
                  <a:ext cx="2269724" cy="2279154"/>
                </a:xfrm>
                <a:custGeom>
                  <a:avLst/>
                  <a:gdLst>
                    <a:gd name="T0" fmla="*/ 0 w 713"/>
                    <a:gd name="T1" fmla="*/ 715 h 716"/>
                    <a:gd name="T2" fmla="*/ 0 w 713"/>
                    <a:gd name="T3" fmla="*/ 716 h 716"/>
                    <a:gd name="T4" fmla="*/ 713 w 713"/>
                    <a:gd name="T5" fmla="*/ 716 h 716"/>
                    <a:gd name="T6" fmla="*/ 713 w 713"/>
                    <a:gd name="T7" fmla="*/ 0 h 716"/>
                    <a:gd name="T8" fmla="*/ 0 w 713"/>
                    <a:gd name="T9" fmla="*/ 715 h 716"/>
                  </a:gdLst>
                  <a:ahLst/>
                  <a:cxnLst>
                    <a:cxn ang="0">
                      <a:pos x="T0" y="T1"/>
                    </a:cxn>
                    <a:cxn ang="0">
                      <a:pos x="T2" y="T3"/>
                    </a:cxn>
                    <a:cxn ang="0">
                      <a:pos x="T4" y="T5"/>
                    </a:cxn>
                    <a:cxn ang="0">
                      <a:pos x="T6" y="T7"/>
                    </a:cxn>
                    <a:cxn ang="0">
                      <a:pos x="T8" y="T9"/>
                    </a:cxn>
                  </a:cxnLst>
                  <a:rect l="0" t="0" r="r" b="b"/>
                  <a:pathLst>
                    <a:path w="713" h="716">
                      <a:moveTo>
                        <a:pt x="0" y="715"/>
                      </a:moveTo>
                      <a:cubicBezTo>
                        <a:pt x="0" y="716"/>
                        <a:pt x="0" y="716"/>
                        <a:pt x="0" y="716"/>
                      </a:cubicBezTo>
                      <a:cubicBezTo>
                        <a:pt x="713" y="716"/>
                        <a:pt x="713" y="716"/>
                        <a:pt x="713" y="716"/>
                      </a:cubicBezTo>
                      <a:cubicBezTo>
                        <a:pt x="713" y="0"/>
                        <a:pt x="713" y="0"/>
                        <a:pt x="713" y="0"/>
                      </a:cubicBezTo>
                      <a:cubicBezTo>
                        <a:pt x="319" y="1"/>
                        <a:pt x="0" y="321"/>
                        <a:pt x="0" y="715"/>
                      </a:cubicBezTo>
                      <a:close/>
                    </a:path>
                  </a:pathLst>
                </a:custGeom>
                <a:solidFill>
                  <a:schemeClr val="accent1">
                    <a:lumMod val="50000"/>
                    <a:alpha val="26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8"/>
                <p:cNvSpPr>
                  <a:spLocks/>
                </p:cNvSpPr>
                <p:nvPr userDrawn="1"/>
              </p:nvSpPr>
              <p:spPr bwMode="auto">
                <a:xfrm>
                  <a:off x="4976226" y="4953732"/>
                  <a:ext cx="1120719" cy="1123413"/>
                </a:xfrm>
                <a:custGeom>
                  <a:avLst/>
                  <a:gdLst>
                    <a:gd name="T0" fmla="*/ 0 w 352"/>
                    <a:gd name="T1" fmla="*/ 353 h 353"/>
                    <a:gd name="T2" fmla="*/ 0 w 352"/>
                    <a:gd name="T3" fmla="*/ 353 h 353"/>
                    <a:gd name="T4" fmla="*/ 352 w 352"/>
                    <a:gd name="T5" fmla="*/ 353 h 353"/>
                    <a:gd name="T6" fmla="*/ 352 w 352"/>
                    <a:gd name="T7" fmla="*/ 0 h 353"/>
                    <a:gd name="T8" fmla="*/ 0 w 352"/>
                    <a:gd name="T9" fmla="*/ 353 h 353"/>
                  </a:gdLst>
                  <a:ahLst/>
                  <a:cxnLst>
                    <a:cxn ang="0">
                      <a:pos x="T0" y="T1"/>
                    </a:cxn>
                    <a:cxn ang="0">
                      <a:pos x="T2" y="T3"/>
                    </a:cxn>
                    <a:cxn ang="0">
                      <a:pos x="T4" y="T5"/>
                    </a:cxn>
                    <a:cxn ang="0">
                      <a:pos x="T6" y="T7"/>
                    </a:cxn>
                    <a:cxn ang="0">
                      <a:pos x="T8" y="T9"/>
                    </a:cxn>
                  </a:cxnLst>
                  <a:rect l="0" t="0" r="r" b="b"/>
                  <a:pathLst>
                    <a:path w="352" h="353">
                      <a:moveTo>
                        <a:pt x="0" y="353"/>
                      </a:moveTo>
                      <a:cubicBezTo>
                        <a:pt x="0" y="353"/>
                        <a:pt x="0" y="353"/>
                        <a:pt x="0" y="353"/>
                      </a:cubicBezTo>
                      <a:cubicBezTo>
                        <a:pt x="352" y="353"/>
                        <a:pt x="352" y="353"/>
                        <a:pt x="352" y="353"/>
                      </a:cubicBezTo>
                      <a:cubicBezTo>
                        <a:pt x="352" y="0"/>
                        <a:pt x="352" y="0"/>
                        <a:pt x="352" y="0"/>
                      </a:cubicBezTo>
                      <a:cubicBezTo>
                        <a:pt x="157" y="0"/>
                        <a:pt x="0" y="158"/>
                        <a:pt x="0" y="353"/>
                      </a:cubicBezTo>
                      <a:close/>
                    </a:path>
                  </a:pathLst>
                </a:custGeom>
                <a:solidFill>
                  <a:schemeClr val="accent1">
                    <a:lumMod val="50000"/>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2" name="Text Placeholder 2"/>
              <p:cNvSpPr txBox="1">
                <a:spLocks/>
              </p:cNvSpPr>
              <p:nvPr/>
            </p:nvSpPr>
            <p:spPr bwMode="gray">
              <a:xfrm>
                <a:off x="800461" y="1962199"/>
                <a:ext cx="4618636" cy="990987"/>
              </a:xfrm>
              <a:prstGeom prst="rect">
                <a:avLst/>
              </a:prstGeom>
            </p:spPr>
            <p:txBody>
              <a:bodyPr vert="horz" lIns="91436" tIns="45719" rIns="91436" bIns="45719" rtlCol="0">
                <a:noAutofit/>
              </a:bodyPr>
              <a:lstStyle>
                <a:lvl1pPr marL="227013" indent="-227013" algn="l" defTabSz="914400" rtl="0" eaLnBrk="1" latinLnBrk="0" hangingPunct="1">
                  <a:spcBef>
                    <a:spcPct val="20000"/>
                  </a:spcBef>
                  <a:buClr>
                    <a:schemeClr val="accent1"/>
                  </a:buClr>
                  <a:buFont typeface="Arial" panose="020B0604020202020204" pitchFamily="34" charset="0"/>
                  <a:buChar char="•"/>
                  <a:defRPr sz="3000" kern="1200">
                    <a:solidFill>
                      <a:srgbClr val="D9D9D9"/>
                    </a:solidFill>
                    <a:latin typeface="+mn-lt"/>
                    <a:ea typeface="+mn-ea"/>
                    <a:cs typeface="+mn-cs"/>
                  </a:defRPr>
                </a:lvl1pPr>
                <a:lvl2pPr marL="512763" indent="-285750" algn="l" defTabSz="914400" rtl="0" eaLnBrk="1" latinLnBrk="0" hangingPunct="1">
                  <a:lnSpc>
                    <a:spcPct val="95000"/>
                  </a:lnSpc>
                  <a:spcBef>
                    <a:spcPts val="0"/>
                  </a:spcBef>
                  <a:buClr>
                    <a:schemeClr val="accent1"/>
                  </a:buClr>
                  <a:buFont typeface="Franklin Gothic Book" panose="020B0503020102020204" pitchFamily="34" charset="0"/>
                  <a:buChar char="–"/>
                  <a:defRPr sz="2600" kern="1200">
                    <a:solidFill>
                      <a:srgbClr val="D9D9D9"/>
                    </a:solidFill>
                    <a:latin typeface="+mn-lt"/>
                    <a:ea typeface="+mn-ea"/>
                    <a:cs typeface="+mn-cs"/>
                  </a:defRPr>
                </a:lvl2pPr>
                <a:lvl3pPr marL="746125" indent="-233363" algn="l" defTabSz="914400" rtl="0" eaLnBrk="1" latinLnBrk="0" hangingPunct="1">
                  <a:lnSpc>
                    <a:spcPct val="95000"/>
                  </a:lnSpc>
                  <a:spcBef>
                    <a:spcPts val="0"/>
                  </a:spcBef>
                  <a:buClr>
                    <a:schemeClr val="accent1"/>
                  </a:buClr>
                  <a:buFont typeface="Franklin Gothic Book" panose="020B0503020102020204" pitchFamily="34" charset="0"/>
                  <a:buChar char="–"/>
                  <a:defRPr sz="2200" kern="1200">
                    <a:solidFill>
                      <a:srgbClr val="D9D9D9"/>
                    </a:solidFill>
                    <a:latin typeface="+mn-lt"/>
                    <a:ea typeface="+mn-ea"/>
                    <a:cs typeface="+mn-cs"/>
                  </a:defRPr>
                </a:lvl3pPr>
                <a:lvl4pPr marL="973138" indent="-227013" algn="l" defTabSz="914400" rtl="0" eaLnBrk="1" latinLnBrk="0" hangingPunct="1">
                  <a:lnSpc>
                    <a:spcPct val="95000"/>
                  </a:lnSpc>
                  <a:spcBef>
                    <a:spcPts val="0"/>
                  </a:spcBef>
                  <a:buClr>
                    <a:schemeClr val="accent1"/>
                  </a:buClr>
                  <a:buFont typeface="Franklin Gothic Book" panose="020B0503020102020204" pitchFamily="34" charset="0"/>
                  <a:buChar char="–"/>
                  <a:defRPr sz="2000" kern="1200">
                    <a:solidFill>
                      <a:srgbClr val="D9D9D9"/>
                    </a:solidFill>
                    <a:latin typeface="+mn-lt"/>
                    <a:ea typeface="+mn-ea"/>
                    <a:cs typeface="+mn-cs"/>
                  </a:defRPr>
                </a:lvl4pPr>
                <a:lvl5pPr marL="1141413" indent="-168275" algn="l" defTabSz="914400" rtl="0" eaLnBrk="1" latinLnBrk="0" hangingPunct="1">
                  <a:lnSpc>
                    <a:spcPct val="95000"/>
                  </a:lnSpc>
                  <a:spcBef>
                    <a:spcPts val="0"/>
                  </a:spcBef>
                  <a:buClr>
                    <a:schemeClr val="accent1"/>
                  </a:buClr>
                  <a:buFont typeface="Franklin Gothic Book" panose="020B0503020102020204" pitchFamily="34" charset="0"/>
                  <a:buChar char="–"/>
                  <a:defRPr sz="1800" kern="1200">
                    <a:solidFill>
                      <a:srgbClr val="D9D9D9"/>
                    </a:solidFill>
                    <a:latin typeface="+mn-lt"/>
                    <a:ea typeface="+mn-ea"/>
                    <a:cs typeface="+mn-cs"/>
                  </a:defRPr>
                </a:lvl5pPr>
                <a:lvl6pPr marL="1316038" indent="-174625" algn="l" defTabSz="914400" rtl="0" eaLnBrk="1" latinLnBrk="0" hangingPunct="1">
                  <a:lnSpc>
                    <a:spcPct val="95000"/>
                  </a:lnSpc>
                  <a:spcBef>
                    <a:spcPts val="0"/>
                  </a:spcBef>
                  <a:buClr>
                    <a:schemeClr val="accent1"/>
                  </a:buClr>
                  <a:buFont typeface="Franklin Gothic Book" panose="020B0503020102020204" pitchFamily="34" charset="0"/>
                  <a:buChar char="–"/>
                  <a:defRPr sz="1600" kern="1200" baseline="0">
                    <a:solidFill>
                      <a:srgbClr val="D9D9D9"/>
                    </a:solidFill>
                    <a:latin typeface="+mn-lt"/>
                    <a:ea typeface="+mn-ea"/>
                    <a:cs typeface="+mn-cs"/>
                  </a:defRPr>
                </a:lvl6pPr>
                <a:lvl7pPr marL="1427163" indent="-111125" algn="l" defTabSz="914400" rtl="0" eaLnBrk="1" latinLnBrk="0" hangingPunct="1">
                  <a:lnSpc>
                    <a:spcPct val="95000"/>
                  </a:lnSpc>
                  <a:spcBef>
                    <a:spcPts val="0"/>
                  </a:spcBef>
                  <a:buClr>
                    <a:schemeClr val="accent1"/>
                  </a:buClr>
                  <a:buFont typeface="Franklin Gothic Book" panose="020B0503020102020204" pitchFamily="34" charset="0"/>
                  <a:buChar char="–"/>
                  <a:defRPr sz="1400" kern="1200" baseline="0">
                    <a:solidFill>
                      <a:srgbClr val="D9D9D9"/>
                    </a:solidFill>
                    <a:latin typeface="+mn-lt"/>
                    <a:ea typeface="+mn-ea"/>
                    <a:cs typeface="+mn-cs"/>
                  </a:defRPr>
                </a:lvl7pPr>
                <a:lvl8pPr marL="1543050" indent="-115888" algn="l" defTabSz="914400" rtl="0" eaLnBrk="1" latinLnBrk="0" hangingPunct="1">
                  <a:lnSpc>
                    <a:spcPct val="95000"/>
                  </a:lnSpc>
                  <a:spcBef>
                    <a:spcPts val="0"/>
                  </a:spcBef>
                  <a:buClr>
                    <a:schemeClr val="accent1"/>
                  </a:buClr>
                  <a:buFont typeface="Franklin Gothic Book" panose="020B0503020102020204" pitchFamily="34" charset="0"/>
                  <a:buChar char="–"/>
                  <a:defRPr sz="1200" kern="1200" baseline="0">
                    <a:solidFill>
                      <a:srgbClr val="D9D9D9"/>
                    </a:solidFill>
                    <a:latin typeface="+mn-lt"/>
                    <a:ea typeface="+mn-ea"/>
                    <a:cs typeface="+mn-cs"/>
                  </a:defRPr>
                </a:lvl8pPr>
                <a:lvl9pPr marL="1660525" indent="-117475" algn="l" defTabSz="914400" rtl="0" eaLnBrk="1" latinLnBrk="0" hangingPunct="1">
                  <a:lnSpc>
                    <a:spcPct val="95000"/>
                  </a:lnSpc>
                  <a:spcBef>
                    <a:spcPts val="0"/>
                  </a:spcBef>
                  <a:buClr>
                    <a:schemeClr val="accent1"/>
                  </a:buClr>
                  <a:buFont typeface="Franklin Gothic Book" panose="020B0503020102020204" pitchFamily="34" charset="0"/>
                  <a:buChar char="–"/>
                  <a:defRPr sz="1200" kern="1200" baseline="0">
                    <a:solidFill>
                      <a:srgbClr val="D9D9D9"/>
                    </a:solidFill>
                    <a:latin typeface="+mn-lt"/>
                    <a:ea typeface="+mn-ea"/>
                    <a:cs typeface="+mn-cs"/>
                  </a:defRPr>
                </a:lvl9pPr>
              </a:lstStyle>
              <a:p>
                <a:pPr>
                  <a:buClrTx/>
                  <a:buFont typeface="Wingdings" charset="2"/>
                  <a:buChar char="§"/>
                </a:pPr>
                <a:r>
                  <a:rPr lang="en-US" sz="2000" dirty="0" smtClean="0">
                    <a:solidFill>
                      <a:schemeClr val="bg1"/>
                    </a:solidFill>
                  </a:rPr>
                  <a:t>Poor App Performance</a:t>
                </a:r>
              </a:p>
              <a:p>
                <a:pPr>
                  <a:buClrTx/>
                  <a:buFont typeface="Wingdings" charset="2"/>
                  <a:buChar char="§"/>
                </a:pPr>
                <a:r>
                  <a:rPr lang="en-US" sz="2000" dirty="0" smtClean="0">
                    <a:solidFill>
                      <a:schemeClr val="bg1"/>
                    </a:solidFill>
                  </a:rPr>
                  <a:t>Bandwidth </a:t>
                </a:r>
                <a:r>
                  <a:rPr lang="en-US" sz="2000" dirty="0" smtClean="0">
                    <a:solidFill>
                      <a:schemeClr val="bg1"/>
                    </a:solidFill>
                  </a:rPr>
                  <a:t>Limitations </a:t>
                </a:r>
                <a:r>
                  <a:rPr lang="en-US" sz="2000" dirty="0" smtClean="0">
                    <a:solidFill>
                      <a:schemeClr val="bg1"/>
                    </a:solidFill>
                  </a:rPr>
                  <a:t>at Remote Sites</a:t>
                </a:r>
              </a:p>
              <a:p>
                <a:pPr>
                  <a:buClrTx/>
                  <a:buFont typeface="Wingdings" charset="2"/>
                  <a:buChar char="§"/>
                </a:pPr>
                <a:r>
                  <a:rPr lang="en-US" sz="2000" dirty="0" smtClean="0">
                    <a:solidFill>
                      <a:schemeClr val="bg1"/>
                    </a:solidFill>
                  </a:rPr>
                  <a:t>Collaboration Difficult</a:t>
                </a:r>
              </a:p>
              <a:p>
                <a:pPr>
                  <a:buClrTx/>
                  <a:buFont typeface="Wingdings" charset="2"/>
                  <a:buChar char="§"/>
                </a:pPr>
                <a:r>
                  <a:rPr lang="en-US" sz="2000" dirty="0" smtClean="0">
                    <a:solidFill>
                      <a:schemeClr val="bg1"/>
                    </a:solidFill>
                  </a:rPr>
                  <a:t>Scale Better to Support Growth </a:t>
                </a:r>
              </a:p>
              <a:p>
                <a:pPr marL="0" indent="0" algn="ctr">
                  <a:buNone/>
                </a:pPr>
                <a:endParaRPr lang="en-US" sz="2000" dirty="0">
                  <a:solidFill>
                    <a:schemeClr val="bg1"/>
                  </a:solidFill>
                </a:endParaRPr>
              </a:p>
            </p:txBody>
          </p:sp>
          <p:sp>
            <p:nvSpPr>
              <p:cNvPr id="53" name="Text Placeholder 6"/>
              <p:cNvSpPr txBox="1">
                <a:spLocks/>
              </p:cNvSpPr>
              <p:nvPr/>
            </p:nvSpPr>
            <p:spPr bwMode="gray">
              <a:xfrm>
                <a:off x="952443" y="1524000"/>
                <a:ext cx="4390454" cy="576427"/>
              </a:xfrm>
              <a:prstGeom prst="rect">
                <a:avLst/>
              </a:prstGeom>
            </p:spPr>
            <p:txBody>
              <a:bodyPr vert="horz" lIns="91436" tIns="45719" rIns="91436" bIns="45719" rtlCol="0">
                <a:noAutofit/>
              </a:bodyPr>
              <a:lstStyle>
                <a:lvl1pPr marL="227013" indent="-227013" algn="l" defTabSz="914400" rtl="0" eaLnBrk="1" latinLnBrk="0" hangingPunct="1">
                  <a:spcBef>
                    <a:spcPct val="20000"/>
                  </a:spcBef>
                  <a:buClr>
                    <a:schemeClr val="accent1"/>
                  </a:buClr>
                  <a:buFont typeface="Arial" panose="020B0604020202020204" pitchFamily="34" charset="0"/>
                  <a:buChar char="•"/>
                  <a:defRPr sz="3000" kern="1200">
                    <a:solidFill>
                      <a:srgbClr val="D9D9D9"/>
                    </a:solidFill>
                    <a:latin typeface="+mn-lt"/>
                    <a:ea typeface="+mn-ea"/>
                    <a:cs typeface="+mn-cs"/>
                  </a:defRPr>
                </a:lvl1pPr>
                <a:lvl2pPr marL="512763" indent="-285750" algn="l" defTabSz="914400" rtl="0" eaLnBrk="1" latinLnBrk="0" hangingPunct="1">
                  <a:lnSpc>
                    <a:spcPct val="95000"/>
                  </a:lnSpc>
                  <a:spcBef>
                    <a:spcPts val="0"/>
                  </a:spcBef>
                  <a:buClr>
                    <a:schemeClr val="accent1"/>
                  </a:buClr>
                  <a:buFont typeface="Franklin Gothic Book" panose="020B0503020102020204" pitchFamily="34" charset="0"/>
                  <a:buChar char="–"/>
                  <a:defRPr sz="2600" kern="1200">
                    <a:solidFill>
                      <a:srgbClr val="D9D9D9"/>
                    </a:solidFill>
                    <a:latin typeface="+mn-lt"/>
                    <a:ea typeface="+mn-ea"/>
                    <a:cs typeface="+mn-cs"/>
                  </a:defRPr>
                </a:lvl2pPr>
                <a:lvl3pPr marL="746125" indent="-233363" algn="l" defTabSz="914400" rtl="0" eaLnBrk="1" latinLnBrk="0" hangingPunct="1">
                  <a:lnSpc>
                    <a:spcPct val="95000"/>
                  </a:lnSpc>
                  <a:spcBef>
                    <a:spcPts val="0"/>
                  </a:spcBef>
                  <a:buClr>
                    <a:schemeClr val="accent1"/>
                  </a:buClr>
                  <a:buFont typeface="Franklin Gothic Book" panose="020B0503020102020204" pitchFamily="34" charset="0"/>
                  <a:buChar char="–"/>
                  <a:defRPr sz="2200" kern="1200">
                    <a:solidFill>
                      <a:srgbClr val="D9D9D9"/>
                    </a:solidFill>
                    <a:latin typeface="+mn-lt"/>
                    <a:ea typeface="+mn-ea"/>
                    <a:cs typeface="+mn-cs"/>
                  </a:defRPr>
                </a:lvl3pPr>
                <a:lvl4pPr marL="973138" indent="-227013" algn="l" defTabSz="914400" rtl="0" eaLnBrk="1" latinLnBrk="0" hangingPunct="1">
                  <a:lnSpc>
                    <a:spcPct val="95000"/>
                  </a:lnSpc>
                  <a:spcBef>
                    <a:spcPts val="0"/>
                  </a:spcBef>
                  <a:buClr>
                    <a:schemeClr val="accent1"/>
                  </a:buClr>
                  <a:buFont typeface="Franklin Gothic Book" panose="020B0503020102020204" pitchFamily="34" charset="0"/>
                  <a:buChar char="–"/>
                  <a:defRPr sz="2000" kern="1200">
                    <a:solidFill>
                      <a:srgbClr val="D9D9D9"/>
                    </a:solidFill>
                    <a:latin typeface="+mn-lt"/>
                    <a:ea typeface="+mn-ea"/>
                    <a:cs typeface="+mn-cs"/>
                  </a:defRPr>
                </a:lvl4pPr>
                <a:lvl5pPr marL="1141413" indent="-168275" algn="l" defTabSz="914400" rtl="0" eaLnBrk="1" latinLnBrk="0" hangingPunct="1">
                  <a:lnSpc>
                    <a:spcPct val="95000"/>
                  </a:lnSpc>
                  <a:spcBef>
                    <a:spcPts val="0"/>
                  </a:spcBef>
                  <a:buClr>
                    <a:schemeClr val="accent1"/>
                  </a:buClr>
                  <a:buFont typeface="Franklin Gothic Book" panose="020B0503020102020204" pitchFamily="34" charset="0"/>
                  <a:buChar char="–"/>
                  <a:defRPr sz="1800" kern="1200">
                    <a:solidFill>
                      <a:srgbClr val="D9D9D9"/>
                    </a:solidFill>
                    <a:latin typeface="+mn-lt"/>
                    <a:ea typeface="+mn-ea"/>
                    <a:cs typeface="+mn-cs"/>
                  </a:defRPr>
                </a:lvl5pPr>
                <a:lvl6pPr marL="1316038" indent="-174625" algn="l" defTabSz="914400" rtl="0" eaLnBrk="1" latinLnBrk="0" hangingPunct="1">
                  <a:lnSpc>
                    <a:spcPct val="95000"/>
                  </a:lnSpc>
                  <a:spcBef>
                    <a:spcPts val="0"/>
                  </a:spcBef>
                  <a:buClr>
                    <a:schemeClr val="accent1"/>
                  </a:buClr>
                  <a:buFont typeface="Franklin Gothic Book" panose="020B0503020102020204" pitchFamily="34" charset="0"/>
                  <a:buChar char="–"/>
                  <a:defRPr sz="1600" kern="1200" baseline="0">
                    <a:solidFill>
                      <a:srgbClr val="D9D9D9"/>
                    </a:solidFill>
                    <a:latin typeface="+mn-lt"/>
                    <a:ea typeface="+mn-ea"/>
                    <a:cs typeface="+mn-cs"/>
                  </a:defRPr>
                </a:lvl6pPr>
                <a:lvl7pPr marL="1427163" indent="-111125" algn="l" defTabSz="914400" rtl="0" eaLnBrk="1" latinLnBrk="0" hangingPunct="1">
                  <a:lnSpc>
                    <a:spcPct val="95000"/>
                  </a:lnSpc>
                  <a:spcBef>
                    <a:spcPts val="0"/>
                  </a:spcBef>
                  <a:buClr>
                    <a:schemeClr val="accent1"/>
                  </a:buClr>
                  <a:buFont typeface="Franklin Gothic Book" panose="020B0503020102020204" pitchFamily="34" charset="0"/>
                  <a:buChar char="–"/>
                  <a:defRPr sz="1400" kern="1200" baseline="0">
                    <a:solidFill>
                      <a:srgbClr val="D9D9D9"/>
                    </a:solidFill>
                    <a:latin typeface="+mn-lt"/>
                    <a:ea typeface="+mn-ea"/>
                    <a:cs typeface="+mn-cs"/>
                  </a:defRPr>
                </a:lvl7pPr>
                <a:lvl8pPr marL="1543050" indent="-115888" algn="l" defTabSz="914400" rtl="0" eaLnBrk="1" latinLnBrk="0" hangingPunct="1">
                  <a:lnSpc>
                    <a:spcPct val="95000"/>
                  </a:lnSpc>
                  <a:spcBef>
                    <a:spcPts val="0"/>
                  </a:spcBef>
                  <a:buClr>
                    <a:schemeClr val="accent1"/>
                  </a:buClr>
                  <a:buFont typeface="Franklin Gothic Book" panose="020B0503020102020204" pitchFamily="34" charset="0"/>
                  <a:buChar char="–"/>
                  <a:defRPr sz="1200" kern="1200" baseline="0">
                    <a:solidFill>
                      <a:srgbClr val="D9D9D9"/>
                    </a:solidFill>
                    <a:latin typeface="+mn-lt"/>
                    <a:ea typeface="+mn-ea"/>
                    <a:cs typeface="+mn-cs"/>
                  </a:defRPr>
                </a:lvl8pPr>
                <a:lvl9pPr marL="1660525" indent="-117475" algn="l" defTabSz="914400" rtl="0" eaLnBrk="1" latinLnBrk="0" hangingPunct="1">
                  <a:lnSpc>
                    <a:spcPct val="95000"/>
                  </a:lnSpc>
                  <a:spcBef>
                    <a:spcPts val="0"/>
                  </a:spcBef>
                  <a:buClr>
                    <a:schemeClr val="accent1"/>
                  </a:buClr>
                  <a:buFont typeface="Franklin Gothic Book" panose="020B0503020102020204" pitchFamily="34" charset="0"/>
                  <a:buChar char="–"/>
                  <a:defRPr sz="1200" kern="1200" baseline="0">
                    <a:solidFill>
                      <a:srgbClr val="D9D9D9"/>
                    </a:solidFill>
                    <a:latin typeface="+mn-lt"/>
                    <a:ea typeface="+mn-ea"/>
                    <a:cs typeface="+mn-cs"/>
                  </a:defRPr>
                </a:lvl9pPr>
              </a:lstStyle>
              <a:p>
                <a:pPr marL="0" indent="0" algn="ctr">
                  <a:buNone/>
                </a:pPr>
                <a:r>
                  <a:rPr lang="en-US" sz="3600" dirty="0" smtClean="0">
                    <a:solidFill>
                      <a:schemeClr val="bg1"/>
                    </a:solidFill>
                  </a:rPr>
                  <a:t>Challenge</a:t>
                </a:r>
                <a:endParaRPr lang="en-US" sz="3600" dirty="0">
                  <a:solidFill>
                    <a:schemeClr val="bg1"/>
                  </a:solidFill>
                </a:endParaRPr>
              </a:p>
            </p:txBody>
          </p:sp>
        </p:grpSp>
        <p:grpSp>
          <p:nvGrpSpPr>
            <p:cNvPr id="43" name="Group 42"/>
            <p:cNvGrpSpPr/>
            <p:nvPr/>
          </p:nvGrpSpPr>
          <p:grpSpPr>
            <a:xfrm>
              <a:off x="6409697" y="1524000"/>
              <a:ext cx="5078881" cy="1905000"/>
              <a:chOff x="2744308" y="1524000"/>
              <a:chExt cx="5078881" cy="1905000"/>
            </a:xfrm>
          </p:grpSpPr>
          <p:sp>
            <p:nvSpPr>
              <p:cNvPr id="44" name="Freeform 6"/>
              <p:cNvSpPr>
                <a:spLocks/>
              </p:cNvSpPr>
              <p:nvPr/>
            </p:nvSpPr>
            <p:spPr bwMode="auto">
              <a:xfrm>
                <a:off x="2744308" y="1524000"/>
                <a:ext cx="5078881" cy="1905000"/>
              </a:xfrm>
              <a:custGeom>
                <a:avLst/>
                <a:gdLst>
                  <a:gd name="T0" fmla="*/ 0 w 2542"/>
                  <a:gd name="T1" fmla="*/ 0 h 1921"/>
                  <a:gd name="T2" fmla="*/ 2542 w 2542"/>
                  <a:gd name="T3" fmla="*/ 0 h 1921"/>
                  <a:gd name="T4" fmla="*/ 2542 w 2542"/>
                  <a:gd name="T5" fmla="*/ 1921 h 1921"/>
                  <a:gd name="T6" fmla="*/ 0 w 2542"/>
                  <a:gd name="T7" fmla="*/ 1921 h 1921"/>
                  <a:gd name="T8" fmla="*/ 0 w 2542"/>
                  <a:gd name="T9" fmla="*/ 0 h 1921"/>
                  <a:gd name="T10" fmla="*/ 0 w 2542"/>
                  <a:gd name="T11" fmla="*/ 0 h 1921"/>
                </a:gdLst>
                <a:ahLst/>
                <a:cxnLst>
                  <a:cxn ang="0">
                    <a:pos x="T0" y="T1"/>
                  </a:cxn>
                  <a:cxn ang="0">
                    <a:pos x="T2" y="T3"/>
                  </a:cxn>
                  <a:cxn ang="0">
                    <a:pos x="T4" y="T5"/>
                  </a:cxn>
                  <a:cxn ang="0">
                    <a:pos x="T6" y="T7"/>
                  </a:cxn>
                  <a:cxn ang="0">
                    <a:pos x="T8" y="T9"/>
                  </a:cxn>
                  <a:cxn ang="0">
                    <a:pos x="T10" y="T11"/>
                  </a:cxn>
                </a:cxnLst>
                <a:rect l="0" t="0" r="r" b="b"/>
                <a:pathLst>
                  <a:path w="2542" h="1921">
                    <a:moveTo>
                      <a:pt x="0" y="0"/>
                    </a:moveTo>
                    <a:lnTo>
                      <a:pt x="2542" y="0"/>
                    </a:lnTo>
                    <a:lnTo>
                      <a:pt x="2542" y="1921"/>
                    </a:lnTo>
                    <a:lnTo>
                      <a:pt x="0" y="1921"/>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6" tIns="45719" rIns="91436" bIns="45719" numCol="1" anchor="t" anchorCtr="0" compatLnSpc="1">
                <a:prstTxWarp prst="textNoShape">
                  <a:avLst/>
                </a:prstTxWarp>
              </a:bodyPr>
              <a:lstStyle/>
              <a:p>
                <a:endParaRPr lang="en-US" dirty="0"/>
              </a:p>
            </p:txBody>
          </p:sp>
          <p:grpSp>
            <p:nvGrpSpPr>
              <p:cNvPr id="45" name="Group 44"/>
              <p:cNvGrpSpPr/>
              <p:nvPr/>
            </p:nvGrpSpPr>
            <p:grpSpPr>
              <a:xfrm>
                <a:off x="6057747" y="1735548"/>
                <a:ext cx="1765143" cy="1552553"/>
                <a:chOff x="6057747" y="1735548"/>
                <a:chExt cx="1765143" cy="1552553"/>
              </a:xfrm>
            </p:grpSpPr>
            <p:sp>
              <p:nvSpPr>
                <p:cNvPr id="48" name="Freeform 7"/>
                <p:cNvSpPr>
                  <a:spLocks/>
                </p:cNvSpPr>
                <p:nvPr/>
              </p:nvSpPr>
              <p:spPr bwMode="auto">
                <a:xfrm>
                  <a:off x="6057747" y="1735548"/>
                  <a:ext cx="1765143" cy="1552552"/>
                </a:xfrm>
                <a:custGeom>
                  <a:avLst/>
                  <a:gdLst>
                    <a:gd name="T0" fmla="*/ 0 w 713"/>
                    <a:gd name="T1" fmla="*/ 715 h 716"/>
                    <a:gd name="T2" fmla="*/ 0 w 713"/>
                    <a:gd name="T3" fmla="*/ 716 h 716"/>
                    <a:gd name="T4" fmla="*/ 713 w 713"/>
                    <a:gd name="T5" fmla="*/ 716 h 716"/>
                    <a:gd name="T6" fmla="*/ 713 w 713"/>
                    <a:gd name="T7" fmla="*/ 0 h 716"/>
                    <a:gd name="T8" fmla="*/ 0 w 713"/>
                    <a:gd name="T9" fmla="*/ 715 h 716"/>
                  </a:gdLst>
                  <a:ahLst/>
                  <a:cxnLst>
                    <a:cxn ang="0">
                      <a:pos x="T0" y="T1"/>
                    </a:cxn>
                    <a:cxn ang="0">
                      <a:pos x="T2" y="T3"/>
                    </a:cxn>
                    <a:cxn ang="0">
                      <a:pos x="T4" y="T5"/>
                    </a:cxn>
                    <a:cxn ang="0">
                      <a:pos x="T6" y="T7"/>
                    </a:cxn>
                    <a:cxn ang="0">
                      <a:pos x="T8" y="T9"/>
                    </a:cxn>
                  </a:cxnLst>
                  <a:rect l="0" t="0" r="r" b="b"/>
                  <a:pathLst>
                    <a:path w="713" h="716">
                      <a:moveTo>
                        <a:pt x="0" y="715"/>
                      </a:moveTo>
                      <a:cubicBezTo>
                        <a:pt x="0" y="716"/>
                        <a:pt x="0" y="716"/>
                        <a:pt x="0" y="716"/>
                      </a:cubicBezTo>
                      <a:cubicBezTo>
                        <a:pt x="713" y="716"/>
                        <a:pt x="713" y="716"/>
                        <a:pt x="713" y="716"/>
                      </a:cubicBezTo>
                      <a:cubicBezTo>
                        <a:pt x="713" y="0"/>
                        <a:pt x="713" y="0"/>
                        <a:pt x="713" y="0"/>
                      </a:cubicBezTo>
                      <a:cubicBezTo>
                        <a:pt x="319" y="1"/>
                        <a:pt x="0" y="321"/>
                        <a:pt x="0" y="715"/>
                      </a:cubicBezTo>
                      <a:close/>
                    </a:path>
                  </a:pathLst>
                </a:custGeom>
                <a:solidFill>
                  <a:schemeClr val="accent2">
                    <a:lumMod val="50000"/>
                    <a:alpha val="26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8"/>
                <p:cNvSpPr>
                  <a:spLocks/>
                </p:cNvSpPr>
                <p:nvPr/>
              </p:nvSpPr>
              <p:spPr bwMode="auto">
                <a:xfrm>
                  <a:off x="6951318" y="2522836"/>
                  <a:ext cx="871572" cy="765265"/>
                </a:xfrm>
                <a:custGeom>
                  <a:avLst/>
                  <a:gdLst>
                    <a:gd name="T0" fmla="*/ 0 w 352"/>
                    <a:gd name="T1" fmla="*/ 353 h 353"/>
                    <a:gd name="T2" fmla="*/ 0 w 352"/>
                    <a:gd name="T3" fmla="*/ 353 h 353"/>
                    <a:gd name="T4" fmla="*/ 352 w 352"/>
                    <a:gd name="T5" fmla="*/ 353 h 353"/>
                    <a:gd name="T6" fmla="*/ 352 w 352"/>
                    <a:gd name="T7" fmla="*/ 0 h 353"/>
                    <a:gd name="T8" fmla="*/ 0 w 352"/>
                    <a:gd name="T9" fmla="*/ 353 h 353"/>
                  </a:gdLst>
                  <a:ahLst/>
                  <a:cxnLst>
                    <a:cxn ang="0">
                      <a:pos x="T0" y="T1"/>
                    </a:cxn>
                    <a:cxn ang="0">
                      <a:pos x="T2" y="T3"/>
                    </a:cxn>
                    <a:cxn ang="0">
                      <a:pos x="T4" y="T5"/>
                    </a:cxn>
                    <a:cxn ang="0">
                      <a:pos x="T6" y="T7"/>
                    </a:cxn>
                    <a:cxn ang="0">
                      <a:pos x="T8" y="T9"/>
                    </a:cxn>
                  </a:cxnLst>
                  <a:rect l="0" t="0" r="r" b="b"/>
                  <a:pathLst>
                    <a:path w="352" h="353">
                      <a:moveTo>
                        <a:pt x="0" y="353"/>
                      </a:moveTo>
                      <a:cubicBezTo>
                        <a:pt x="0" y="353"/>
                        <a:pt x="0" y="353"/>
                        <a:pt x="0" y="353"/>
                      </a:cubicBezTo>
                      <a:cubicBezTo>
                        <a:pt x="352" y="353"/>
                        <a:pt x="352" y="353"/>
                        <a:pt x="352" y="353"/>
                      </a:cubicBezTo>
                      <a:cubicBezTo>
                        <a:pt x="352" y="0"/>
                        <a:pt x="352" y="0"/>
                        <a:pt x="352" y="0"/>
                      </a:cubicBezTo>
                      <a:cubicBezTo>
                        <a:pt x="157" y="0"/>
                        <a:pt x="0" y="158"/>
                        <a:pt x="0" y="353"/>
                      </a:cubicBezTo>
                      <a:close/>
                    </a:path>
                  </a:pathLst>
                </a:custGeom>
                <a:solidFill>
                  <a:schemeClr val="accent2">
                    <a:lumMod val="50000"/>
                    <a:alpha val="36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Text Placeholder 2"/>
              <p:cNvSpPr txBox="1">
                <a:spLocks/>
              </p:cNvSpPr>
              <p:nvPr/>
            </p:nvSpPr>
            <p:spPr bwMode="gray">
              <a:xfrm>
                <a:off x="2820508" y="2027342"/>
                <a:ext cx="4953000" cy="990987"/>
              </a:xfrm>
              <a:prstGeom prst="rect">
                <a:avLst/>
              </a:prstGeom>
            </p:spPr>
            <p:txBody>
              <a:bodyPr vert="horz" lIns="91436" tIns="45719" rIns="91436" bIns="45719" rtlCol="0">
                <a:noAutofit/>
              </a:bodyPr>
              <a:lstStyle>
                <a:lvl1pPr marL="227013" indent="-227013" algn="l" defTabSz="914400" rtl="0" eaLnBrk="1" latinLnBrk="0" hangingPunct="1">
                  <a:spcBef>
                    <a:spcPct val="20000"/>
                  </a:spcBef>
                  <a:buClr>
                    <a:schemeClr val="accent1"/>
                  </a:buClr>
                  <a:buFont typeface="Arial" panose="020B0604020202020204" pitchFamily="34" charset="0"/>
                  <a:buChar char="•"/>
                  <a:defRPr sz="3000" kern="1200">
                    <a:solidFill>
                      <a:srgbClr val="D9D9D9"/>
                    </a:solidFill>
                    <a:latin typeface="+mn-lt"/>
                    <a:ea typeface="+mn-ea"/>
                    <a:cs typeface="+mn-cs"/>
                  </a:defRPr>
                </a:lvl1pPr>
                <a:lvl2pPr marL="512763" indent="-285750" algn="l" defTabSz="914400" rtl="0" eaLnBrk="1" latinLnBrk="0" hangingPunct="1">
                  <a:lnSpc>
                    <a:spcPct val="95000"/>
                  </a:lnSpc>
                  <a:spcBef>
                    <a:spcPts val="0"/>
                  </a:spcBef>
                  <a:buClr>
                    <a:schemeClr val="accent1"/>
                  </a:buClr>
                  <a:buFont typeface="Franklin Gothic Book" panose="020B0503020102020204" pitchFamily="34" charset="0"/>
                  <a:buChar char="–"/>
                  <a:defRPr sz="2600" kern="1200">
                    <a:solidFill>
                      <a:srgbClr val="D9D9D9"/>
                    </a:solidFill>
                    <a:latin typeface="+mn-lt"/>
                    <a:ea typeface="+mn-ea"/>
                    <a:cs typeface="+mn-cs"/>
                  </a:defRPr>
                </a:lvl2pPr>
                <a:lvl3pPr marL="746125" indent="-233363" algn="l" defTabSz="914400" rtl="0" eaLnBrk="1" latinLnBrk="0" hangingPunct="1">
                  <a:lnSpc>
                    <a:spcPct val="95000"/>
                  </a:lnSpc>
                  <a:spcBef>
                    <a:spcPts val="0"/>
                  </a:spcBef>
                  <a:buClr>
                    <a:schemeClr val="accent1"/>
                  </a:buClr>
                  <a:buFont typeface="Franklin Gothic Book" panose="020B0503020102020204" pitchFamily="34" charset="0"/>
                  <a:buChar char="–"/>
                  <a:defRPr sz="2200" kern="1200">
                    <a:solidFill>
                      <a:srgbClr val="D9D9D9"/>
                    </a:solidFill>
                    <a:latin typeface="+mn-lt"/>
                    <a:ea typeface="+mn-ea"/>
                    <a:cs typeface="+mn-cs"/>
                  </a:defRPr>
                </a:lvl3pPr>
                <a:lvl4pPr marL="973138" indent="-227013" algn="l" defTabSz="914400" rtl="0" eaLnBrk="1" latinLnBrk="0" hangingPunct="1">
                  <a:lnSpc>
                    <a:spcPct val="95000"/>
                  </a:lnSpc>
                  <a:spcBef>
                    <a:spcPts val="0"/>
                  </a:spcBef>
                  <a:buClr>
                    <a:schemeClr val="accent1"/>
                  </a:buClr>
                  <a:buFont typeface="Franklin Gothic Book" panose="020B0503020102020204" pitchFamily="34" charset="0"/>
                  <a:buChar char="–"/>
                  <a:defRPr sz="2000" kern="1200">
                    <a:solidFill>
                      <a:srgbClr val="D9D9D9"/>
                    </a:solidFill>
                    <a:latin typeface="+mn-lt"/>
                    <a:ea typeface="+mn-ea"/>
                    <a:cs typeface="+mn-cs"/>
                  </a:defRPr>
                </a:lvl4pPr>
                <a:lvl5pPr marL="1141413" indent="-168275" algn="l" defTabSz="914400" rtl="0" eaLnBrk="1" latinLnBrk="0" hangingPunct="1">
                  <a:lnSpc>
                    <a:spcPct val="95000"/>
                  </a:lnSpc>
                  <a:spcBef>
                    <a:spcPts val="0"/>
                  </a:spcBef>
                  <a:buClr>
                    <a:schemeClr val="accent1"/>
                  </a:buClr>
                  <a:buFont typeface="Franklin Gothic Book" panose="020B0503020102020204" pitchFamily="34" charset="0"/>
                  <a:buChar char="–"/>
                  <a:defRPr sz="1800" kern="1200">
                    <a:solidFill>
                      <a:srgbClr val="D9D9D9"/>
                    </a:solidFill>
                    <a:latin typeface="+mn-lt"/>
                    <a:ea typeface="+mn-ea"/>
                    <a:cs typeface="+mn-cs"/>
                  </a:defRPr>
                </a:lvl5pPr>
                <a:lvl6pPr marL="1316038" indent="-174625" algn="l" defTabSz="914400" rtl="0" eaLnBrk="1" latinLnBrk="0" hangingPunct="1">
                  <a:lnSpc>
                    <a:spcPct val="95000"/>
                  </a:lnSpc>
                  <a:spcBef>
                    <a:spcPts val="0"/>
                  </a:spcBef>
                  <a:buClr>
                    <a:schemeClr val="accent1"/>
                  </a:buClr>
                  <a:buFont typeface="Franklin Gothic Book" panose="020B0503020102020204" pitchFamily="34" charset="0"/>
                  <a:buChar char="–"/>
                  <a:defRPr sz="1600" kern="1200" baseline="0">
                    <a:solidFill>
                      <a:srgbClr val="D9D9D9"/>
                    </a:solidFill>
                    <a:latin typeface="+mn-lt"/>
                    <a:ea typeface="+mn-ea"/>
                    <a:cs typeface="+mn-cs"/>
                  </a:defRPr>
                </a:lvl6pPr>
                <a:lvl7pPr marL="1427163" indent="-111125" algn="l" defTabSz="914400" rtl="0" eaLnBrk="1" latinLnBrk="0" hangingPunct="1">
                  <a:lnSpc>
                    <a:spcPct val="95000"/>
                  </a:lnSpc>
                  <a:spcBef>
                    <a:spcPts val="0"/>
                  </a:spcBef>
                  <a:buClr>
                    <a:schemeClr val="accent1"/>
                  </a:buClr>
                  <a:buFont typeface="Franklin Gothic Book" panose="020B0503020102020204" pitchFamily="34" charset="0"/>
                  <a:buChar char="–"/>
                  <a:defRPr sz="1400" kern="1200" baseline="0">
                    <a:solidFill>
                      <a:srgbClr val="D9D9D9"/>
                    </a:solidFill>
                    <a:latin typeface="+mn-lt"/>
                    <a:ea typeface="+mn-ea"/>
                    <a:cs typeface="+mn-cs"/>
                  </a:defRPr>
                </a:lvl7pPr>
                <a:lvl8pPr marL="1543050" indent="-115888" algn="l" defTabSz="914400" rtl="0" eaLnBrk="1" latinLnBrk="0" hangingPunct="1">
                  <a:lnSpc>
                    <a:spcPct val="95000"/>
                  </a:lnSpc>
                  <a:spcBef>
                    <a:spcPts val="0"/>
                  </a:spcBef>
                  <a:buClr>
                    <a:schemeClr val="accent1"/>
                  </a:buClr>
                  <a:buFont typeface="Franklin Gothic Book" panose="020B0503020102020204" pitchFamily="34" charset="0"/>
                  <a:buChar char="–"/>
                  <a:defRPr sz="1200" kern="1200" baseline="0">
                    <a:solidFill>
                      <a:srgbClr val="D9D9D9"/>
                    </a:solidFill>
                    <a:latin typeface="+mn-lt"/>
                    <a:ea typeface="+mn-ea"/>
                    <a:cs typeface="+mn-cs"/>
                  </a:defRPr>
                </a:lvl8pPr>
                <a:lvl9pPr marL="1660525" indent="-117475" algn="l" defTabSz="914400" rtl="0" eaLnBrk="1" latinLnBrk="0" hangingPunct="1">
                  <a:lnSpc>
                    <a:spcPct val="95000"/>
                  </a:lnSpc>
                  <a:spcBef>
                    <a:spcPts val="0"/>
                  </a:spcBef>
                  <a:buClr>
                    <a:schemeClr val="accent1"/>
                  </a:buClr>
                  <a:buFont typeface="Franklin Gothic Book" panose="020B0503020102020204" pitchFamily="34" charset="0"/>
                  <a:buChar char="–"/>
                  <a:defRPr sz="1200" kern="1200" baseline="0">
                    <a:solidFill>
                      <a:srgbClr val="D9D9D9"/>
                    </a:solidFill>
                    <a:latin typeface="+mn-lt"/>
                    <a:ea typeface="+mn-ea"/>
                    <a:cs typeface="+mn-cs"/>
                  </a:defRPr>
                </a:lvl9pPr>
              </a:lstStyle>
              <a:p>
                <a:pPr>
                  <a:buClrTx/>
                  <a:buFont typeface="Wingdings" charset="2"/>
                  <a:buChar char="§"/>
                </a:pPr>
                <a:r>
                  <a:rPr lang="en-US" sz="2000" dirty="0" smtClean="0">
                    <a:solidFill>
                      <a:schemeClr val="bg1"/>
                    </a:solidFill>
                  </a:rPr>
                  <a:t>Increased Employee Productivity</a:t>
                </a:r>
              </a:p>
              <a:p>
                <a:pPr>
                  <a:buClrTx/>
                  <a:buFont typeface="Wingdings" charset="2"/>
                  <a:buChar char="§"/>
                </a:pPr>
                <a:r>
                  <a:rPr lang="en-US" sz="2000" dirty="0" smtClean="0">
                    <a:solidFill>
                      <a:schemeClr val="bg1"/>
                    </a:solidFill>
                  </a:rPr>
                  <a:t>60-80% Less </a:t>
                </a:r>
                <a:r>
                  <a:rPr lang="en-US" sz="2000" dirty="0">
                    <a:solidFill>
                      <a:schemeClr val="bg1"/>
                    </a:solidFill>
                  </a:rPr>
                  <a:t>T</a:t>
                </a:r>
                <a:r>
                  <a:rPr lang="en-US" sz="2000" dirty="0" smtClean="0">
                    <a:solidFill>
                      <a:schemeClr val="bg1"/>
                    </a:solidFill>
                  </a:rPr>
                  <a:t>raffic </a:t>
                </a:r>
                <a:r>
                  <a:rPr lang="en-US" sz="2000" dirty="0">
                    <a:solidFill>
                      <a:schemeClr val="bg1"/>
                    </a:solidFill>
                  </a:rPr>
                  <a:t>A</a:t>
                </a:r>
                <a:r>
                  <a:rPr lang="en-US" sz="2000" dirty="0" smtClean="0">
                    <a:solidFill>
                      <a:schemeClr val="bg1"/>
                    </a:solidFill>
                  </a:rPr>
                  <a:t>cross WAN</a:t>
                </a:r>
              </a:p>
              <a:p>
                <a:pPr>
                  <a:buClrTx/>
                  <a:buFont typeface="Wingdings" charset="2"/>
                  <a:buChar char="§"/>
                </a:pPr>
                <a:r>
                  <a:rPr lang="en-US" sz="2000" dirty="0" smtClean="0">
                    <a:solidFill>
                      <a:schemeClr val="bg1"/>
                    </a:solidFill>
                  </a:rPr>
                  <a:t>2 year ROI </a:t>
                </a:r>
              </a:p>
            </p:txBody>
          </p:sp>
          <p:sp>
            <p:nvSpPr>
              <p:cNvPr id="47" name="Text Placeholder 6"/>
              <p:cNvSpPr txBox="1">
                <a:spLocks/>
              </p:cNvSpPr>
              <p:nvPr/>
            </p:nvSpPr>
            <p:spPr bwMode="gray">
              <a:xfrm>
                <a:off x="2972908" y="1524000"/>
                <a:ext cx="4744493" cy="576427"/>
              </a:xfrm>
              <a:prstGeom prst="rect">
                <a:avLst/>
              </a:prstGeom>
            </p:spPr>
            <p:txBody>
              <a:bodyPr vert="horz" lIns="91436" tIns="45719" rIns="91436" bIns="45719" rtlCol="0">
                <a:noAutofit/>
              </a:bodyPr>
              <a:lstStyle>
                <a:lvl1pPr marL="227013" indent="-227013" algn="l" defTabSz="914400" rtl="0" eaLnBrk="1" latinLnBrk="0" hangingPunct="1">
                  <a:spcBef>
                    <a:spcPct val="20000"/>
                  </a:spcBef>
                  <a:buClr>
                    <a:schemeClr val="accent1"/>
                  </a:buClr>
                  <a:buFont typeface="Arial" panose="020B0604020202020204" pitchFamily="34" charset="0"/>
                  <a:buChar char="•"/>
                  <a:defRPr sz="3000" kern="1200">
                    <a:solidFill>
                      <a:srgbClr val="D9D9D9"/>
                    </a:solidFill>
                    <a:latin typeface="+mn-lt"/>
                    <a:ea typeface="+mn-ea"/>
                    <a:cs typeface="+mn-cs"/>
                  </a:defRPr>
                </a:lvl1pPr>
                <a:lvl2pPr marL="512763" indent="-285750" algn="l" defTabSz="914400" rtl="0" eaLnBrk="1" latinLnBrk="0" hangingPunct="1">
                  <a:lnSpc>
                    <a:spcPct val="95000"/>
                  </a:lnSpc>
                  <a:spcBef>
                    <a:spcPts val="0"/>
                  </a:spcBef>
                  <a:buClr>
                    <a:schemeClr val="accent1"/>
                  </a:buClr>
                  <a:buFont typeface="Franklin Gothic Book" panose="020B0503020102020204" pitchFamily="34" charset="0"/>
                  <a:buChar char="–"/>
                  <a:defRPr sz="2600" kern="1200">
                    <a:solidFill>
                      <a:srgbClr val="D9D9D9"/>
                    </a:solidFill>
                    <a:latin typeface="+mn-lt"/>
                    <a:ea typeface="+mn-ea"/>
                    <a:cs typeface="+mn-cs"/>
                  </a:defRPr>
                </a:lvl2pPr>
                <a:lvl3pPr marL="746125" indent="-233363" algn="l" defTabSz="914400" rtl="0" eaLnBrk="1" latinLnBrk="0" hangingPunct="1">
                  <a:lnSpc>
                    <a:spcPct val="95000"/>
                  </a:lnSpc>
                  <a:spcBef>
                    <a:spcPts val="0"/>
                  </a:spcBef>
                  <a:buClr>
                    <a:schemeClr val="accent1"/>
                  </a:buClr>
                  <a:buFont typeface="Franklin Gothic Book" panose="020B0503020102020204" pitchFamily="34" charset="0"/>
                  <a:buChar char="–"/>
                  <a:defRPr sz="2200" kern="1200">
                    <a:solidFill>
                      <a:srgbClr val="D9D9D9"/>
                    </a:solidFill>
                    <a:latin typeface="+mn-lt"/>
                    <a:ea typeface="+mn-ea"/>
                    <a:cs typeface="+mn-cs"/>
                  </a:defRPr>
                </a:lvl3pPr>
                <a:lvl4pPr marL="973138" indent="-227013" algn="l" defTabSz="914400" rtl="0" eaLnBrk="1" latinLnBrk="0" hangingPunct="1">
                  <a:lnSpc>
                    <a:spcPct val="95000"/>
                  </a:lnSpc>
                  <a:spcBef>
                    <a:spcPts val="0"/>
                  </a:spcBef>
                  <a:buClr>
                    <a:schemeClr val="accent1"/>
                  </a:buClr>
                  <a:buFont typeface="Franklin Gothic Book" panose="020B0503020102020204" pitchFamily="34" charset="0"/>
                  <a:buChar char="–"/>
                  <a:defRPr sz="2000" kern="1200">
                    <a:solidFill>
                      <a:srgbClr val="D9D9D9"/>
                    </a:solidFill>
                    <a:latin typeface="+mn-lt"/>
                    <a:ea typeface="+mn-ea"/>
                    <a:cs typeface="+mn-cs"/>
                  </a:defRPr>
                </a:lvl4pPr>
                <a:lvl5pPr marL="1141413" indent="-168275" algn="l" defTabSz="914400" rtl="0" eaLnBrk="1" latinLnBrk="0" hangingPunct="1">
                  <a:lnSpc>
                    <a:spcPct val="95000"/>
                  </a:lnSpc>
                  <a:spcBef>
                    <a:spcPts val="0"/>
                  </a:spcBef>
                  <a:buClr>
                    <a:schemeClr val="accent1"/>
                  </a:buClr>
                  <a:buFont typeface="Franklin Gothic Book" panose="020B0503020102020204" pitchFamily="34" charset="0"/>
                  <a:buChar char="–"/>
                  <a:defRPr sz="1800" kern="1200">
                    <a:solidFill>
                      <a:srgbClr val="D9D9D9"/>
                    </a:solidFill>
                    <a:latin typeface="+mn-lt"/>
                    <a:ea typeface="+mn-ea"/>
                    <a:cs typeface="+mn-cs"/>
                  </a:defRPr>
                </a:lvl5pPr>
                <a:lvl6pPr marL="1316038" indent="-174625" algn="l" defTabSz="914400" rtl="0" eaLnBrk="1" latinLnBrk="0" hangingPunct="1">
                  <a:lnSpc>
                    <a:spcPct val="95000"/>
                  </a:lnSpc>
                  <a:spcBef>
                    <a:spcPts val="0"/>
                  </a:spcBef>
                  <a:buClr>
                    <a:schemeClr val="accent1"/>
                  </a:buClr>
                  <a:buFont typeface="Franklin Gothic Book" panose="020B0503020102020204" pitchFamily="34" charset="0"/>
                  <a:buChar char="–"/>
                  <a:defRPr sz="1600" kern="1200" baseline="0">
                    <a:solidFill>
                      <a:srgbClr val="D9D9D9"/>
                    </a:solidFill>
                    <a:latin typeface="+mn-lt"/>
                    <a:ea typeface="+mn-ea"/>
                    <a:cs typeface="+mn-cs"/>
                  </a:defRPr>
                </a:lvl6pPr>
                <a:lvl7pPr marL="1427163" indent="-111125" algn="l" defTabSz="914400" rtl="0" eaLnBrk="1" latinLnBrk="0" hangingPunct="1">
                  <a:lnSpc>
                    <a:spcPct val="95000"/>
                  </a:lnSpc>
                  <a:spcBef>
                    <a:spcPts val="0"/>
                  </a:spcBef>
                  <a:buClr>
                    <a:schemeClr val="accent1"/>
                  </a:buClr>
                  <a:buFont typeface="Franklin Gothic Book" panose="020B0503020102020204" pitchFamily="34" charset="0"/>
                  <a:buChar char="–"/>
                  <a:defRPr sz="1400" kern="1200" baseline="0">
                    <a:solidFill>
                      <a:srgbClr val="D9D9D9"/>
                    </a:solidFill>
                    <a:latin typeface="+mn-lt"/>
                    <a:ea typeface="+mn-ea"/>
                    <a:cs typeface="+mn-cs"/>
                  </a:defRPr>
                </a:lvl7pPr>
                <a:lvl8pPr marL="1543050" indent="-115888" algn="l" defTabSz="914400" rtl="0" eaLnBrk="1" latinLnBrk="0" hangingPunct="1">
                  <a:lnSpc>
                    <a:spcPct val="95000"/>
                  </a:lnSpc>
                  <a:spcBef>
                    <a:spcPts val="0"/>
                  </a:spcBef>
                  <a:buClr>
                    <a:schemeClr val="accent1"/>
                  </a:buClr>
                  <a:buFont typeface="Franklin Gothic Book" panose="020B0503020102020204" pitchFamily="34" charset="0"/>
                  <a:buChar char="–"/>
                  <a:defRPr sz="1200" kern="1200" baseline="0">
                    <a:solidFill>
                      <a:srgbClr val="D9D9D9"/>
                    </a:solidFill>
                    <a:latin typeface="+mn-lt"/>
                    <a:ea typeface="+mn-ea"/>
                    <a:cs typeface="+mn-cs"/>
                  </a:defRPr>
                </a:lvl8pPr>
                <a:lvl9pPr marL="1660525" indent="-117475" algn="l" defTabSz="914400" rtl="0" eaLnBrk="1" latinLnBrk="0" hangingPunct="1">
                  <a:lnSpc>
                    <a:spcPct val="95000"/>
                  </a:lnSpc>
                  <a:spcBef>
                    <a:spcPts val="0"/>
                  </a:spcBef>
                  <a:buClr>
                    <a:schemeClr val="accent1"/>
                  </a:buClr>
                  <a:buFont typeface="Franklin Gothic Book" panose="020B0503020102020204" pitchFamily="34" charset="0"/>
                  <a:buChar char="–"/>
                  <a:defRPr sz="1200" kern="1200" baseline="0">
                    <a:solidFill>
                      <a:srgbClr val="D9D9D9"/>
                    </a:solidFill>
                    <a:latin typeface="+mn-lt"/>
                    <a:ea typeface="+mn-ea"/>
                    <a:cs typeface="+mn-cs"/>
                  </a:defRPr>
                </a:lvl9pPr>
              </a:lstStyle>
              <a:p>
                <a:pPr marL="0" indent="0" algn="ctr">
                  <a:buNone/>
                </a:pPr>
                <a:r>
                  <a:rPr lang="en-US" sz="3600" dirty="0" smtClean="0">
                    <a:solidFill>
                      <a:schemeClr val="bg1"/>
                    </a:solidFill>
                  </a:rPr>
                  <a:t>Benefit</a:t>
                </a:r>
                <a:endParaRPr lang="en-US" sz="3600" dirty="0">
                  <a:solidFill>
                    <a:schemeClr val="bg1"/>
                  </a:solidFill>
                </a:endParaRPr>
              </a:p>
            </p:txBody>
          </p:sp>
        </p:grpSp>
      </p:grpSp>
      <p:sp>
        <p:nvSpPr>
          <p:cNvPr id="63" name="Rounded Rectangle 62"/>
          <p:cNvSpPr/>
          <p:nvPr/>
        </p:nvSpPr>
        <p:spPr>
          <a:xfrm>
            <a:off x="553276" y="3623734"/>
            <a:ext cx="9030159" cy="2362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nSpc>
                <a:spcPct val="120000"/>
              </a:lnSpc>
            </a:pPr>
            <a:r>
              <a:rPr lang="en-US" dirty="0">
                <a:solidFill>
                  <a:srgbClr val="7F7F7F"/>
                </a:solidFill>
              </a:rPr>
              <a:t>The </a:t>
            </a:r>
            <a:r>
              <a:rPr lang="en-US" b="1" dirty="0">
                <a:solidFill>
                  <a:srgbClr val="7F7F7F"/>
                </a:solidFill>
              </a:rPr>
              <a:t>efficiencies </a:t>
            </a:r>
            <a:r>
              <a:rPr lang="en-US" b="1" dirty="0" smtClean="0">
                <a:solidFill>
                  <a:srgbClr val="7F7F7F"/>
                </a:solidFill>
              </a:rPr>
              <a:t>and flexibility </a:t>
            </a:r>
            <a:r>
              <a:rPr lang="en-US" b="1" dirty="0">
                <a:solidFill>
                  <a:srgbClr val="7F7F7F"/>
                </a:solidFill>
              </a:rPr>
              <a:t>our employees have gained from this</a:t>
            </a:r>
          </a:p>
          <a:p>
            <a:pPr>
              <a:lnSpc>
                <a:spcPct val="120000"/>
              </a:lnSpc>
            </a:pPr>
            <a:r>
              <a:rPr lang="en-US" b="1" dirty="0">
                <a:solidFill>
                  <a:srgbClr val="7F7F7F"/>
                </a:solidFill>
              </a:rPr>
              <a:t>technology translate to real dollars</a:t>
            </a:r>
            <a:r>
              <a:rPr lang="en-US" dirty="0">
                <a:solidFill>
                  <a:srgbClr val="7F7F7F"/>
                </a:solidFill>
              </a:rPr>
              <a:t>…The use of Riverbed </a:t>
            </a:r>
            <a:r>
              <a:rPr lang="en-US" dirty="0" smtClean="0">
                <a:solidFill>
                  <a:srgbClr val="7F7F7F"/>
                </a:solidFill>
              </a:rPr>
              <a:t>technologies has </a:t>
            </a:r>
            <a:r>
              <a:rPr lang="en-US" b="1" dirty="0" smtClean="0">
                <a:solidFill>
                  <a:srgbClr val="7F7F7F"/>
                </a:solidFill>
              </a:rPr>
              <a:t>helped </a:t>
            </a:r>
            <a:r>
              <a:rPr lang="en-US" b="1" dirty="0">
                <a:solidFill>
                  <a:srgbClr val="7F7F7F"/>
                </a:solidFill>
              </a:rPr>
              <a:t>us tap into new markets and </a:t>
            </a:r>
            <a:r>
              <a:rPr lang="en-US" b="1" dirty="0" smtClean="0">
                <a:solidFill>
                  <a:srgbClr val="7F7F7F"/>
                </a:solidFill>
              </a:rPr>
              <a:t>new geographic </a:t>
            </a:r>
            <a:r>
              <a:rPr lang="en-US" b="1" dirty="0">
                <a:solidFill>
                  <a:srgbClr val="7F7F7F"/>
                </a:solidFill>
              </a:rPr>
              <a:t>areas</a:t>
            </a:r>
            <a:r>
              <a:rPr lang="en-US" dirty="0">
                <a:solidFill>
                  <a:srgbClr val="7F7F7F"/>
                </a:solidFill>
              </a:rPr>
              <a:t>. </a:t>
            </a:r>
            <a:endParaRPr lang="en-US" sz="2400" b="1" dirty="0">
              <a:solidFill>
                <a:schemeClr val="tx1">
                  <a:lumMod val="65000"/>
                  <a:lumOff val="35000"/>
                </a:schemeClr>
              </a:solidFill>
            </a:endParaRPr>
          </a:p>
        </p:txBody>
      </p:sp>
    </p:spTree>
    <p:extLst>
      <p:ext uri="{BB962C8B-B14F-4D97-AF65-F5344CB8AC3E}">
        <p14:creationId xmlns:p14="http://schemas.microsoft.com/office/powerpoint/2010/main" val="384434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00"/>
                </a:solidFill>
              </a:rPr>
              <a:t>SteelHead</a:t>
            </a:r>
            <a:r>
              <a:rPr lang="en-US" dirty="0">
                <a:solidFill>
                  <a:srgbClr val="000000"/>
                </a:solidFill>
              </a:rPr>
              <a:t> </a:t>
            </a:r>
            <a:r>
              <a:rPr lang="en-US" dirty="0" smtClean="0">
                <a:solidFill>
                  <a:srgbClr val="000000"/>
                </a:solidFill>
              </a:rPr>
              <a:t>Mobile Enables Business Growth</a:t>
            </a:r>
            <a:endParaRPr lang="en-US" dirty="0">
              <a:solidFill>
                <a:srgbClr val="000000"/>
              </a:solidFill>
            </a:endParaRPr>
          </a:p>
        </p:txBody>
      </p:sp>
      <p:sp>
        <p:nvSpPr>
          <p:cNvPr id="28" name="TextBox 27"/>
          <p:cNvSpPr txBox="1"/>
          <p:nvPr/>
        </p:nvSpPr>
        <p:spPr>
          <a:xfrm>
            <a:off x="492659" y="4173354"/>
            <a:ext cx="594634" cy="1569660"/>
          </a:xfrm>
          <a:prstGeom prst="rect">
            <a:avLst/>
          </a:prstGeom>
          <a:noFill/>
        </p:spPr>
        <p:txBody>
          <a:bodyPr wrap="none" rtlCol="0">
            <a:spAutoFit/>
          </a:bodyPr>
          <a:lstStyle/>
          <a:p>
            <a:r>
              <a:rPr lang="en-US" sz="9600" dirty="0" smtClean="0">
                <a:solidFill>
                  <a:schemeClr val="accent2"/>
                </a:solidFill>
              </a:rPr>
              <a:t>“</a:t>
            </a:r>
            <a:endParaRPr lang="en-US" sz="9600" dirty="0">
              <a:solidFill>
                <a:schemeClr val="accent2"/>
              </a:solidFill>
            </a:endParaRPr>
          </a:p>
        </p:txBody>
      </p:sp>
      <p:sp>
        <p:nvSpPr>
          <p:cNvPr id="29" name="Rectangle 28"/>
          <p:cNvSpPr/>
          <p:nvPr/>
        </p:nvSpPr>
        <p:spPr>
          <a:xfrm>
            <a:off x="2990394" y="4971442"/>
            <a:ext cx="449718" cy="1569660"/>
          </a:xfrm>
          <a:prstGeom prst="rect">
            <a:avLst/>
          </a:prstGeom>
        </p:spPr>
        <p:txBody>
          <a:bodyPr wrap="square">
            <a:spAutoFit/>
          </a:bodyPr>
          <a:lstStyle/>
          <a:p>
            <a:r>
              <a:rPr lang="en-US" sz="9600" dirty="0">
                <a:solidFill>
                  <a:schemeClr val="accent2"/>
                </a:solidFill>
              </a:rPr>
              <a:t>”</a:t>
            </a:r>
          </a:p>
        </p:txBody>
      </p:sp>
      <p:sp>
        <p:nvSpPr>
          <p:cNvPr id="33" name="TextBox 32"/>
          <p:cNvSpPr txBox="1"/>
          <p:nvPr/>
        </p:nvSpPr>
        <p:spPr>
          <a:xfrm>
            <a:off x="10001950" y="4591811"/>
            <a:ext cx="968760" cy="646331"/>
          </a:xfrm>
          <a:prstGeom prst="rect">
            <a:avLst/>
          </a:prstGeom>
          <a:noFill/>
        </p:spPr>
        <p:txBody>
          <a:bodyPr wrap="none" rtlCol="0">
            <a:spAutoFit/>
          </a:bodyPr>
          <a:lstStyle/>
          <a:p>
            <a:r>
              <a:rPr lang="en-US" altLang="ja-JP" sz="1200" dirty="0">
                <a:solidFill>
                  <a:srgbClr val="7F7F7F"/>
                </a:solidFill>
                <a:latin typeface="Arial" pitchFamily="34" charset="0"/>
                <a:ea typeface="Adobe Kaiti Std R" pitchFamily="18" charset="-128"/>
                <a:cs typeface="Arial" pitchFamily="34" charset="0"/>
              </a:rPr>
              <a:t>Patrick Dix</a:t>
            </a:r>
            <a:r>
              <a:rPr lang="en-US" altLang="ja-JP" sz="1200" dirty="0" smtClean="0">
                <a:solidFill>
                  <a:srgbClr val="7F7F7F"/>
                </a:solidFill>
                <a:latin typeface="Arial" pitchFamily="34" charset="0"/>
                <a:ea typeface="Adobe Kaiti Std R" pitchFamily="18" charset="-128"/>
                <a:cs typeface="Arial" pitchFamily="34" charset="0"/>
              </a:rPr>
              <a:t>,</a:t>
            </a:r>
          </a:p>
          <a:p>
            <a:r>
              <a:rPr lang="en-US" altLang="ja-JP" sz="1200" dirty="0" smtClean="0">
                <a:solidFill>
                  <a:srgbClr val="7F7F7F"/>
                </a:solidFill>
                <a:latin typeface="Arial" pitchFamily="34" charset="0"/>
                <a:ea typeface="Adobe Kaiti Std R" pitchFamily="18" charset="-128"/>
                <a:cs typeface="Arial" pitchFamily="34" charset="0"/>
              </a:rPr>
              <a:t>IT </a:t>
            </a:r>
            <a:r>
              <a:rPr lang="en-US" altLang="ja-JP" sz="1200" dirty="0">
                <a:solidFill>
                  <a:srgbClr val="7F7F7F"/>
                </a:solidFill>
                <a:latin typeface="Arial" pitchFamily="34" charset="0"/>
                <a:ea typeface="Adobe Kaiti Std R" pitchFamily="18" charset="-128"/>
                <a:cs typeface="Arial" pitchFamily="34" charset="0"/>
              </a:rPr>
              <a:t>manager</a:t>
            </a:r>
          </a:p>
          <a:p>
            <a:endParaRPr lang="en-US" sz="1200" dirty="0">
              <a:solidFill>
                <a:schemeClr val="tx1">
                  <a:lumMod val="50000"/>
                  <a:lumOff val="50000"/>
                </a:schemeClr>
              </a:solidFill>
            </a:endParaRPr>
          </a:p>
        </p:txBody>
      </p:sp>
      <p:grpSp>
        <p:nvGrpSpPr>
          <p:cNvPr id="31" name="Group 30"/>
          <p:cNvGrpSpPr/>
          <p:nvPr/>
        </p:nvGrpSpPr>
        <p:grpSpPr>
          <a:xfrm>
            <a:off x="684212" y="1524000"/>
            <a:ext cx="10793881" cy="2302933"/>
            <a:chOff x="694697" y="1524000"/>
            <a:chExt cx="10793881" cy="1905001"/>
          </a:xfrm>
        </p:grpSpPr>
        <p:grpSp>
          <p:nvGrpSpPr>
            <p:cNvPr id="38" name="Group 37"/>
            <p:cNvGrpSpPr/>
            <p:nvPr/>
          </p:nvGrpSpPr>
          <p:grpSpPr>
            <a:xfrm>
              <a:off x="694697" y="1524000"/>
              <a:ext cx="4953000" cy="1905001"/>
              <a:chOff x="694697" y="1524000"/>
              <a:chExt cx="4953000" cy="1905001"/>
            </a:xfrm>
          </p:grpSpPr>
          <p:sp>
            <p:nvSpPr>
              <p:cNvPr id="50" name="Freeform 6"/>
              <p:cNvSpPr>
                <a:spLocks/>
              </p:cNvSpPr>
              <p:nvPr userDrawn="1"/>
            </p:nvSpPr>
            <p:spPr bwMode="auto">
              <a:xfrm>
                <a:off x="694697" y="1524000"/>
                <a:ext cx="4953000" cy="1905000"/>
              </a:xfrm>
              <a:custGeom>
                <a:avLst/>
                <a:gdLst>
                  <a:gd name="T0" fmla="*/ 0 w 2542"/>
                  <a:gd name="T1" fmla="*/ 0 h 1921"/>
                  <a:gd name="T2" fmla="*/ 2542 w 2542"/>
                  <a:gd name="T3" fmla="*/ 0 h 1921"/>
                  <a:gd name="T4" fmla="*/ 2542 w 2542"/>
                  <a:gd name="T5" fmla="*/ 1921 h 1921"/>
                  <a:gd name="T6" fmla="*/ 0 w 2542"/>
                  <a:gd name="T7" fmla="*/ 1921 h 1921"/>
                  <a:gd name="T8" fmla="*/ 0 w 2542"/>
                  <a:gd name="T9" fmla="*/ 0 h 1921"/>
                  <a:gd name="T10" fmla="*/ 0 w 2542"/>
                  <a:gd name="T11" fmla="*/ 0 h 1921"/>
                </a:gdLst>
                <a:ahLst/>
                <a:cxnLst>
                  <a:cxn ang="0">
                    <a:pos x="T0" y="T1"/>
                  </a:cxn>
                  <a:cxn ang="0">
                    <a:pos x="T2" y="T3"/>
                  </a:cxn>
                  <a:cxn ang="0">
                    <a:pos x="T4" y="T5"/>
                  </a:cxn>
                  <a:cxn ang="0">
                    <a:pos x="T6" y="T7"/>
                  </a:cxn>
                  <a:cxn ang="0">
                    <a:pos x="T8" y="T9"/>
                  </a:cxn>
                  <a:cxn ang="0">
                    <a:pos x="T10" y="T11"/>
                  </a:cxn>
                </a:cxnLst>
                <a:rect l="0" t="0" r="r" b="b"/>
                <a:pathLst>
                  <a:path w="2542" h="1921">
                    <a:moveTo>
                      <a:pt x="0" y="0"/>
                    </a:moveTo>
                    <a:lnTo>
                      <a:pt x="2542" y="0"/>
                    </a:lnTo>
                    <a:lnTo>
                      <a:pt x="2542" y="1921"/>
                    </a:lnTo>
                    <a:lnTo>
                      <a:pt x="0" y="1921"/>
                    </a:lnTo>
                    <a:lnTo>
                      <a:pt x="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6" tIns="45719" rIns="91436" bIns="45719" numCol="1" anchor="t" anchorCtr="0" compatLnSpc="1">
                <a:prstTxWarp prst="textNoShape">
                  <a:avLst/>
                </a:prstTxWarp>
              </a:bodyPr>
              <a:lstStyle/>
              <a:p>
                <a:endParaRPr lang="en-US"/>
              </a:p>
            </p:txBody>
          </p:sp>
          <p:grpSp>
            <p:nvGrpSpPr>
              <p:cNvPr id="51" name="Group 50"/>
              <p:cNvGrpSpPr/>
              <p:nvPr/>
            </p:nvGrpSpPr>
            <p:grpSpPr>
              <a:xfrm>
                <a:off x="3882554" y="1876448"/>
                <a:ext cx="1765143" cy="1552553"/>
                <a:chOff x="3827221" y="3797990"/>
                <a:chExt cx="2269724" cy="2279155"/>
              </a:xfrm>
            </p:grpSpPr>
            <p:sp>
              <p:nvSpPr>
                <p:cNvPr id="54" name="Freeform 7"/>
                <p:cNvSpPr>
                  <a:spLocks/>
                </p:cNvSpPr>
                <p:nvPr userDrawn="1"/>
              </p:nvSpPr>
              <p:spPr bwMode="auto">
                <a:xfrm>
                  <a:off x="3827221" y="3797990"/>
                  <a:ext cx="2269724" cy="2279154"/>
                </a:xfrm>
                <a:custGeom>
                  <a:avLst/>
                  <a:gdLst>
                    <a:gd name="T0" fmla="*/ 0 w 713"/>
                    <a:gd name="T1" fmla="*/ 715 h 716"/>
                    <a:gd name="T2" fmla="*/ 0 w 713"/>
                    <a:gd name="T3" fmla="*/ 716 h 716"/>
                    <a:gd name="T4" fmla="*/ 713 w 713"/>
                    <a:gd name="T5" fmla="*/ 716 h 716"/>
                    <a:gd name="T6" fmla="*/ 713 w 713"/>
                    <a:gd name="T7" fmla="*/ 0 h 716"/>
                    <a:gd name="T8" fmla="*/ 0 w 713"/>
                    <a:gd name="T9" fmla="*/ 715 h 716"/>
                  </a:gdLst>
                  <a:ahLst/>
                  <a:cxnLst>
                    <a:cxn ang="0">
                      <a:pos x="T0" y="T1"/>
                    </a:cxn>
                    <a:cxn ang="0">
                      <a:pos x="T2" y="T3"/>
                    </a:cxn>
                    <a:cxn ang="0">
                      <a:pos x="T4" y="T5"/>
                    </a:cxn>
                    <a:cxn ang="0">
                      <a:pos x="T6" y="T7"/>
                    </a:cxn>
                    <a:cxn ang="0">
                      <a:pos x="T8" y="T9"/>
                    </a:cxn>
                  </a:cxnLst>
                  <a:rect l="0" t="0" r="r" b="b"/>
                  <a:pathLst>
                    <a:path w="713" h="716">
                      <a:moveTo>
                        <a:pt x="0" y="715"/>
                      </a:moveTo>
                      <a:cubicBezTo>
                        <a:pt x="0" y="716"/>
                        <a:pt x="0" y="716"/>
                        <a:pt x="0" y="716"/>
                      </a:cubicBezTo>
                      <a:cubicBezTo>
                        <a:pt x="713" y="716"/>
                        <a:pt x="713" y="716"/>
                        <a:pt x="713" y="716"/>
                      </a:cubicBezTo>
                      <a:cubicBezTo>
                        <a:pt x="713" y="0"/>
                        <a:pt x="713" y="0"/>
                        <a:pt x="713" y="0"/>
                      </a:cubicBezTo>
                      <a:cubicBezTo>
                        <a:pt x="319" y="1"/>
                        <a:pt x="0" y="321"/>
                        <a:pt x="0" y="715"/>
                      </a:cubicBezTo>
                      <a:close/>
                    </a:path>
                  </a:pathLst>
                </a:custGeom>
                <a:solidFill>
                  <a:schemeClr val="accent1">
                    <a:lumMod val="50000"/>
                    <a:alpha val="26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8"/>
                <p:cNvSpPr>
                  <a:spLocks/>
                </p:cNvSpPr>
                <p:nvPr userDrawn="1"/>
              </p:nvSpPr>
              <p:spPr bwMode="auto">
                <a:xfrm>
                  <a:off x="4976226" y="4953732"/>
                  <a:ext cx="1120719" cy="1123413"/>
                </a:xfrm>
                <a:custGeom>
                  <a:avLst/>
                  <a:gdLst>
                    <a:gd name="T0" fmla="*/ 0 w 352"/>
                    <a:gd name="T1" fmla="*/ 353 h 353"/>
                    <a:gd name="T2" fmla="*/ 0 w 352"/>
                    <a:gd name="T3" fmla="*/ 353 h 353"/>
                    <a:gd name="T4" fmla="*/ 352 w 352"/>
                    <a:gd name="T5" fmla="*/ 353 h 353"/>
                    <a:gd name="T6" fmla="*/ 352 w 352"/>
                    <a:gd name="T7" fmla="*/ 0 h 353"/>
                    <a:gd name="T8" fmla="*/ 0 w 352"/>
                    <a:gd name="T9" fmla="*/ 353 h 353"/>
                  </a:gdLst>
                  <a:ahLst/>
                  <a:cxnLst>
                    <a:cxn ang="0">
                      <a:pos x="T0" y="T1"/>
                    </a:cxn>
                    <a:cxn ang="0">
                      <a:pos x="T2" y="T3"/>
                    </a:cxn>
                    <a:cxn ang="0">
                      <a:pos x="T4" y="T5"/>
                    </a:cxn>
                    <a:cxn ang="0">
                      <a:pos x="T6" y="T7"/>
                    </a:cxn>
                    <a:cxn ang="0">
                      <a:pos x="T8" y="T9"/>
                    </a:cxn>
                  </a:cxnLst>
                  <a:rect l="0" t="0" r="r" b="b"/>
                  <a:pathLst>
                    <a:path w="352" h="353">
                      <a:moveTo>
                        <a:pt x="0" y="353"/>
                      </a:moveTo>
                      <a:cubicBezTo>
                        <a:pt x="0" y="353"/>
                        <a:pt x="0" y="353"/>
                        <a:pt x="0" y="353"/>
                      </a:cubicBezTo>
                      <a:cubicBezTo>
                        <a:pt x="352" y="353"/>
                        <a:pt x="352" y="353"/>
                        <a:pt x="352" y="353"/>
                      </a:cubicBezTo>
                      <a:cubicBezTo>
                        <a:pt x="352" y="0"/>
                        <a:pt x="352" y="0"/>
                        <a:pt x="352" y="0"/>
                      </a:cubicBezTo>
                      <a:cubicBezTo>
                        <a:pt x="157" y="0"/>
                        <a:pt x="0" y="158"/>
                        <a:pt x="0" y="353"/>
                      </a:cubicBezTo>
                      <a:close/>
                    </a:path>
                  </a:pathLst>
                </a:custGeom>
                <a:solidFill>
                  <a:schemeClr val="accent1">
                    <a:lumMod val="50000"/>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2" name="Text Placeholder 2"/>
              <p:cNvSpPr txBox="1">
                <a:spLocks/>
              </p:cNvSpPr>
              <p:nvPr/>
            </p:nvSpPr>
            <p:spPr bwMode="gray">
              <a:xfrm>
                <a:off x="800461" y="2067254"/>
                <a:ext cx="4618636" cy="990987"/>
              </a:xfrm>
              <a:prstGeom prst="rect">
                <a:avLst/>
              </a:prstGeom>
            </p:spPr>
            <p:txBody>
              <a:bodyPr vert="horz" lIns="91436" tIns="45719" rIns="91436" bIns="45719" rtlCol="0">
                <a:noAutofit/>
              </a:bodyPr>
              <a:lstStyle>
                <a:lvl1pPr marL="227013" indent="-227013" algn="l" defTabSz="914400" rtl="0" eaLnBrk="1" latinLnBrk="0" hangingPunct="1">
                  <a:spcBef>
                    <a:spcPct val="20000"/>
                  </a:spcBef>
                  <a:buClr>
                    <a:schemeClr val="accent1"/>
                  </a:buClr>
                  <a:buFont typeface="Arial" panose="020B0604020202020204" pitchFamily="34" charset="0"/>
                  <a:buChar char="•"/>
                  <a:defRPr sz="3000" kern="1200">
                    <a:solidFill>
                      <a:srgbClr val="D9D9D9"/>
                    </a:solidFill>
                    <a:latin typeface="+mn-lt"/>
                    <a:ea typeface="+mn-ea"/>
                    <a:cs typeface="+mn-cs"/>
                  </a:defRPr>
                </a:lvl1pPr>
                <a:lvl2pPr marL="512763" indent="-285750" algn="l" defTabSz="914400" rtl="0" eaLnBrk="1" latinLnBrk="0" hangingPunct="1">
                  <a:lnSpc>
                    <a:spcPct val="95000"/>
                  </a:lnSpc>
                  <a:spcBef>
                    <a:spcPts val="0"/>
                  </a:spcBef>
                  <a:buClr>
                    <a:schemeClr val="accent1"/>
                  </a:buClr>
                  <a:buFont typeface="Franklin Gothic Book" panose="020B0503020102020204" pitchFamily="34" charset="0"/>
                  <a:buChar char="–"/>
                  <a:defRPr sz="2600" kern="1200">
                    <a:solidFill>
                      <a:srgbClr val="D9D9D9"/>
                    </a:solidFill>
                    <a:latin typeface="+mn-lt"/>
                    <a:ea typeface="+mn-ea"/>
                    <a:cs typeface="+mn-cs"/>
                  </a:defRPr>
                </a:lvl2pPr>
                <a:lvl3pPr marL="746125" indent="-233363" algn="l" defTabSz="914400" rtl="0" eaLnBrk="1" latinLnBrk="0" hangingPunct="1">
                  <a:lnSpc>
                    <a:spcPct val="95000"/>
                  </a:lnSpc>
                  <a:spcBef>
                    <a:spcPts val="0"/>
                  </a:spcBef>
                  <a:buClr>
                    <a:schemeClr val="accent1"/>
                  </a:buClr>
                  <a:buFont typeface="Franklin Gothic Book" panose="020B0503020102020204" pitchFamily="34" charset="0"/>
                  <a:buChar char="–"/>
                  <a:defRPr sz="2200" kern="1200">
                    <a:solidFill>
                      <a:srgbClr val="D9D9D9"/>
                    </a:solidFill>
                    <a:latin typeface="+mn-lt"/>
                    <a:ea typeface="+mn-ea"/>
                    <a:cs typeface="+mn-cs"/>
                  </a:defRPr>
                </a:lvl3pPr>
                <a:lvl4pPr marL="973138" indent="-227013" algn="l" defTabSz="914400" rtl="0" eaLnBrk="1" latinLnBrk="0" hangingPunct="1">
                  <a:lnSpc>
                    <a:spcPct val="95000"/>
                  </a:lnSpc>
                  <a:spcBef>
                    <a:spcPts val="0"/>
                  </a:spcBef>
                  <a:buClr>
                    <a:schemeClr val="accent1"/>
                  </a:buClr>
                  <a:buFont typeface="Franklin Gothic Book" panose="020B0503020102020204" pitchFamily="34" charset="0"/>
                  <a:buChar char="–"/>
                  <a:defRPr sz="2000" kern="1200">
                    <a:solidFill>
                      <a:srgbClr val="D9D9D9"/>
                    </a:solidFill>
                    <a:latin typeface="+mn-lt"/>
                    <a:ea typeface="+mn-ea"/>
                    <a:cs typeface="+mn-cs"/>
                  </a:defRPr>
                </a:lvl4pPr>
                <a:lvl5pPr marL="1141413" indent="-168275" algn="l" defTabSz="914400" rtl="0" eaLnBrk="1" latinLnBrk="0" hangingPunct="1">
                  <a:lnSpc>
                    <a:spcPct val="95000"/>
                  </a:lnSpc>
                  <a:spcBef>
                    <a:spcPts val="0"/>
                  </a:spcBef>
                  <a:buClr>
                    <a:schemeClr val="accent1"/>
                  </a:buClr>
                  <a:buFont typeface="Franklin Gothic Book" panose="020B0503020102020204" pitchFamily="34" charset="0"/>
                  <a:buChar char="–"/>
                  <a:defRPr sz="1800" kern="1200">
                    <a:solidFill>
                      <a:srgbClr val="D9D9D9"/>
                    </a:solidFill>
                    <a:latin typeface="+mn-lt"/>
                    <a:ea typeface="+mn-ea"/>
                    <a:cs typeface="+mn-cs"/>
                  </a:defRPr>
                </a:lvl5pPr>
                <a:lvl6pPr marL="1316038" indent="-174625" algn="l" defTabSz="914400" rtl="0" eaLnBrk="1" latinLnBrk="0" hangingPunct="1">
                  <a:lnSpc>
                    <a:spcPct val="95000"/>
                  </a:lnSpc>
                  <a:spcBef>
                    <a:spcPts val="0"/>
                  </a:spcBef>
                  <a:buClr>
                    <a:schemeClr val="accent1"/>
                  </a:buClr>
                  <a:buFont typeface="Franklin Gothic Book" panose="020B0503020102020204" pitchFamily="34" charset="0"/>
                  <a:buChar char="–"/>
                  <a:defRPr sz="1600" kern="1200" baseline="0">
                    <a:solidFill>
                      <a:srgbClr val="D9D9D9"/>
                    </a:solidFill>
                    <a:latin typeface="+mn-lt"/>
                    <a:ea typeface="+mn-ea"/>
                    <a:cs typeface="+mn-cs"/>
                  </a:defRPr>
                </a:lvl6pPr>
                <a:lvl7pPr marL="1427163" indent="-111125" algn="l" defTabSz="914400" rtl="0" eaLnBrk="1" latinLnBrk="0" hangingPunct="1">
                  <a:lnSpc>
                    <a:spcPct val="95000"/>
                  </a:lnSpc>
                  <a:spcBef>
                    <a:spcPts val="0"/>
                  </a:spcBef>
                  <a:buClr>
                    <a:schemeClr val="accent1"/>
                  </a:buClr>
                  <a:buFont typeface="Franklin Gothic Book" panose="020B0503020102020204" pitchFamily="34" charset="0"/>
                  <a:buChar char="–"/>
                  <a:defRPr sz="1400" kern="1200" baseline="0">
                    <a:solidFill>
                      <a:srgbClr val="D9D9D9"/>
                    </a:solidFill>
                    <a:latin typeface="+mn-lt"/>
                    <a:ea typeface="+mn-ea"/>
                    <a:cs typeface="+mn-cs"/>
                  </a:defRPr>
                </a:lvl7pPr>
                <a:lvl8pPr marL="1543050" indent="-115888" algn="l" defTabSz="914400" rtl="0" eaLnBrk="1" latinLnBrk="0" hangingPunct="1">
                  <a:lnSpc>
                    <a:spcPct val="95000"/>
                  </a:lnSpc>
                  <a:spcBef>
                    <a:spcPts val="0"/>
                  </a:spcBef>
                  <a:buClr>
                    <a:schemeClr val="accent1"/>
                  </a:buClr>
                  <a:buFont typeface="Franklin Gothic Book" panose="020B0503020102020204" pitchFamily="34" charset="0"/>
                  <a:buChar char="–"/>
                  <a:defRPr sz="1200" kern="1200" baseline="0">
                    <a:solidFill>
                      <a:srgbClr val="D9D9D9"/>
                    </a:solidFill>
                    <a:latin typeface="+mn-lt"/>
                    <a:ea typeface="+mn-ea"/>
                    <a:cs typeface="+mn-cs"/>
                  </a:defRPr>
                </a:lvl8pPr>
                <a:lvl9pPr marL="1660525" indent="-117475" algn="l" defTabSz="914400" rtl="0" eaLnBrk="1" latinLnBrk="0" hangingPunct="1">
                  <a:lnSpc>
                    <a:spcPct val="95000"/>
                  </a:lnSpc>
                  <a:spcBef>
                    <a:spcPts val="0"/>
                  </a:spcBef>
                  <a:buClr>
                    <a:schemeClr val="accent1"/>
                  </a:buClr>
                  <a:buFont typeface="Franklin Gothic Book" panose="020B0503020102020204" pitchFamily="34" charset="0"/>
                  <a:buChar char="–"/>
                  <a:defRPr sz="1200" kern="1200" baseline="0">
                    <a:solidFill>
                      <a:srgbClr val="D9D9D9"/>
                    </a:solidFill>
                    <a:latin typeface="+mn-lt"/>
                    <a:ea typeface="+mn-ea"/>
                    <a:cs typeface="+mn-cs"/>
                  </a:defRPr>
                </a:lvl9pPr>
              </a:lstStyle>
              <a:p>
                <a:pPr marL="0" indent="0" algn="ctr">
                  <a:buNone/>
                </a:pPr>
                <a:endParaRPr lang="en-US" sz="2000" dirty="0">
                  <a:solidFill>
                    <a:schemeClr val="bg1"/>
                  </a:solidFill>
                </a:endParaRPr>
              </a:p>
            </p:txBody>
          </p:sp>
          <p:sp>
            <p:nvSpPr>
              <p:cNvPr id="53" name="Text Placeholder 6"/>
              <p:cNvSpPr txBox="1">
                <a:spLocks/>
              </p:cNvSpPr>
              <p:nvPr/>
            </p:nvSpPr>
            <p:spPr bwMode="gray">
              <a:xfrm>
                <a:off x="952443" y="1524000"/>
                <a:ext cx="4390454" cy="576427"/>
              </a:xfrm>
              <a:prstGeom prst="rect">
                <a:avLst/>
              </a:prstGeom>
            </p:spPr>
            <p:txBody>
              <a:bodyPr vert="horz" lIns="91436" tIns="45719" rIns="91436" bIns="45719" rtlCol="0">
                <a:noAutofit/>
              </a:bodyPr>
              <a:lstStyle>
                <a:lvl1pPr marL="227013" indent="-227013" algn="l" defTabSz="914400" rtl="0" eaLnBrk="1" latinLnBrk="0" hangingPunct="1">
                  <a:spcBef>
                    <a:spcPct val="20000"/>
                  </a:spcBef>
                  <a:buClr>
                    <a:schemeClr val="accent1"/>
                  </a:buClr>
                  <a:buFont typeface="Arial" panose="020B0604020202020204" pitchFamily="34" charset="0"/>
                  <a:buChar char="•"/>
                  <a:defRPr sz="3000" kern="1200">
                    <a:solidFill>
                      <a:srgbClr val="D9D9D9"/>
                    </a:solidFill>
                    <a:latin typeface="+mn-lt"/>
                    <a:ea typeface="+mn-ea"/>
                    <a:cs typeface="+mn-cs"/>
                  </a:defRPr>
                </a:lvl1pPr>
                <a:lvl2pPr marL="512763" indent="-285750" algn="l" defTabSz="914400" rtl="0" eaLnBrk="1" latinLnBrk="0" hangingPunct="1">
                  <a:lnSpc>
                    <a:spcPct val="95000"/>
                  </a:lnSpc>
                  <a:spcBef>
                    <a:spcPts val="0"/>
                  </a:spcBef>
                  <a:buClr>
                    <a:schemeClr val="accent1"/>
                  </a:buClr>
                  <a:buFont typeface="Franklin Gothic Book" panose="020B0503020102020204" pitchFamily="34" charset="0"/>
                  <a:buChar char="–"/>
                  <a:defRPr sz="2600" kern="1200">
                    <a:solidFill>
                      <a:srgbClr val="D9D9D9"/>
                    </a:solidFill>
                    <a:latin typeface="+mn-lt"/>
                    <a:ea typeface="+mn-ea"/>
                    <a:cs typeface="+mn-cs"/>
                  </a:defRPr>
                </a:lvl2pPr>
                <a:lvl3pPr marL="746125" indent="-233363" algn="l" defTabSz="914400" rtl="0" eaLnBrk="1" latinLnBrk="0" hangingPunct="1">
                  <a:lnSpc>
                    <a:spcPct val="95000"/>
                  </a:lnSpc>
                  <a:spcBef>
                    <a:spcPts val="0"/>
                  </a:spcBef>
                  <a:buClr>
                    <a:schemeClr val="accent1"/>
                  </a:buClr>
                  <a:buFont typeface="Franklin Gothic Book" panose="020B0503020102020204" pitchFamily="34" charset="0"/>
                  <a:buChar char="–"/>
                  <a:defRPr sz="2200" kern="1200">
                    <a:solidFill>
                      <a:srgbClr val="D9D9D9"/>
                    </a:solidFill>
                    <a:latin typeface="+mn-lt"/>
                    <a:ea typeface="+mn-ea"/>
                    <a:cs typeface="+mn-cs"/>
                  </a:defRPr>
                </a:lvl3pPr>
                <a:lvl4pPr marL="973138" indent="-227013" algn="l" defTabSz="914400" rtl="0" eaLnBrk="1" latinLnBrk="0" hangingPunct="1">
                  <a:lnSpc>
                    <a:spcPct val="95000"/>
                  </a:lnSpc>
                  <a:spcBef>
                    <a:spcPts val="0"/>
                  </a:spcBef>
                  <a:buClr>
                    <a:schemeClr val="accent1"/>
                  </a:buClr>
                  <a:buFont typeface="Franklin Gothic Book" panose="020B0503020102020204" pitchFamily="34" charset="0"/>
                  <a:buChar char="–"/>
                  <a:defRPr sz="2000" kern="1200">
                    <a:solidFill>
                      <a:srgbClr val="D9D9D9"/>
                    </a:solidFill>
                    <a:latin typeface="+mn-lt"/>
                    <a:ea typeface="+mn-ea"/>
                    <a:cs typeface="+mn-cs"/>
                  </a:defRPr>
                </a:lvl4pPr>
                <a:lvl5pPr marL="1141413" indent="-168275" algn="l" defTabSz="914400" rtl="0" eaLnBrk="1" latinLnBrk="0" hangingPunct="1">
                  <a:lnSpc>
                    <a:spcPct val="95000"/>
                  </a:lnSpc>
                  <a:spcBef>
                    <a:spcPts val="0"/>
                  </a:spcBef>
                  <a:buClr>
                    <a:schemeClr val="accent1"/>
                  </a:buClr>
                  <a:buFont typeface="Franklin Gothic Book" panose="020B0503020102020204" pitchFamily="34" charset="0"/>
                  <a:buChar char="–"/>
                  <a:defRPr sz="1800" kern="1200">
                    <a:solidFill>
                      <a:srgbClr val="D9D9D9"/>
                    </a:solidFill>
                    <a:latin typeface="+mn-lt"/>
                    <a:ea typeface="+mn-ea"/>
                    <a:cs typeface="+mn-cs"/>
                  </a:defRPr>
                </a:lvl5pPr>
                <a:lvl6pPr marL="1316038" indent="-174625" algn="l" defTabSz="914400" rtl="0" eaLnBrk="1" latinLnBrk="0" hangingPunct="1">
                  <a:lnSpc>
                    <a:spcPct val="95000"/>
                  </a:lnSpc>
                  <a:spcBef>
                    <a:spcPts val="0"/>
                  </a:spcBef>
                  <a:buClr>
                    <a:schemeClr val="accent1"/>
                  </a:buClr>
                  <a:buFont typeface="Franklin Gothic Book" panose="020B0503020102020204" pitchFamily="34" charset="0"/>
                  <a:buChar char="–"/>
                  <a:defRPr sz="1600" kern="1200" baseline="0">
                    <a:solidFill>
                      <a:srgbClr val="D9D9D9"/>
                    </a:solidFill>
                    <a:latin typeface="+mn-lt"/>
                    <a:ea typeface="+mn-ea"/>
                    <a:cs typeface="+mn-cs"/>
                  </a:defRPr>
                </a:lvl6pPr>
                <a:lvl7pPr marL="1427163" indent="-111125" algn="l" defTabSz="914400" rtl="0" eaLnBrk="1" latinLnBrk="0" hangingPunct="1">
                  <a:lnSpc>
                    <a:spcPct val="95000"/>
                  </a:lnSpc>
                  <a:spcBef>
                    <a:spcPts val="0"/>
                  </a:spcBef>
                  <a:buClr>
                    <a:schemeClr val="accent1"/>
                  </a:buClr>
                  <a:buFont typeface="Franklin Gothic Book" panose="020B0503020102020204" pitchFamily="34" charset="0"/>
                  <a:buChar char="–"/>
                  <a:defRPr sz="1400" kern="1200" baseline="0">
                    <a:solidFill>
                      <a:srgbClr val="D9D9D9"/>
                    </a:solidFill>
                    <a:latin typeface="+mn-lt"/>
                    <a:ea typeface="+mn-ea"/>
                    <a:cs typeface="+mn-cs"/>
                  </a:defRPr>
                </a:lvl7pPr>
                <a:lvl8pPr marL="1543050" indent="-115888" algn="l" defTabSz="914400" rtl="0" eaLnBrk="1" latinLnBrk="0" hangingPunct="1">
                  <a:lnSpc>
                    <a:spcPct val="95000"/>
                  </a:lnSpc>
                  <a:spcBef>
                    <a:spcPts val="0"/>
                  </a:spcBef>
                  <a:buClr>
                    <a:schemeClr val="accent1"/>
                  </a:buClr>
                  <a:buFont typeface="Franklin Gothic Book" panose="020B0503020102020204" pitchFamily="34" charset="0"/>
                  <a:buChar char="–"/>
                  <a:defRPr sz="1200" kern="1200" baseline="0">
                    <a:solidFill>
                      <a:srgbClr val="D9D9D9"/>
                    </a:solidFill>
                    <a:latin typeface="+mn-lt"/>
                    <a:ea typeface="+mn-ea"/>
                    <a:cs typeface="+mn-cs"/>
                  </a:defRPr>
                </a:lvl8pPr>
                <a:lvl9pPr marL="1660525" indent="-117475" algn="l" defTabSz="914400" rtl="0" eaLnBrk="1" latinLnBrk="0" hangingPunct="1">
                  <a:lnSpc>
                    <a:spcPct val="95000"/>
                  </a:lnSpc>
                  <a:spcBef>
                    <a:spcPts val="0"/>
                  </a:spcBef>
                  <a:buClr>
                    <a:schemeClr val="accent1"/>
                  </a:buClr>
                  <a:buFont typeface="Franklin Gothic Book" panose="020B0503020102020204" pitchFamily="34" charset="0"/>
                  <a:buChar char="–"/>
                  <a:defRPr sz="1200" kern="1200" baseline="0">
                    <a:solidFill>
                      <a:srgbClr val="D9D9D9"/>
                    </a:solidFill>
                    <a:latin typeface="+mn-lt"/>
                    <a:ea typeface="+mn-ea"/>
                    <a:cs typeface="+mn-cs"/>
                  </a:defRPr>
                </a:lvl9pPr>
              </a:lstStyle>
              <a:p>
                <a:pPr marL="0" indent="0" algn="ctr">
                  <a:buNone/>
                </a:pPr>
                <a:r>
                  <a:rPr lang="en-US" sz="3600" dirty="0" smtClean="0">
                    <a:solidFill>
                      <a:schemeClr val="bg1"/>
                    </a:solidFill>
                  </a:rPr>
                  <a:t>Challenge</a:t>
                </a:r>
              </a:p>
              <a:p>
                <a:pPr eaLnBrk="0" hangingPunct="0">
                  <a:lnSpc>
                    <a:spcPct val="85000"/>
                  </a:lnSpc>
                  <a:spcBef>
                    <a:spcPts val="800"/>
                  </a:spcBef>
                  <a:buClr>
                    <a:schemeClr val="bg1"/>
                  </a:buClr>
                  <a:buFont typeface="Wingdings" charset="2"/>
                  <a:buChar char="§"/>
                  <a:defRPr/>
                </a:pPr>
                <a:r>
                  <a:rPr lang="en-US" sz="2000" dirty="0" smtClean="0">
                    <a:ea typeface="ＭＳ Ｐゴシック" charset="-128"/>
                    <a:cs typeface="Arial" pitchFamily="34" charset="0"/>
                  </a:rPr>
                  <a:t>Very mobile workforce </a:t>
                </a:r>
                <a:endParaRPr lang="en-US" sz="2000" dirty="0">
                  <a:ea typeface="ＭＳ Ｐゴシック" charset="-128"/>
                  <a:cs typeface="Arial" pitchFamily="34" charset="0"/>
                </a:endParaRPr>
              </a:p>
              <a:p>
                <a:pPr eaLnBrk="0" hangingPunct="0">
                  <a:lnSpc>
                    <a:spcPct val="85000"/>
                  </a:lnSpc>
                  <a:spcBef>
                    <a:spcPts val="800"/>
                  </a:spcBef>
                  <a:buClr>
                    <a:schemeClr val="bg1"/>
                  </a:buClr>
                  <a:buFont typeface="Wingdings" charset="2"/>
                  <a:buChar char="§"/>
                  <a:defRPr/>
                </a:pPr>
                <a:r>
                  <a:rPr lang="en-US" sz="2000" dirty="0">
                    <a:ea typeface="ＭＳ Ｐゴシック" charset="-128"/>
                    <a:cs typeface="Arial" pitchFamily="34" charset="0"/>
                  </a:rPr>
                  <a:t>Multiple small offices with few workers</a:t>
                </a:r>
              </a:p>
              <a:p>
                <a:pPr eaLnBrk="0" hangingPunct="0">
                  <a:lnSpc>
                    <a:spcPct val="85000"/>
                  </a:lnSpc>
                  <a:spcBef>
                    <a:spcPts val="800"/>
                  </a:spcBef>
                  <a:buClr>
                    <a:schemeClr val="bg1"/>
                  </a:buClr>
                  <a:buFont typeface="Wingdings" charset="2"/>
                  <a:buChar char="§"/>
                  <a:defRPr/>
                </a:pPr>
                <a:r>
                  <a:rPr lang="en-US" sz="2000" dirty="0">
                    <a:ea typeface="ＭＳ Ｐゴシック" charset="-128"/>
                    <a:cs typeface="Arial" pitchFamily="34" charset="0"/>
                  </a:rPr>
                  <a:t>Project files slow to download and share</a:t>
                </a:r>
              </a:p>
              <a:p>
                <a:pPr marL="0" indent="0" algn="ctr">
                  <a:buNone/>
                </a:pPr>
                <a:endParaRPr lang="en-US" sz="3600" dirty="0">
                  <a:solidFill>
                    <a:schemeClr val="bg1"/>
                  </a:solidFill>
                </a:endParaRPr>
              </a:p>
            </p:txBody>
          </p:sp>
        </p:grpSp>
        <p:grpSp>
          <p:nvGrpSpPr>
            <p:cNvPr id="43" name="Group 42"/>
            <p:cNvGrpSpPr/>
            <p:nvPr/>
          </p:nvGrpSpPr>
          <p:grpSpPr>
            <a:xfrm>
              <a:off x="6409697" y="1524000"/>
              <a:ext cx="5078881" cy="1905000"/>
              <a:chOff x="2744308" y="1524000"/>
              <a:chExt cx="5078881" cy="1905000"/>
            </a:xfrm>
          </p:grpSpPr>
          <p:sp>
            <p:nvSpPr>
              <p:cNvPr id="44" name="Freeform 6"/>
              <p:cNvSpPr>
                <a:spLocks/>
              </p:cNvSpPr>
              <p:nvPr/>
            </p:nvSpPr>
            <p:spPr bwMode="auto">
              <a:xfrm>
                <a:off x="2744308" y="1524000"/>
                <a:ext cx="5078881" cy="1905000"/>
              </a:xfrm>
              <a:custGeom>
                <a:avLst/>
                <a:gdLst>
                  <a:gd name="T0" fmla="*/ 0 w 2542"/>
                  <a:gd name="T1" fmla="*/ 0 h 1921"/>
                  <a:gd name="T2" fmla="*/ 2542 w 2542"/>
                  <a:gd name="T3" fmla="*/ 0 h 1921"/>
                  <a:gd name="T4" fmla="*/ 2542 w 2542"/>
                  <a:gd name="T5" fmla="*/ 1921 h 1921"/>
                  <a:gd name="T6" fmla="*/ 0 w 2542"/>
                  <a:gd name="T7" fmla="*/ 1921 h 1921"/>
                  <a:gd name="T8" fmla="*/ 0 w 2542"/>
                  <a:gd name="T9" fmla="*/ 0 h 1921"/>
                  <a:gd name="T10" fmla="*/ 0 w 2542"/>
                  <a:gd name="T11" fmla="*/ 0 h 1921"/>
                </a:gdLst>
                <a:ahLst/>
                <a:cxnLst>
                  <a:cxn ang="0">
                    <a:pos x="T0" y="T1"/>
                  </a:cxn>
                  <a:cxn ang="0">
                    <a:pos x="T2" y="T3"/>
                  </a:cxn>
                  <a:cxn ang="0">
                    <a:pos x="T4" y="T5"/>
                  </a:cxn>
                  <a:cxn ang="0">
                    <a:pos x="T6" y="T7"/>
                  </a:cxn>
                  <a:cxn ang="0">
                    <a:pos x="T8" y="T9"/>
                  </a:cxn>
                  <a:cxn ang="0">
                    <a:pos x="T10" y="T11"/>
                  </a:cxn>
                </a:cxnLst>
                <a:rect l="0" t="0" r="r" b="b"/>
                <a:pathLst>
                  <a:path w="2542" h="1921">
                    <a:moveTo>
                      <a:pt x="0" y="0"/>
                    </a:moveTo>
                    <a:lnTo>
                      <a:pt x="2542" y="0"/>
                    </a:lnTo>
                    <a:lnTo>
                      <a:pt x="2542" y="1921"/>
                    </a:lnTo>
                    <a:lnTo>
                      <a:pt x="0" y="1921"/>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6" tIns="45719" rIns="91436" bIns="45719" numCol="1" anchor="t" anchorCtr="0" compatLnSpc="1">
                <a:prstTxWarp prst="textNoShape">
                  <a:avLst/>
                </a:prstTxWarp>
              </a:bodyPr>
              <a:lstStyle/>
              <a:p>
                <a:endParaRPr lang="en-US" dirty="0"/>
              </a:p>
            </p:txBody>
          </p:sp>
          <p:grpSp>
            <p:nvGrpSpPr>
              <p:cNvPr id="45" name="Group 44"/>
              <p:cNvGrpSpPr/>
              <p:nvPr/>
            </p:nvGrpSpPr>
            <p:grpSpPr>
              <a:xfrm>
                <a:off x="6057747" y="1735548"/>
                <a:ext cx="1765143" cy="1552553"/>
                <a:chOff x="6057747" y="1735548"/>
                <a:chExt cx="1765143" cy="1552553"/>
              </a:xfrm>
            </p:grpSpPr>
            <p:sp>
              <p:nvSpPr>
                <p:cNvPr id="48" name="Freeform 7"/>
                <p:cNvSpPr>
                  <a:spLocks/>
                </p:cNvSpPr>
                <p:nvPr/>
              </p:nvSpPr>
              <p:spPr bwMode="auto">
                <a:xfrm>
                  <a:off x="6057747" y="1735548"/>
                  <a:ext cx="1765143" cy="1552552"/>
                </a:xfrm>
                <a:custGeom>
                  <a:avLst/>
                  <a:gdLst>
                    <a:gd name="T0" fmla="*/ 0 w 713"/>
                    <a:gd name="T1" fmla="*/ 715 h 716"/>
                    <a:gd name="T2" fmla="*/ 0 w 713"/>
                    <a:gd name="T3" fmla="*/ 716 h 716"/>
                    <a:gd name="T4" fmla="*/ 713 w 713"/>
                    <a:gd name="T5" fmla="*/ 716 h 716"/>
                    <a:gd name="T6" fmla="*/ 713 w 713"/>
                    <a:gd name="T7" fmla="*/ 0 h 716"/>
                    <a:gd name="T8" fmla="*/ 0 w 713"/>
                    <a:gd name="T9" fmla="*/ 715 h 716"/>
                  </a:gdLst>
                  <a:ahLst/>
                  <a:cxnLst>
                    <a:cxn ang="0">
                      <a:pos x="T0" y="T1"/>
                    </a:cxn>
                    <a:cxn ang="0">
                      <a:pos x="T2" y="T3"/>
                    </a:cxn>
                    <a:cxn ang="0">
                      <a:pos x="T4" y="T5"/>
                    </a:cxn>
                    <a:cxn ang="0">
                      <a:pos x="T6" y="T7"/>
                    </a:cxn>
                    <a:cxn ang="0">
                      <a:pos x="T8" y="T9"/>
                    </a:cxn>
                  </a:cxnLst>
                  <a:rect l="0" t="0" r="r" b="b"/>
                  <a:pathLst>
                    <a:path w="713" h="716">
                      <a:moveTo>
                        <a:pt x="0" y="715"/>
                      </a:moveTo>
                      <a:cubicBezTo>
                        <a:pt x="0" y="716"/>
                        <a:pt x="0" y="716"/>
                        <a:pt x="0" y="716"/>
                      </a:cubicBezTo>
                      <a:cubicBezTo>
                        <a:pt x="713" y="716"/>
                        <a:pt x="713" y="716"/>
                        <a:pt x="713" y="716"/>
                      </a:cubicBezTo>
                      <a:cubicBezTo>
                        <a:pt x="713" y="0"/>
                        <a:pt x="713" y="0"/>
                        <a:pt x="713" y="0"/>
                      </a:cubicBezTo>
                      <a:cubicBezTo>
                        <a:pt x="319" y="1"/>
                        <a:pt x="0" y="321"/>
                        <a:pt x="0" y="715"/>
                      </a:cubicBezTo>
                      <a:close/>
                    </a:path>
                  </a:pathLst>
                </a:custGeom>
                <a:solidFill>
                  <a:schemeClr val="accent2">
                    <a:lumMod val="50000"/>
                    <a:alpha val="26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8"/>
                <p:cNvSpPr>
                  <a:spLocks/>
                </p:cNvSpPr>
                <p:nvPr/>
              </p:nvSpPr>
              <p:spPr bwMode="auto">
                <a:xfrm>
                  <a:off x="6951318" y="2522836"/>
                  <a:ext cx="871572" cy="765265"/>
                </a:xfrm>
                <a:custGeom>
                  <a:avLst/>
                  <a:gdLst>
                    <a:gd name="T0" fmla="*/ 0 w 352"/>
                    <a:gd name="T1" fmla="*/ 353 h 353"/>
                    <a:gd name="T2" fmla="*/ 0 w 352"/>
                    <a:gd name="T3" fmla="*/ 353 h 353"/>
                    <a:gd name="T4" fmla="*/ 352 w 352"/>
                    <a:gd name="T5" fmla="*/ 353 h 353"/>
                    <a:gd name="T6" fmla="*/ 352 w 352"/>
                    <a:gd name="T7" fmla="*/ 0 h 353"/>
                    <a:gd name="T8" fmla="*/ 0 w 352"/>
                    <a:gd name="T9" fmla="*/ 353 h 353"/>
                  </a:gdLst>
                  <a:ahLst/>
                  <a:cxnLst>
                    <a:cxn ang="0">
                      <a:pos x="T0" y="T1"/>
                    </a:cxn>
                    <a:cxn ang="0">
                      <a:pos x="T2" y="T3"/>
                    </a:cxn>
                    <a:cxn ang="0">
                      <a:pos x="T4" y="T5"/>
                    </a:cxn>
                    <a:cxn ang="0">
                      <a:pos x="T6" y="T7"/>
                    </a:cxn>
                    <a:cxn ang="0">
                      <a:pos x="T8" y="T9"/>
                    </a:cxn>
                  </a:cxnLst>
                  <a:rect l="0" t="0" r="r" b="b"/>
                  <a:pathLst>
                    <a:path w="352" h="353">
                      <a:moveTo>
                        <a:pt x="0" y="353"/>
                      </a:moveTo>
                      <a:cubicBezTo>
                        <a:pt x="0" y="353"/>
                        <a:pt x="0" y="353"/>
                        <a:pt x="0" y="353"/>
                      </a:cubicBezTo>
                      <a:cubicBezTo>
                        <a:pt x="352" y="353"/>
                        <a:pt x="352" y="353"/>
                        <a:pt x="352" y="353"/>
                      </a:cubicBezTo>
                      <a:cubicBezTo>
                        <a:pt x="352" y="0"/>
                        <a:pt x="352" y="0"/>
                        <a:pt x="352" y="0"/>
                      </a:cubicBezTo>
                      <a:cubicBezTo>
                        <a:pt x="157" y="0"/>
                        <a:pt x="0" y="158"/>
                        <a:pt x="0" y="353"/>
                      </a:cubicBezTo>
                      <a:close/>
                    </a:path>
                  </a:pathLst>
                </a:custGeom>
                <a:solidFill>
                  <a:schemeClr val="accent2">
                    <a:lumMod val="50000"/>
                    <a:alpha val="36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Text Placeholder 2"/>
              <p:cNvSpPr txBox="1">
                <a:spLocks/>
              </p:cNvSpPr>
              <p:nvPr/>
            </p:nvSpPr>
            <p:spPr bwMode="gray">
              <a:xfrm>
                <a:off x="2820508" y="2027342"/>
                <a:ext cx="4953000" cy="990987"/>
              </a:xfrm>
              <a:prstGeom prst="rect">
                <a:avLst/>
              </a:prstGeom>
            </p:spPr>
            <p:txBody>
              <a:bodyPr vert="horz" lIns="91436" tIns="45719" rIns="91436" bIns="45719" rtlCol="0">
                <a:noAutofit/>
              </a:bodyPr>
              <a:lstStyle>
                <a:lvl1pPr marL="227013" indent="-227013" algn="l" defTabSz="914400" rtl="0" eaLnBrk="1" latinLnBrk="0" hangingPunct="1">
                  <a:spcBef>
                    <a:spcPct val="20000"/>
                  </a:spcBef>
                  <a:buClr>
                    <a:schemeClr val="accent1"/>
                  </a:buClr>
                  <a:buFont typeface="Arial" panose="020B0604020202020204" pitchFamily="34" charset="0"/>
                  <a:buChar char="•"/>
                  <a:defRPr sz="3000" kern="1200">
                    <a:solidFill>
                      <a:srgbClr val="D9D9D9"/>
                    </a:solidFill>
                    <a:latin typeface="+mn-lt"/>
                    <a:ea typeface="+mn-ea"/>
                    <a:cs typeface="+mn-cs"/>
                  </a:defRPr>
                </a:lvl1pPr>
                <a:lvl2pPr marL="512763" indent="-285750" algn="l" defTabSz="914400" rtl="0" eaLnBrk="1" latinLnBrk="0" hangingPunct="1">
                  <a:lnSpc>
                    <a:spcPct val="95000"/>
                  </a:lnSpc>
                  <a:spcBef>
                    <a:spcPts val="0"/>
                  </a:spcBef>
                  <a:buClr>
                    <a:schemeClr val="accent1"/>
                  </a:buClr>
                  <a:buFont typeface="Franklin Gothic Book" panose="020B0503020102020204" pitchFamily="34" charset="0"/>
                  <a:buChar char="–"/>
                  <a:defRPr sz="2600" kern="1200">
                    <a:solidFill>
                      <a:srgbClr val="D9D9D9"/>
                    </a:solidFill>
                    <a:latin typeface="+mn-lt"/>
                    <a:ea typeface="+mn-ea"/>
                    <a:cs typeface="+mn-cs"/>
                  </a:defRPr>
                </a:lvl2pPr>
                <a:lvl3pPr marL="746125" indent="-233363" algn="l" defTabSz="914400" rtl="0" eaLnBrk="1" latinLnBrk="0" hangingPunct="1">
                  <a:lnSpc>
                    <a:spcPct val="95000"/>
                  </a:lnSpc>
                  <a:spcBef>
                    <a:spcPts val="0"/>
                  </a:spcBef>
                  <a:buClr>
                    <a:schemeClr val="accent1"/>
                  </a:buClr>
                  <a:buFont typeface="Franklin Gothic Book" panose="020B0503020102020204" pitchFamily="34" charset="0"/>
                  <a:buChar char="–"/>
                  <a:defRPr sz="2200" kern="1200">
                    <a:solidFill>
                      <a:srgbClr val="D9D9D9"/>
                    </a:solidFill>
                    <a:latin typeface="+mn-lt"/>
                    <a:ea typeface="+mn-ea"/>
                    <a:cs typeface="+mn-cs"/>
                  </a:defRPr>
                </a:lvl3pPr>
                <a:lvl4pPr marL="973138" indent="-227013" algn="l" defTabSz="914400" rtl="0" eaLnBrk="1" latinLnBrk="0" hangingPunct="1">
                  <a:lnSpc>
                    <a:spcPct val="95000"/>
                  </a:lnSpc>
                  <a:spcBef>
                    <a:spcPts val="0"/>
                  </a:spcBef>
                  <a:buClr>
                    <a:schemeClr val="accent1"/>
                  </a:buClr>
                  <a:buFont typeface="Franklin Gothic Book" panose="020B0503020102020204" pitchFamily="34" charset="0"/>
                  <a:buChar char="–"/>
                  <a:defRPr sz="2000" kern="1200">
                    <a:solidFill>
                      <a:srgbClr val="D9D9D9"/>
                    </a:solidFill>
                    <a:latin typeface="+mn-lt"/>
                    <a:ea typeface="+mn-ea"/>
                    <a:cs typeface="+mn-cs"/>
                  </a:defRPr>
                </a:lvl4pPr>
                <a:lvl5pPr marL="1141413" indent="-168275" algn="l" defTabSz="914400" rtl="0" eaLnBrk="1" latinLnBrk="0" hangingPunct="1">
                  <a:lnSpc>
                    <a:spcPct val="95000"/>
                  </a:lnSpc>
                  <a:spcBef>
                    <a:spcPts val="0"/>
                  </a:spcBef>
                  <a:buClr>
                    <a:schemeClr val="accent1"/>
                  </a:buClr>
                  <a:buFont typeface="Franklin Gothic Book" panose="020B0503020102020204" pitchFamily="34" charset="0"/>
                  <a:buChar char="–"/>
                  <a:defRPr sz="1800" kern="1200">
                    <a:solidFill>
                      <a:srgbClr val="D9D9D9"/>
                    </a:solidFill>
                    <a:latin typeface="+mn-lt"/>
                    <a:ea typeface="+mn-ea"/>
                    <a:cs typeface="+mn-cs"/>
                  </a:defRPr>
                </a:lvl5pPr>
                <a:lvl6pPr marL="1316038" indent="-174625" algn="l" defTabSz="914400" rtl="0" eaLnBrk="1" latinLnBrk="0" hangingPunct="1">
                  <a:lnSpc>
                    <a:spcPct val="95000"/>
                  </a:lnSpc>
                  <a:spcBef>
                    <a:spcPts val="0"/>
                  </a:spcBef>
                  <a:buClr>
                    <a:schemeClr val="accent1"/>
                  </a:buClr>
                  <a:buFont typeface="Franklin Gothic Book" panose="020B0503020102020204" pitchFamily="34" charset="0"/>
                  <a:buChar char="–"/>
                  <a:defRPr sz="1600" kern="1200" baseline="0">
                    <a:solidFill>
                      <a:srgbClr val="D9D9D9"/>
                    </a:solidFill>
                    <a:latin typeface="+mn-lt"/>
                    <a:ea typeface="+mn-ea"/>
                    <a:cs typeface="+mn-cs"/>
                  </a:defRPr>
                </a:lvl6pPr>
                <a:lvl7pPr marL="1427163" indent="-111125" algn="l" defTabSz="914400" rtl="0" eaLnBrk="1" latinLnBrk="0" hangingPunct="1">
                  <a:lnSpc>
                    <a:spcPct val="95000"/>
                  </a:lnSpc>
                  <a:spcBef>
                    <a:spcPts val="0"/>
                  </a:spcBef>
                  <a:buClr>
                    <a:schemeClr val="accent1"/>
                  </a:buClr>
                  <a:buFont typeface="Franklin Gothic Book" panose="020B0503020102020204" pitchFamily="34" charset="0"/>
                  <a:buChar char="–"/>
                  <a:defRPr sz="1400" kern="1200" baseline="0">
                    <a:solidFill>
                      <a:srgbClr val="D9D9D9"/>
                    </a:solidFill>
                    <a:latin typeface="+mn-lt"/>
                    <a:ea typeface="+mn-ea"/>
                    <a:cs typeface="+mn-cs"/>
                  </a:defRPr>
                </a:lvl7pPr>
                <a:lvl8pPr marL="1543050" indent="-115888" algn="l" defTabSz="914400" rtl="0" eaLnBrk="1" latinLnBrk="0" hangingPunct="1">
                  <a:lnSpc>
                    <a:spcPct val="95000"/>
                  </a:lnSpc>
                  <a:spcBef>
                    <a:spcPts val="0"/>
                  </a:spcBef>
                  <a:buClr>
                    <a:schemeClr val="accent1"/>
                  </a:buClr>
                  <a:buFont typeface="Franklin Gothic Book" panose="020B0503020102020204" pitchFamily="34" charset="0"/>
                  <a:buChar char="–"/>
                  <a:defRPr sz="1200" kern="1200" baseline="0">
                    <a:solidFill>
                      <a:srgbClr val="D9D9D9"/>
                    </a:solidFill>
                    <a:latin typeface="+mn-lt"/>
                    <a:ea typeface="+mn-ea"/>
                    <a:cs typeface="+mn-cs"/>
                  </a:defRPr>
                </a:lvl8pPr>
                <a:lvl9pPr marL="1660525" indent="-117475" algn="l" defTabSz="914400" rtl="0" eaLnBrk="1" latinLnBrk="0" hangingPunct="1">
                  <a:lnSpc>
                    <a:spcPct val="95000"/>
                  </a:lnSpc>
                  <a:spcBef>
                    <a:spcPts val="0"/>
                  </a:spcBef>
                  <a:buClr>
                    <a:schemeClr val="accent1"/>
                  </a:buClr>
                  <a:buFont typeface="Franklin Gothic Book" panose="020B0503020102020204" pitchFamily="34" charset="0"/>
                  <a:buChar char="–"/>
                  <a:defRPr sz="1200" kern="1200" baseline="0">
                    <a:solidFill>
                      <a:srgbClr val="D9D9D9"/>
                    </a:solidFill>
                    <a:latin typeface="+mn-lt"/>
                    <a:ea typeface="+mn-ea"/>
                    <a:cs typeface="+mn-cs"/>
                  </a:defRPr>
                </a:lvl9pPr>
              </a:lstStyle>
              <a:p>
                <a:pPr eaLnBrk="0" hangingPunct="0">
                  <a:lnSpc>
                    <a:spcPct val="85000"/>
                  </a:lnSpc>
                  <a:spcBef>
                    <a:spcPts val="800"/>
                  </a:spcBef>
                  <a:buClr>
                    <a:schemeClr val="bg1"/>
                  </a:buClr>
                  <a:buFont typeface="Wingdings" charset="2"/>
                  <a:buChar char="§"/>
                  <a:defRPr/>
                </a:pPr>
                <a:r>
                  <a:rPr lang="en-US" sz="2000" dirty="0">
                    <a:ea typeface="ＭＳ Ｐゴシック" charset="-128"/>
                    <a:cs typeface="Arial" pitchFamily="34" charset="0"/>
                  </a:rPr>
                  <a:t>Increased productivity</a:t>
                </a:r>
              </a:p>
              <a:p>
                <a:pPr eaLnBrk="0" hangingPunct="0">
                  <a:lnSpc>
                    <a:spcPct val="85000"/>
                  </a:lnSpc>
                  <a:spcBef>
                    <a:spcPts val="800"/>
                  </a:spcBef>
                  <a:buClr>
                    <a:schemeClr val="bg1"/>
                  </a:buClr>
                  <a:buFont typeface="Wingdings" charset="2"/>
                  <a:buChar char="§"/>
                  <a:defRPr/>
                </a:pPr>
                <a:r>
                  <a:rPr lang="en-US" sz="2000" dirty="0">
                    <a:ea typeface="ＭＳ Ｐゴシック" charset="-128"/>
                    <a:cs typeface="Arial" pitchFamily="34" charset="0"/>
                  </a:rPr>
                  <a:t>LAN-like access to files and data from any location</a:t>
                </a:r>
              </a:p>
              <a:p>
                <a:pPr eaLnBrk="0" hangingPunct="0">
                  <a:lnSpc>
                    <a:spcPct val="85000"/>
                  </a:lnSpc>
                  <a:spcBef>
                    <a:spcPts val="800"/>
                  </a:spcBef>
                  <a:buClr>
                    <a:schemeClr val="bg1"/>
                  </a:buClr>
                  <a:buFont typeface="Wingdings" charset="2"/>
                  <a:buChar char="§"/>
                  <a:defRPr/>
                </a:pPr>
                <a:r>
                  <a:rPr lang="en-US" sz="2000" dirty="0">
                    <a:ea typeface="ＭＳ Ｐゴシック" charset="-128"/>
                    <a:cs typeface="Arial" pitchFamily="34" charset="0"/>
                  </a:rPr>
                  <a:t>Small office bandwidth requirements supported affordably</a:t>
                </a:r>
              </a:p>
              <a:p>
                <a:pPr marL="0" indent="0" algn="ctr">
                  <a:buNone/>
                </a:pPr>
                <a:endParaRPr lang="en-US" sz="2000" dirty="0" smtClean="0">
                  <a:solidFill>
                    <a:schemeClr val="bg1"/>
                  </a:solidFill>
                </a:endParaRPr>
              </a:p>
            </p:txBody>
          </p:sp>
          <p:sp>
            <p:nvSpPr>
              <p:cNvPr id="47" name="Text Placeholder 6"/>
              <p:cNvSpPr txBox="1">
                <a:spLocks/>
              </p:cNvSpPr>
              <p:nvPr/>
            </p:nvSpPr>
            <p:spPr bwMode="gray">
              <a:xfrm>
                <a:off x="2972908" y="1524000"/>
                <a:ext cx="4744493" cy="576427"/>
              </a:xfrm>
              <a:prstGeom prst="rect">
                <a:avLst/>
              </a:prstGeom>
            </p:spPr>
            <p:txBody>
              <a:bodyPr vert="horz" lIns="91436" tIns="45719" rIns="91436" bIns="45719" rtlCol="0">
                <a:noAutofit/>
              </a:bodyPr>
              <a:lstStyle>
                <a:lvl1pPr marL="227013" indent="-227013" algn="l" defTabSz="914400" rtl="0" eaLnBrk="1" latinLnBrk="0" hangingPunct="1">
                  <a:spcBef>
                    <a:spcPct val="20000"/>
                  </a:spcBef>
                  <a:buClr>
                    <a:schemeClr val="accent1"/>
                  </a:buClr>
                  <a:buFont typeface="Arial" panose="020B0604020202020204" pitchFamily="34" charset="0"/>
                  <a:buChar char="•"/>
                  <a:defRPr sz="3000" kern="1200">
                    <a:solidFill>
                      <a:srgbClr val="D9D9D9"/>
                    </a:solidFill>
                    <a:latin typeface="+mn-lt"/>
                    <a:ea typeface="+mn-ea"/>
                    <a:cs typeface="+mn-cs"/>
                  </a:defRPr>
                </a:lvl1pPr>
                <a:lvl2pPr marL="512763" indent="-285750" algn="l" defTabSz="914400" rtl="0" eaLnBrk="1" latinLnBrk="0" hangingPunct="1">
                  <a:lnSpc>
                    <a:spcPct val="95000"/>
                  </a:lnSpc>
                  <a:spcBef>
                    <a:spcPts val="0"/>
                  </a:spcBef>
                  <a:buClr>
                    <a:schemeClr val="accent1"/>
                  </a:buClr>
                  <a:buFont typeface="Franklin Gothic Book" panose="020B0503020102020204" pitchFamily="34" charset="0"/>
                  <a:buChar char="–"/>
                  <a:defRPr sz="2600" kern="1200">
                    <a:solidFill>
                      <a:srgbClr val="D9D9D9"/>
                    </a:solidFill>
                    <a:latin typeface="+mn-lt"/>
                    <a:ea typeface="+mn-ea"/>
                    <a:cs typeface="+mn-cs"/>
                  </a:defRPr>
                </a:lvl2pPr>
                <a:lvl3pPr marL="746125" indent="-233363" algn="l" defTabSz="914400" rtl="0" eaLnBrk="1" latinLnBrk="0" hangingPunct="1">
                  <a:lnSpc>
                    <a:spcPct val="95000"/>
                  </a:lnSpc>
                  <a:spcBef>
                    <a:spcPts val="0"/>
                  </a:spcBef>
                  <a:buClr>
                    <a:schemeClr val="accent1"/>
                  </a:buClr>
                  <a:buFont typeface="Franklin Gothic Book" panose="020B0503020102020204" pitchFamily="34" charset="0"/>
                  <a:buChar char="–"/>
                  <a:defRPr sz="2200" kern="1200">
                    <a:solidFill>
                      <a:srgbClr val="D9D9D9"/>
                    </a:solidFill>
                    <a:latin typeface="+mn-lt"/>
                    <a:ea typeface="+mn-ea"/>
                    <a:cs typeface="+mn-cs"/>
                  </a:defRPr>
                </a:lvl3pPr>
                <a:lvl4pPr marL="973138" indent="-227013" algn="l" defTabSz="914400" rtl="0" eaLnBrk="1" latinLnBrk="0" hangingPunct="1">
                  <a:lnSpc>
                    <a:spcPct val="95000"/>
                  </a:lnSpc>
                  <a:spcBef>
                    <a:spcPts val="0"/>
                  </a:spcBef>
                  <a:buClr>
                    <a:schemeClr val="accent1"/>
                  </a:buClr>
                  <a:buFont typeface="Franklin Gothic Book" panose="020B0503020102020204" pitchFamily="34" charset="0"/>
                  <a:buChar char="–"/>
                  <a:defRPr sz="2000" kern="1200">
                    <a:solidFill>
                      <a:srgbClr val="D9D9D9"/>
                    </a:solidFill>
                    <a:latin typeface="+mn-lt"/>
                    <a:ea typeface="+mn-ea"/>
                    <a:cs typeface="+mn-cs"/>
                  </a:defRPr>
                </a:lvl4pPr>
                <a:lvl5pPr marL="1141413" indent="-168275" algn="l" defTabSz="914400" rtl="0" eaLnBrk="1" latinLnBrk="0" hangingPunct="1">
                  <a:lnSpc>
                    <a:spcPct val="95000"/>
                  </a:lnSpc>
                  <a:spcBef>
                    <a:spcPts val="0"/>
                  </a:spcBef>
                  <a:buClr>
                    <a:schemeClr val="accent1"/>
                  </a:buClr>
                  <a:buFont typeface="Franklin Gothic Book" panose="020B0503020102020204" pitchFamily="34" charset="0"/>
                  <a:buChar char="–"/>
                  <a:defRPr sz="1800" kern="1200">
                    <a:solidFill>
                      <a:srgbClr val="D9D9D9"/>
                    </a:solidFill>
                    <a:latin typeface="+mn-lt"/>
                    <a:ea typeface="+mn-ea"/>
                    <a:cs typeface="+mn-cs"/>
                  </a:defRPr>
                </a:lvl5pPr>
                <a:lvl6pPr marL="1316038" indent="-174625" algn="l" defTabSz="914400" rtl="0" eaLnBrk="1" latinLnBrk="0" hangingPunct="1">
                  <a:lnSpc>
                    <a:spcPct val="95000"/>
                  </a:lnSpc>
                  <a:spcBef>
                    <a:spcPts val="0"/>
                  </a:spcBef>
                  <a:buClr>
                    <a:schemeClr val="accent1"/>
                  </a:buClr>
                  <a:buFont typeface="Franklin Gothic Book" panose="020B0503020102020204" pitchFamily="34" charset="0"/>
                  <a:buChar char="–"/>
                  <a:defRPr sz="1600" kern="1200" baseline="0">
                    <a:solidFill>
                      <a:srgbClr val="D9D9D9"/>
                    </a:solidFill>
                    <a:latin typeface="+mn-lt"/>
                    <a:ea typeface="+mn-ea"/>
                    <a:cs typeface="+mn-cs"/>
                  </a:defRPr>
                </a:lvl6pPr>
                <a:lvl7pPr marL="1427163" indent="-111125" algn="l" defTabSz="914400" rtl="0" eaLnBrk="1" latinLnBrk="0" hangingPunct="1">
                  <a:lnSpc>
                    <a:spcPct val="95000"/>
                  </a:lnSpc>
                  <a:spcBef>
                    <a:spcPts val="0"/>
                  </a:spcBef>
                  <a:buClr>
                    <a:schemeClr val="accent1"/>
                  </a:buClr>
                  <a:buFont typeface="Franklin Gothic Book" panose="020B0503020102020204" pitchFamily="34" charset="0"/>
                  <a:buChar char="–"/>
                  <a:defRPr sz="1400" kern="1200" baseline="0">
                    <a:solidFill>
                      <a:srgbClr val="D9D9D9"/>
                    </a:solidFill>
                    <a:latin typeface="+mn-lt"/>
                    <a:ea typeface="+mn-ea"/>
                    <a:cs typeface="+mn-cs"/>
                  </a:defRPr>
                </a:lvl7pPr>
                <a:lvl8pPr marL="1543050" indent="-115888" algn="l" defTabSz="914400" rtl="0" eaLnBrk="1" latinLnBrk="0" hangingPunct="1">
                  <a:lnSpc>
                    <a:spcPct val="95000"/>
                  </a:lnSpc>
                  <a:spcBef>
                    <a:spcPts val="0"/>
                  </a:spcBef>
                  <a:buClr>
                    <a:schemeClr val="accent1"/>
                  </a:buClr>
                  <a:buFont typeface="Franklin Gothic Book" panose="020B0503020102020204" pitchFamily="34" charset="0"/>
                  <a:buChar char="–"/>
                  <a:defRPr sz="1200" kern="1200" baseline="0">
                    <a:solidFill>
                      <a:srgbClr val="D9D9D9"/>
                    </a:solidFill>
                    <a:latin typeface="+mn-lt"/>
                    <a:ea typeface="+mn-ea"/>
                    <a:cs typeface="+mn-cs"/>
                  </a:defRPr>
                </a:lvl8pPr>
                <a:lvl9pPr marL="1660525" indent="-117475" algn="l" defTabSz="914400" rtl="0" eaLnBrk="1" latinLnBrk="0" hangingPunct="1">
                  <a:lnSpc>
                    <a:spcPct val="95000"/>
                  </a:lnSpc>
                  <a:spcBef>
                    <a:spcPts val="0"/>
                  </a:spcBef>
                  <a:buClr>
                    <a:schemeClr val="accent1"/>
                  </a:buClr>
                  <a:buFont typeface="Franklin Gothic Book" panose="020B0503020102020204" pitchFamily="34" charset="0"/>
                  <a:buChar char="–"/>
                  <a:defRPr sz="1200" kern="1200" baseline="0">
                    <a:solidFill>
                      <a:srgbClr val="D9D9D9"/>
                    </a:solidFill>
                    <a:latin typeface="+mn-lt"/>
                    <a:ea typeface="+mn-ea"/>
                    <a:cs typeface="+mn-cs"/>
                  </a:defRPr>
                </a:lvl9pPr>
              </a:lstStyle>
              <a:p>
                <a:pPr marL="0" indent="0" algn="ctr">
                  <a:buNone/>
                </a:pPr>
                <a:r>
                  <a:rPr lang="en-US" sz="3600" dirty="0" smtClean="0">
                    <a:solidFill>
                      <a:schemeClr val="bg1"/>
                    </a:solidFill>
                  </a:rPr>
                  <a:t>Benefit</a:t>
                </a:r>
                <a:endParaRPr lang="en-US" sz="3600" dirty="0">
                  <a:solidFill>
                    <a:schemeClr val="bg1"/>
                  </a:solidFill>
                </a:endParaRPr>
              </a:p>
            </p:txBody>
          </p:sp>
        </p:grpSp>
      </p:grpSp>
      <p:sp>
        <p:nvSpPr>
          <p:cNvPr id="63" name="Rounded Rectangle 62"/>
          <p:cNvSpPr/>
          <p:nvPr/>
        </p:nvSpPr>
        <p:spPr>
          <a:xfrm>
            <a:off x="553276" y="3893954"/>
            <a:ext cx="9030159" cy="2362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nSpc>
                <a:spcPct val="120000"/>
              </a:lnSpc>
            </a:pPr>
            <a:r>
              <a:rPr lang="en-US" altLang="ja-JP" sz="1800" dirty="0">
                <a:solidFill>
                  <a:srgbClr val="7F7F7F"/>
                </a:solidFill>
              </a:rPr>
              <a:t>For us, the solution for the mobile worker started as a ‘nice-to-have.’ Shortly thereafter we realized it was a ‘must-have’ to enable our employees to work from </a:t>
            </a:r>
            <a:r>
              <a:rPr lang="en-US" altLang="ja-JP" sz="1800" dirty="0" smtClean="0">
                <a:solidFill>
                  <a:srgbClr val="7F7F7F"/>
                </a:solidFill>
              </a:rPr>
              <a:t>everywhere.</a:t>
            </a:r>
            <a:endParaRPr lang="en-US" sz="1800" b="1" dirty="0">
              <a:solidFill>
                <a:srgbClr val="7F7F7F"/>
              </a:solidFill>
            </a:endParaRPr>
          </a:p>
        </p:txBody>
      </p:sp>
      <p:pic>
        <p:nvPicPr>
          <p:cNvPr id="23" name="Picture 2" descr="J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0900" y="5237492"/>
            <a:ext cx="1158560" cy="98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8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Day in the Life of Tom, a Mobile Worker…</a:t>
            </a:r>
            <a:endParaRPr lang="en-US" dirty="0"/>
          </a:p>
        </p:txBody>
      </p:sp>
      <p:sp>
        <p:nvSpPr>
          <p:cNvPr id="3" name="Text Placeholder 2"/>
          <p:cNvSpPr txBox="1">
            <a:spLocks/>
          </p:cNvSpPr>
          <p:nvPr/>
        </p:nvSpPr>
        <p:spPr>
          <a:xfrm>
            <a:off x="150817" y="1440596"/>
            <a:ext cx="7569899" cy="609600"/>
          </a:xfrm>
          <a:prstGeom prst="rect">
            <a:avLst/>
          </a:prstGeom>
        </p:spPr>
        <p:txBody>
          <a:bodyPr>
            <a:normAutofit fontScale="25000" lnSpcReduction="20000"/>
          </a:bodyPr>
          <a:lstStyle>
            <a:lvl1pPr marL="227033" indent="-227033" algn="l" defTabSz="914477" rtl="0" eaLnBrk="1" latinLnBrk="0" hangingPunct="1">
              <a:lnSpc>
                <a:spcPct val="90000"/>
              </a:lnSpc>
              <a:spcBef>
                <a:spcPts val="0"/>
              </a:spcBef>
              <a:spcAft>
                <a:spcPts val="600"/>
              </a:spcAft>
              <a:buClr>
                <a:srgbClr val="FF661C"/>
              </a:buClr>
              <a:buFont typeface="Wingdings" panose="05000000000000000000" pitchFamily="2" charset="2"/>
              <a:buChar char="§"/>
              <a:defRPr sz="2801" kern="1200">
                <a:solidFill>
                  <a:schemeClr val="accent6"/>
                </a:solidFill>
                <a:latin typeface="+mn-lt"/>
                <a:ea typeface="+mn-ea"/>
                <a:cs typeface="+mn-cs"/>
              </a:defRPr>
            </a:lvl1pPr>
            <a:lvl2pPr marL="460414" indent="-23496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2399" kern="1200">
                <a:solidFill>
                  <a:schemeClr val="accent6"/>
                </a:solidFill>
                <a:latin typeface="+mn-lt"/>
                <a:ea typeface="+mn-ea"/>
                <a:cs typeface="+mn-cs"/>
              </a:defRPr>
            </a:lvl2pPr>
            <a:lvl3pPr marL="628701" indent="-16828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2000" kern="1200">
                <a:solidFill>
                  <a:schemeClr val="accent6"/>
                </a:solidFill>
                <a:latin typeface="+mn-lt"/>
                <a:ea typeface="+mn-ea"/>
                <a:cs typeface="+mn-cs"/>
              </a:defRPr>
            </a:lvl3pPr>
            <a:lvl4pPr marL="855733"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1800" kern="1200">
                <a:solidFill>
                  <a:schemeClr val="accent6"/>
                </a:solidFill>
                <a:latin typeface="+mn-lt"/>
                <a:ea typeface="+mn-ea"/>
                <a:cs typeface="+mn-cs"/>
              </a:defRPr>
            </a:lvl4pPr>
            <a:lvl5pPr marL="1082765"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1600" kern="1200">
                <a:solidFill>
                  <a:schemeClr val="accent6"/>
                </a:solidFill>
                <a:latin typeface="+mn-lt"/>
                <a:ea typeface="+mn-ea"/>
                <a:cs typeface="+mn-cs"/>
              </a:defRPr>
            </a:lvl5pPr>
            <a:lvl6pPr marL="1257400" indent="-174639" algn="l" defTabSz="914477" rtl="0" eaLnBrk="1" latinLnBrk="0" hangingPunct="1">
              <a:lnSpc>
                <a:spcPct val="90000"/>
              </a:lnSpc>
              <a:spcBef>
                <a:spcPts val="0"/>
              </a:spcBef>
              <a:buClr>
                <a:srgbClr val="FF661C"/>
              </a:buClr>
              <a:buFont typeface="Franklin Gothic Book" panose="020B0503020102020204" pitchFamily="34" charset="0"/>
              <a:buChar char="–"/>
              <a:defRPr sz="1400" kern="1200">
                <a:solidFill>
                  <a:schemeClr val="accent6"/>
                </a:solidFill>
                <a:latin typeface="+mn-lt"/>
                <a:ea typeface="+mn-ea"/>
                <a:cs typeface="+mn-cs"/>
              </a:defRPr>
            </a:lvl6pPr>
            <a:lvl7pPr marL="1427283" indent="-169876"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7pPr>
            <a:lvl8pPr marL="1601921" indent="-17463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8pPr>
            <a:lvl9pPr marL="1770209" indent="-16828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9pPr>
          </a:lstStyle>
          <a:p>
            <a:pPr marL="0" indent="0">
              <a:buNone/>
            </a:pPr>
            <a:r>
              <a:rPr lang="en-US" sz="8000" dirty="0" smtClean="0">
                <a:solidFill>
                  <a:srgbClr val="40404B"/>
                </a:solidFill>
                <a:latin typeface="Arial"/>
              </a:rPr>
              <a:t>Tom uses SharePoint to collaborate and share documents securely with his team back at the office </a:t>
            </a:r>
          </a:p>
          <a:p>
            <a:endParaRPr lang="en-US" sz="9000" dirty="0" smtClean="0">
              <a:solidFill>
                <a:srgbClr val="40404B"/>
              </a:solidFill>
              <a:latin typeface="Arial"/>
            </a:endParaRPr>
          </a:p>
          <a:p>
            <a:endParaRPr lang="en-US" sz="9000" dirty="0" smtClean="0">
              <a:solidFill>
                <a:srgbClr val="40404B"/>
              </a:solidFill>
              <a:latin typeface="Arial"/>
            </a:endParaRPr>
          </a:p>
          <a:p>
            <a:endParaRPr lang="en-US" sz="9000" dirty="0" smtClean="0">
              <a:solidFill>
                <a:srgbClr val="40404B"/>
              </a:solidFill>
              <a:latin typeface="Arial"/>
            </a:endParaRPr>
          </a:p>
          <a:p>
            <a:endParaRPr lang="en-US" sz="9000" dirty="0" smtClean="0">
              <a:solidFill>
                <a:srgbClr val="40404B"/>
              </a:solidFill>
              <a:latin typeface="Arial"/>
            </a:endParaRPr>
          </a:p>
          <a:p>
            <a:endParaRPr lang="en-US" sz="9000" dirty="0" smtClean="0">
              <a:solidFill>
                <a:srgbClr val="40404B"/>
              </a:solidFill>
              <a:latin typeface="Arial"/>
            </a:endParaRPr>
          </a:p>
          <a:p>
            <a:endParaRPr lang="en-US" sz="9000" dirty="0" smtClean="0">
              <a:solidFill>
                <a:srgbClr val="40404B"/>
              </a:solidFill>
              <a:latin typeface="Arial"/>
            </a:endParaRPr>
          </a:p>
          <a:p>
            <a:pPr marL="0" indent="0">
              <a:buFont typeface="Wingdings" panose="05000000000000000000" pitchFamily="2" charset="2"/>
              <a:buNone/>
            </a:pPr>
            <a:endParaRPr lang="en-US" sz="9000" dirty="0" smtClean="0">
              <a:solidFill>
                <a:srgbClr val="40404B"/>
              </a:solidFill>
              <a:latin typeface="Arial"/>
            </a:endParaRPr>
          </a:p>
          <a:p>
            <a:pPr marL="0" indent="0">
              <a:buFont typeface="Wingdings" panose="05000000000000000000" pitchFamily="2" charset="2"/>
              <a:buNone/>
            </a:pPr>
            <a:endParaRPr lang="en-US" sz="2400" dirty="0" smtClean="0">
              <a:solidFill>
                <a:srgbClr val="40404B"/>
              </a:solidFill>
              <a:latin typeface="Arial"/>
            </a:endParaRPr>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043" y="1447800"/>
            <a:ext cx="3965762" cy="3124200"/>
          </a:xfrm>
          <a:prstGeom prst="rect">
            <a:avLst/>
          </a:prstGeom>
        </p:spPr>
      </p:pic>
      <p:pic>
        <p:nvPicPr>
          <p:cNvPr id="5" name="Picture 4"/>
          <p:cNvPicPr>
            <a:picLocks noChangeAspect="1"/>
          </p:cNvPicPr>
          <p:nvPr/>
        </p:nvPicPr>
        <p:blipFill>
          <a:blip r:embed="rId4"/>
          <a:stretch>
            <a:fillRect/>
          </a:stretch>
        </p:blipFill>
        <p:spPr>
          <a:xfrm>
            <a:off x="3732212" y="2126396"/>
            <a:ext cx="3352800" cy="1905000"/>
          </a:xfrm>
          <a:prstGeom prst="rect">
            <a:avLst/>
          </a:prstGeom>
        </p:spPr>
      </p:pic>
      <p:pic>
        <p:nvPicPr>
          <p:cNvPr id="6" name="Picture 5"/>
          <p:cNvPicPr>
            <a:picLocks noChangeAspect="1"/>
          </p:cNvPicPr>
          <p:nvPr/>
        </p:nvPicPr>
        <p:blipFill>
          <a:blip r:embed="rId5"/>
          <a:stretch>
            <a:fillRect/>
          </a:stretch>
        </p:blipFill>
        <p:spPr>
          <a:xfrm>
            <a:off x="531812" y="2126396"/>
            <a:ext cx="2743200" cy="1905000"/>
          </a:xfrm>
          <a:prstGeom prst="rect">
            <a:avLst/>
          </a:prstGeom>
        </p:spPr>
      </p:pic>
      <p:sp>
        <p:nvSpPr>
          <p:cNvPr id="7" name="Rectangle 6"/>
          <p:cNvSpPr/>
          <p:nvPr/>
        </p:nvSpPr>
        <p:spPr>
          <a:xfrm>
            <a:off x="3427411" y="2583604"/>
            <a:ext cx="466794" cy="769441"/>
          </a:xfrm>
          <a:prstGeom prst="rect">
            <a:avLst/>
          </a:prstGeom>
        </p:spPr>
        <p:txBody>
          <a:bodyPr wrap="none">
            <a:spAutoFit/>
          </a:bodyPr>
          <a:lstStyle/>
          <a:p>
            <a:r>
              <a:rPr lang="en-US" sz="4400" b="1" dirty="0" smtClean="0">
                <a:solidFill>
                  <a:srgbClr val="000000"/>
                </a:solidFill>
                <a:latin typeface="ＭＳ ゴシック"/>
                <a:ea typeface="ＭＳ ゴシック"/>
                <a:cs typeface="ＭＳ ゴシック"/>
              </a:rPr>
              <a:t>+</a:t>
            </a:r>
            <a:endParaRPr lang="en-US" sz="4400" b="1" dirty="0">
              <a:solidFill>
                <a:srgbClr val="000000"/>
              </a:solidFill>
              <a:latin typeface="Arial"/>
            </a:endParaRPr>
          </a:p>
        </p:txBody>
      </p:sp>
      <p:sp>
        <p:nvSpPr>
          <p:cNvPr id="8" name="Rectangle 7"/>
          <p:cNvSpPr/>
          <p:nvPr/>
        </p:nvSpPr>
        <p:spPr>
          <a:xfrm>
            <a:off x="7313612" y="2576163"/>
            <a:ext cx="466794" cy="769441"/>
          </a:xfrm>
          <a:prstGeom prst="rect">
            <a:avLst/>
          </a:prstGeom>
        </p:spPr>
        <p:txBody>
          <a:bodyPr wrap="none">
            <a:spAutoFit/>
          </a:bodyPr>
          <a:lstStyle/>
          <a:p>
            <a:r>
              <a:rPr lang="en-US" sz="4400" b="1" dirty="0" smtClean="0">
                <a:solidFill>
                  <a:srgbClr val="000000"/>
                </a:solidFill>
                <a:latin typeface="ＭＳ ゴシック"/>
                <a:ea typeface="ＭＳ ゴシック"/>
                <a:cs typeface="ＭＳ ゴシック"/>
              </a:rPr>
              <a:t>+</a:t>
            </a:r>
            <a:endParaRPr lang="en-US" sz="4400" b="1" dirty="0">
              <a:solidFill>
                <a:srgbClr val="000000"/>
              </a:solidFill>
              <a:latin typeface="Arial"/>
            </a:endParaRPr>
          </a:p>
        </p:txBody>
      </p:sp>
      <p:pic>
        <p:nvPicPr>
          <p:cNvPr id="9" name="Picture 8"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4625" y="4343400"/>
            <a:ext cx="3124200" cy="1905000"/>
          </a:xfrm>
          <a:prstGeom prst="rect">
            <a:avLst/>
          </a:prstGeom>
        </p:spPr>
      </p:pic>
      <p:pic>
        <p:nvPicPr>
          <p:cNvPr id="11" name="Picture 10"/>
          <p:cNvPicPr>
            <a:picLocks noChangeAspect="1"/>
          </p:cNvPicPr>
          <p:nvPr/>
        </p:nvPicPr>
        <p:blipFill rotWithShape="1">
          <a:blip r:embed="rId7"/>
          <a:srcRect l="13409" t="11333" r="13637" b="16629"/>
          <a:stretch/>
        </p:blipFill>
        <p:spPr>
          <a:xfrm>
            <a:off x="10574704" y="843988"/>
            <a:ext cx="1512547" cy="603817"/>
          </a:xfrm>
          <a:prstGeom prst="rect">
            <a:avLst/>
          </a:prstGeom>
        </p:spPr>
      </p:pic>
      <p:pic>
        <p:nvPicPr>
          <p:cNvPr id="12" name="Picture 11"/>
          <p:cNvPicPr>
            <a:picLocks noChangeAspect="1"/>
          </p:cNvPicPr>
          <p:nvPr/>
        </p:nvPicPr>
        <p:blipFill>
          <a:blip r:embed="rId8"/>
          <a:stretch>
            <a:fillRect/>
          </a:stretch>
        </p:blipFill>
        <p:spPr>
          <a:xfrm>
            <a:off x="3656649" y="3962400"/>
            <a:ext cx="4962083" cy="2235200"/>
          </a:xfrm>
          <a:prstGeom prst="rect">
            <a:avLst/>
          </a:prstGeom>
        </p:spPr>
      </p:pic>
      <p:pic>
        <p:nvPicPr>
          <p:cNvPr id="10" name="Picture 9"/>
          <p:cNvPicPr>
            <a:picLocks noChangeAspect="1"/>
          </p:cNvPicPr>
          <p:nvPr/>
        </p:nvPicPr>
        <p:blipFill>
          <a:blip r:embed="rId9"/>
          <a:stretch>
            <a:fillRect/>
          </a:stretch>
        </p:blipFill>
        <p:spPr>
          <a:xfrm>
            <a:off x="7694612" y="3505200"/>
            <a:ext cx="1981200" cy="1981200"/>
          </a:xfrm>
          <a:prstGeom prst="rect">
            <a:avLst/>
          </a:prstGeom>
        </p:spPr>
      </p:pic>
      <p:sp>
        <p:nvSpPr>
          <p:cNvPr id="13" name="TextBox 12"/>
          <p:cNvSpPr txBox="1"/>
          <p:nvPr/>
        </p:nvSpPr>
        <p:spPr>
          <a:xfrm>
            <a:off x="304722" y="4140875"/>
            <a:ext cx="3250353" cy="2031325"/>
          </a:xfrm>
          <a:prstGeom prst="rect">
            <a:avLst/>
          </a:prstGeom>
          <a:noFill/>
        </p:spPr>
        <p:txBody>
          <a:bodyPr wrap="square" rtlCol="0">
            <a:spAutoFit/>
          </a:bodyPr>
          <a:lstStyle/>
          <a:p>
            <a:r>
              <a:rPr lang="en-US" dirty="0">
                <a:solidFill>
                  <a:srgbClr val="40404B"/>
                </a:solidFill>
              </a:rPr>
              <a:t>From Starbucks or home or from a client </a:t>
            </a:r>
            <a:r>
              <a:rPr lang="en-US" dirty="0" smtClean="0">
                <a:solidFill>
                  <a:srgbClr val="40404B"/>
                </a:solidFill>
              </a:rPr>
              <a:t>site</a:t>
            </a:r>
          </a:p>
          <a:p>
            <a:endParaRPr lang="en-US" dirty="0">
              <a:solidFill>
                <a:srgbClr val="40404B"/>
              </a:solidFill>
            </a:endParaRPr>
          </a:p>
          <a:p>
            <a:r>
              <a:rPr lang="en-US" b="1" dirty="0">
                <a:solidFill>
                  <a:srgbClr val="40404B"/>
                </a:solidFill>
              </a:rPr>
              <a:t>FRUSTRATION</a:t>
            </a:r>
            <a:r>
              <a:rPr lang="en-US" dirty="0">
                <a:solidFill>
                  <a:srgbClr val="40404B"/>
                </a:solidFill>
              </a:rPr>
              <a:t> (even embarrassment) from SLOW Internet!</a:t>
            </a:r>
          </a:p>
          <a:p>
            <a:endParaRPr lang="en-US" dirty="0"/>
          </a:p>
        </p:txBody>
      </p:sp>
    </p:spTree>
    <p:extLst>
      <p:ext uri="{BB962C8B-B14F-4D97-AF65-F5344CB8AC3E}">
        <p14:creationId xmlns:p14="http://schemas.microsoft.com/office/powerpoint/2010/main" val="397666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119" y="3797650"/>
            <a:ext cx="1679882" cy="369332"/>
          </a:xfrm>
          <a:prstGeom prst="rect">
            <a:avLst/>
          </a:prstGeom>
          <a:noFill/>
        </p:spPr>
        <p:txBody>
          <a:bodyPr wrap="square" rtlCol="0">
            <a:spAutoFit/>
          </a:bodyPr>
          <a:lstStyle/>
          <a:p>
            <a:endParaRPr lang="en-US" dirty="0">
              <a:solidFill>
                <a:srgbClr val="000000"/>
              </a:solidFill>
              <a:latin typeface="Arial"/>
            </a:endParaRPr>
          </a:p>
        </p:txBody>
      </p:sp>
      <p:sp>
        <p:nvSpPr>
          <p:cNvPr id="6" name="TextBox 5"/>
          <p:cNvSpPr txBox="1"/>
          <p:nvPr/>
        </p:nvSpPr>
        <p:spPr>
          <a:xfrm>
            <a:off x="203149" y="1892593"/>
            <a:ext cx="2742484" cy="2431435"/>
          </a:xfrm>
          <a:prstGeom prst="rect">
            <a:avLst/>
          </a:prstGeom>
          <a:solidFill>
            <a:schemeClr val="accent2">
              <a:lumMod val="75000"/>
              <a:alpha val="53000"/>
            </a:schemeClr>
          </a:solidFill>
        </p:spPr>
        <p:txBody>
          <a:bodyPr wrap="square" rtlCol="0">
            <a:spAutoFit/>
          </a:bodyPr>
          <a:lstStyle/>
          <a:p>
            <a:r>
              <a:rPr lang="en-US" b="1" dirty="0">
                <a:solidFill>
                  <a:schemeClr val="bg1"/>
                </a:solidFill>
              </a:rPr>
              <a:t>More than 50% of McKinsey’s workforce </a:t>
            </a:r>
            <a:r>
              <a:rPr lang="en-US" dirty="0">
                <a:solidFill>
                  <a:schemeClr val="bg1"/>
                </a:solidFill>
              </a:rPr>
              <a:t>almost exclusively works out of their branch from remote sites, customer sites or home... </a:t>
            </a:r>
            <a:endParaRPr lang="en-US" dirty="0" smtClean="0">
              <a:solidFill>
                <a:schemeClr val="bg1"/>
              </a:solidFill>
            </a:endParaRPr>
          </a:p>
          <a:p>
            <a:r>
              <a:rPr lang="en-US" dirty="0" smtClean="0">
                <a:solidFill>
                  <a:schemeClr val="bg1"/>
                </a:solidFill>
              </a:rPr>
              <a:t>         </a:t>
            </a:r>
            <a:r>
              <a:rPr lang="en-US" sz="1600" dirty="0" smtClean="0">
                <a:solidFill>
                  <a:schemeClr val="bg1"/>
                </a:solidFill>
              </a:rPr>
              <a:t>~</a:t>
            </a:r>
            <a:r>
              <a:rPr lang="en-US" sz="1400" dirty="0">
                <a:solidFill>
                  <a:schemeClr val="bg1"/>
                </a:solidFill>
              </a:rPr>
              <a:t>McKinsey</a:t>
            </a:r>
            <a:endParaRPr lang="en-US" sz="1600" dirty="0">
              <a:solidFill>
                <a:schemeClr val="bg1"/>
              </a:solidFill>
            </a:endParaRPr>
          </a:p>
        </p:txBody>
      </p:sp>
      <p:sp>
        <p:nvSpPr>
          <p:cNvPr id="7" name="TextBox 6"/>
          <p:cNvSpPr txBox="1"/>
          <p:nvPr/>
        </p:nvSpPr>
        <p:spPr>
          <a:xfrm>
            <a:off x="203149" y="4716797"/>
            <a:ext cx="2742484" cy="1569661"/>
          </a:xfrm>
          <a:prstGeom prst="rect">
            <a:avLst/>
          </a:prstGeom>
          <a:solidFill>
            <a:schemeClr val="accent2">
              <a:lumMod val="75000"/>
              <a:alpha val="53000"/>
            </a:schemeClr>
          </a:solidFill>
        </p:spPr>
        <p:txBody>
          <a:bodyPr wrap="square" rtlCol="0">
            <a:spAutoFit/>
          </a:bodyPr>
          <a:lstStyle/>
          <a:p>
            <a:r>
              <a:rPr lang="en-US" b="1" dirty="0" smtClean="0">
                <a:solidFill>
                  <a:srgbClr val="FFFFFF"/>
                </a:solidFill>
              </a:rPr>
              <a:t>46%  2016</a:t>
            </a:r>
          </a:p>
          <a:p>
            <a:r>
              <a:rPr lang="en-US" b="1" dirty="0" smtClean="0">
                <a:solidFill>
                  <a:srgbClr val="FFFFFF"/>
                </a:solidFill>
              </a:rPr>
              <a:t>63%  by 2020</a:t>
            </a:r>
          </a:p>
          <a:p>
            <a:endParaRPr lang="en-US" sz="1600" dirty="0">
              <a:solidFill>
                <a:srgbClr val="FFFFFF"/>
              </a:solidFill>
            </a:endParaRPr>
          </a:p>
          <a:p>
            <a:r>
              <a:rPr lang="en-US" sz="1600" dirty="0">
                <a:solidFill>
                  <a:srgbClr val="FFFFFF"/>
                </a:solidFill>
              </a:rPr>
              <a:t> </a:t>
            </a:r>
            <a:r>
              <a:rPr lang="en-US" sz="1600" dirty="0" smtClean="0">
                <a:solidFill>
                  <a:srgbClr val="FFFFFF"/>
                </a:solidFill>
              </a:rPr>
              <a:t>        </a:t>
            </a:r>
            <a:r>
              <a:rPr lang="en-US" sz="1400" dirty="0" smtClean="0">
                <a:solidFill>
                  <a:srgbClr val="FFFFFF"/>
                </a:solidFill>
              </a:rPr>
              <a:t>~Gartner on Enterprises Using ONLY Laptops and Mobile devices, May ‘14</a:t>
            </a:r>
            <a:endParaRPr lang="en-US" sz="1400" dirty="0">
              <a:solidFill>
                <a:srgbClr val="FFFFFF"/>
              </a:solidFill>
            </a:endParaRPr>
          </a:p>
        </p:txBody>
      </p:sp>
      <p:sp>
        <p:nvSpPr>
          <p:cNvPr id="10" name="Text Placeholder 9"/>
          <p:cNvSpPr>
            <a:spLocks noGrp="1"/>
          </p:cNvSpPr>
          <p:nvPr>
            <p:ph type="body" idx="1"/>
          </p:nvPr>
        </p:nvSpPr>
        <p:spPr>
          <a:xfrm>
            <a:off x="553328" y="762000"/>
            <a:ext cx="10951283" cy="639762"/>
          </a:xfrm>
        </p:spPr>
        <p:txBody>
          <a:bodyPr/>
          <a:lstStyle/>
          <a:p>
            <a:r>
              <a:rPr lang="en-US" dirty="0" smtClean="0"/>
              <a:t>Enabling Distributed Workforces in the Hybrid Enterprise with Application Performance Anywhere </a:t>
            </a:r>
            <a:endParaRPr lang="en-US" dirty="0"/>
          </a:p>
        </p:txBody>
      </p:sp>
      <p:sp>
        <p:nvSpPr>
          <p:cNvPr id="8" name="Title 7"/>
          <p:cNvSpPr>
            <a:spLocks noGrp="1"/>
          </p:cNvSpPr>
          <p:nvPr>
            <p:ph type="title"/>
          </p:nvPr>
        </p:nvSpPr>
        <p:spPr>
          <a:xfrm>
            <a:off x="553276" y="-304800"/>
            <a:ext cx="10960508" cy="1143000"/>
          </a:xfrm>
        </p:spPr>
        <p:txBody>
          <a:bodyPr/>
          <a:lstStyle/>
          <a:p>
            <a:r>
              <a:rPr lang="en-US" dirty="0" smtClean="0"/>
              <a:t>SteelHead Mobile</a:t>
            </a:r>
            <a:endParaRPr lang="en-US" dirty="0"/>
          </a:p>
        </p:txBody>
      </p:sp>
      <p:pic>
        <p:nvPicPr>
          <p:cNvPr id="2" name="Picture 1"/>
          <p:cNvPicPr>
            <a:picLocks noChangeAspect="1"/>
          </p:cNvPicPr>
          <p:nvPr/>
        </p:nvPicPr>
        <p:blipFill>
          <a:blip r:embed="rId3"/>
          <a:stretch>
            <a:fillRect/>
          </a:stretch>
        </p:blipFill>
        <p:spPr>
          <a:xfrm>
            <a:off x="3275012" y="1711150"/>
            <a:ext cx="7962900" cy="4537250"/>
          </a:xfrm>
          <a:prstGeom prst="rect">
            <a:avLst/>
          </a:prstGeom>
          <a:solidFill>
            <a:schemeClr val="accent2">
              <a:lumMod val="40000"/>
              <a:lumOff val="60000"/>
            </a:schemeClr>
          </a:solidFill>
        </p:spPr>
      </p:pic>
      <p:sp>
        <p:nvSpPr>
          <p:cNvPr id="11" name="Oval 10"/>
          <p:cNvSpPr/>
          <p:nvPr/>
        </p:nvSpPr>
        <p:spPr>
          <a:xfrm>
            <a:off x="3558504" y="3124200"/>
            <a:ext cx="2535907" cy="6168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Oval 8"/>
          <p:cNvSpPr/>
          <p:nvPr/>
        </p:nvSpPr>
        <p:spPr>
          <a:xfrm>
            <a:off x="3427412" y="3733800"/>
            <a:ext cx="2209800" cy="914400"/>
          </a:xfrm>
          <a:prstGeom prst="ellipse">
            <a:avLst/>
          </a:prstGeom>
          <a:noFill/>
          <a:ln w="38100"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99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SteelHead</a:t>
            </a:r>
            <a:r>
              <a:rPr lang="en-US" dirty="0" smtClean="0"/>
              <a:t> for Mobile Enterprise</a:t>
            </a:r>
            <a:endParaRPr lang="en-US" dirty="0"/>
          </a:p>
        </p:txBody>
      </p:sp>
      <p:sp>
        <p:nvSpPr>
          <p:cNvPr id="6" name="TextBox 5"/>
          <p:cNvSpPr txBox="1"/>
          <p:nvPr/>
        </p:nvSpPr>
        <p:spPr>
          <a:xfrm>
            <a:off x="5332412" y="4038600"/>
            <a:ext cx="1403866" cy="369332"/>
          </a:xfrm>
          <a:prstGeom prst="rect">
            <a:avLst/>
          </a:prstGeom>
          <a:solidFill>
            <a:schemeClr val="bg1"/>
          </a:solidFill>
        </p:spPr>
        <p:txBody>
          <a:bodyPr wrap="square" rtlCol="0">
            <a:spAutoFit/>
          </a:bodyPr>
          <a:lstStyle/>
          <a:p>
            <a:endParaRPr lang="en-US" dirty="0"/>
          </a:p>
        </p:txBody>
      </p:sp>
      <p:graphicFrame>
        <p:nvGraphicFramePr>
          <p:cNvPr id="4" name="Diagram 3"/>
          <p:cNvGraphicFramePr/>
          <p:nvPr>
            <p:extLst>
              <p:ext uri="{D42A27DB-BD31-4B8C-83A1-F6EECF244321}">
                <p14:modId xmlns:p14="http://schemas.microsoft.com/office/powerpoint/2010/main" val="3553433140"/>
              </p:ext>
            </p:extLst>
          </p:nvPr>
        </p:nvGraphicFramePr>
        <p:xfrm>
          <a:off x="553276" y="609600"/>
          <a:ext cx="10960508"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217612" y="5181600"/>
            <a:ext cx="9982200" cy="1323439"/>
          </a:xfrm>
          <a:prstGeom prst="rect">
            <a:avLst/>
          </a:prstGeom>
        </p:spPr>
        <p:txBody>
          <a:bodyPr wrap="square">
            <a:spAutoFit/>
          </a:bodyPr>
          <a:lstStyle/>
          <a:p>
            <a:pPr lvl="1" algn="ctr"/>
            <a:r>
              <a:rPr lang="en-US" sz="4000" dirty="0" smtClean="0">
                <a:solidFill>
                  <a:schemeClr val="bg2">
                    <a:lumMod val="50000"/>
                  </a:schemeClr>
                </a:solidFill>
              </a:rPr>
              <a:t>SteelHead Mobile 4.8 – Now on Windows 10</a:t>
            </a:r>
            <a:endParaRPr lang="en-US" sz="4000" dirty="0">
              <a:solidFill>
                <a:srgbClr val="FF0000"/>
              </a:solidFill>
            </a:endParaRPr>
          </a:p>
        </p:txBody>
      </p:sp>
      <p:sp>
        <p:nvSpPr>
          <p:cNvPr id="3" name="TextBox 2"/>
          <p:cNvSpPr txBox="1"/>
          <p:nvPr/>
        </p:nvSpPr>
        <p:spPr>
          <a:xfrm>
            <a:off x="9218612" y="4038600"/>
            <a:ext cx="1403866"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1217612" y="4126468"/>
            <a:ext cx="1708666" cy="2169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5256212" y="4038600"/>
            <a:ext cx="140386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2447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74428" y="1997797"/>
            <a:ext cx="3253450" cy="1219200"/>
          </a:xfrm>
        </p:spPr>
        <p:txBody>
          <a:bodyPr/>
          <a:lstStyle/>
          <a:p>
            <a:pPr algn="ctr"/>
            <a:r>
              <a:rPr lang="en-US" sz="2400" b="1" dirty="0"/>
              <a:t>Improves Mobile Worker Productivity</a:t>
            </a:r>
            <a:endParaRPr lang="en-US" sz="2400" dirty="0"/>
          </a:p>
          <a:p>
            <a:endParaRPr lang="en-US" dirty="0"/>
          </a:p>
        </p:txBody>
      </p:sp>
      <p:sp>
        <p:nvSpPr>
          <p:cNvPr id="3" name="Text Placeholder 2"/>
          <p:cNvSpPr>
            <a:spLocks noGrp="1"/>
          </p:cNvSpPr>
          <p:nvPr>
            <p:ph type="body" idx="11"/>
          </p:nvPr>
        </p:nvSpPr>
        <p:spPr>
          <a:xfrm>
            <a:off x="8063556" y="1905000"/>
            <a:ext cx="3339456" cy="1219200"/>
          </a:xfrm>
        </p:spPr>
        <p:txBody>
          <a:bodyPr/>
          <a:lstStyle/>
          <a:p>
            <a:r>
              <a:rPr lang="en-US" sz="2800" dirty="0"/>
              <a:t> </a:t>
            </a:r>
          </a:p>
          <a:p>
            <a:pPr algn="ctr"/>
            <a:r>
              <a:rPr lang="en-US" sz="2400" b="1" dirty="0"/>
              <a:t>Offers Visibility and Control </a:t>
            </a:r>
            <a:r>
              <a:rPr lang="en-US" sz="2400" b="1" dirty="0" smtClean="0"/>
              <a:t>– </a:t>
            </a:r>
            <a:r>
              <a:rPr lang="en-US" sz="2400" b="1" dirty="0" err="1" smtClean="0"/>
              <a:t>SteelCentral</a:t>
            </a:r>
            <a:r>
              <a:rPr lang="en-US" sz="2400" b="1" dirty="0" smtClean="0"/>
              <a:t> Controller </a:t>
            </a:r>
            <a:endParaRPr lang="en-US" sz="2400" dirty="0"/>
          </a:p>
        </p:txBody>
      </p:sp>
      <p:sp>
        <p:nvSpPr>
          <p:cNvPr id="4" name="Title 3"/>
          <p:cNvSpPr>
            <a:spLocks noGrp="1"/>
          </p:cNvSpPr>
          <p:nvPr>
            <p:ph type="title"/>
          </p:nvPr>
        </p:nvSpPr>
        <p:spPr>
          <a:xfrm>
            <a:off x="553276" y="-152400"/>
            <a:ext cx="10960508" cy="1143000"/>
          </a:xfrm>
        </p:spPr>
        <p:txBody>
          <a:bodyPr/>
          <a:lstStyle/>
          <a:p>
            <a:r>
              <a:rPr lang="en-US" dirty="0" smtClean="0"/>
              <a:t>SteelHead Mobile -  Business Benefits</a:t>
            </a:r>
            <a:endParaRPr lang="en-US" dirty="0"/>
          </a:p>
        </p:txBody>
      </p:sp>
      <p:sp>
        <p:nvSpPr>
          <p:cNvPr id="5" name="Text Placeholder 4"/>
          <p:cNvSpPr>
            <a:spLocks noGrp="1"/>
          </p:cNvSpPr>
          <p:nvPr>
            <p:ph type="body" idx="12"/>
          </p:nvPr>
        </p:nvSpPr>
        <p:spPr>
          <a:xfrm>
            <a:off x="836612" y="3318925"/>
            <a:ext cx="3219469" cy="3059871"/>
          </a:xfrm>
        </p:spPr>
        <p:txBody>
          <a:bodyPr/>
          <a:lstStyle/>
          <a:p>
            <a:pPr marL="285750" indent="-285750">
              <a:buFont typeface="Wingdings" charset="2"/>
              <a:buChar char="§"/>
            </a:pPr>
            <a:r>
              <a:rPr lang="en-US" sz="1800" dirty="0" smtClean="0"/>
              <a:t>Accelerates </a:t>
            </a:r>
            <a:r>
              <a:rPr lang="en-US" sz="1800" dirty="0"/>
              <a:t>business-critical applications up to 60x</a:t>
            </a:r>
          </a:p>
          <a:p>
            <a:pPr marL="285750" indent="-285750">
              <a:buFont typeface="Wingdings" charset="2"/>
              <a:buChar char="§"/>
            </a:pPr>
            <a:r>
              <a:rPr lang="en-US" sz="1800" dirty="0" smtClean="0"/>
              <a:t>Reduces </a:t>
            </a:r>
            <a:r>
              <a:rPr lang="en-US" sz="1800" dirty="0"/>
              <a:t>bandwidth by up to 99%</a:t>
            </a:r>
          </a:p>
          <a:p>
            <a:pPr marL="285750" indent="-285750">
              <a:buFont typeface="Wingdings" charset="2"/>
              <a:buChar char="§"/>
            </a:pPr>
            <a:r>
              <a:rPr lang="en-US" sz="1800" dirty="0" smtClean="0"/>
              <a:t>Eliminates </a:t>
            </a:r>
            <a:r>
              <a:rPr lang="en-US" sz="1800" dirty="0"/>
              <a:t>performance problems caused by bandwidth constraints, latency, and competition among  applications</a:t>
            </a:r>
          </a:p>
          <a:p>
            <a:pPr marL="225425" lvl="1" indent="-225425">
              <a:buFont typeface="Arial"/>
              <a:buChar char="•"/>
            </a:pPr>
            <a:endParaRPr lang="en-US" sz="1800" dirty="0"/>
          </a:p>
        </p:txBody>
      </p:sp>
      <p:sp>
        <p:nvSpPr>
          <p:cNvPr id="6" name="Text Placeholder 5"/>
          <p:cNvSpPr>
            <a:spLocks noGrp="1"/>
          </p:cNvSpPr>
          <p:nvPr>
            <p:ph type="body" idx="13"/>
          </p:nvPr>
        </p:nvSpPr>
        <p:spPr>
          <a:xfrm>
            <a:off x="4418013" y="3216997"/>
            <a:ext cx="3429000" cy="3132995"/>
          </a:xfrm>
        </p:spPr>
        <p:txBody>
          <a:bodyPr/>
          <a:lstStyle/>
          <a:p>
            <a:pPr marL="342900" indent="-342900">
              <a:buFont typeface="Wingdings" charset="2"/>
              <a:buChar char="§"/>
            </a:pPr>
            <a:r>
              <a:rPr lang="en-US" sz="1800" dirty="0" smtClean="0"/>
              <a:t>Provides </a:t>
            </a:r>
            <a:r>
              <a:rPr lang="en-US" sz="1800" dirty="0"/>
              <a:t>an integrated mobile worker, branch office, and data center solution</a:t>
            </a:r>
          </a:p>
          <a:p>
            <a:pPr marL="342900" indent="-342900">
              <a:buFont typeface="Wingdings" charset="2"/>
              <a:buChar char="§"/>
            </a:pPr>
            <a:r>
              <a:rPr lang="en-US" sz="1800" dirty="0" smtClean="0"/>
              <a:t>Transforms </a:t>
            </a:r>
            <a:r>
              <a:rPr lang="en-US" sz="1800" dirty="0"/>
              <a:t>global enterprise data centers to support  large-scale mobile deployments</a:t>
            </a:r>
          </a:p>
          <a:p>
            <a:pPr marL="342900" indent="-342900">
              <a:buFont typeface="Wingdings" charset="2"/>
              <a:buChar char="§"/>
            </a:pPr>
            <a:r>
              <a:rPr lang="en-US" sz="1800" dirty="0" smtClean="0"/>
              <a:t>Scales </a:t>
            </a:r>
            <a:r>
              <a:rPr lang="en-US" sz="1800" dirty="0"/>
              <a:t>to support </a:t>
            </a:r>
            <a:r>
              <a:rPr lang="en-US" sz="1800" dirty="0" smtClean="0"/>
              <a:t>up </a:t>
            </a:r>
            <a:r>
              <a:rPr lang="en-US" sz="1800" dirty="0"/>
              <a:t>to 20,000 concurrent active </a:t>
            </a:r>
            <a:r>
              <a:rPr lang="en-US" sz="1800" dirty="0" smtClean="0"/>
              <a:t>mobile clients with </a:t>
            </a:r>
            <a:r>
              <a:rPr lang="en-US" sz="1800" dirty="0" err="1" smtClean="0"/>
              <a:t>SteelCentral</a:t>
            </a:r>
            <a:r>
              <a:rPr lang="en-US" sz="1800" dirty="0" smtClean="0"/>
              <a:t> Controller for SteelHead Mobile</a:t>
            </a:r>
            <a:endParaRPr lang="en-US" dirty="0"/>
          </a:p>
        </p:txBody>
      </p:sp>
      <p:sp>
        <p:nvSpPr>
          <p:cNvPr id="7" name="Text Placeholder 6"/>
          <p:cNvSpPr>
            <a:spLocks noGrp="1"/>
          </p:cNvSpPr>
          <p:nvPr>
            <p:ph type="body" idx="14"/>
          </p:nvPr>
        </p:nvSpPr>
        <p:spPr>
          <a:xfrm>
            <a:off x="8228012" y="3242725"/>
            <a:ext cx="3276600" cy="2971800"/>
          </a:xfrm>
        </p:spPr>
        <p:txBody>
          <a:bodyPr/>
          <a:lstStyle/>
          <a:p>
            <a:pPr marL="342900" indent="-342900">
              <a:buFont typeface="Wingdings" charset="2"/>
              <a:buChar char="§"/>
            </a:pPr>
            <a:r>
              <a:rPr lang="en-US" sz="1800" dirty="0"/>
              <a:t>Provides ease of provisioning and management with simplified policy configuration, interactive graphs,  and reporting</a:t>
            </a:r>
          </a:p>
          <a:p>
            <a:pPr marL="342900" indent="-342900">
              <a:buFont typeface="Wingdings" charset="2"/>
              <a:buChar char="§"/>
            </a:pPr>
            <a:r>
              <a:rPr lang="en-US" sz="1800" dirty="0" smtClean="0"/>
              <a:t>Delivers </a:t>
            </a:r>
            <a:r>
              <a:rPr lang="en-US" sz="1800" dirty="0"/>
              <a:t>improved </a:t>
            </a:r>
            <a:r>
              <a:rPr lang="en-US" sz="1800" dirty="0" smtClean="0"/>
              <a:t>“native” visibility. It does not integrate with </a:t>
            </a:r>
            <a:r>
              <a:rPr lang="en-US" sz="1800" dirty="0" err="1" smtClean="0"/>
              <a:t>SteelCentral</a:t>
            </a:r>
            <a:r>
              <a:rPr lang="en-US" sz="1800" dirty="0" smtClean="0"/>
              <a:t> </a:t>
            </a:r>
            <a:r>
              <a:rPr lang="en-US" sz="1800" dirty="0" err="1" smtClean="0"/>
              <a:t>NetProfiler</a:t>
            </a:r>
            <a:r>
              <a:rPr lang="en-US" sz="1800" dirty="0" smtClean="0"/>
              <a:t>, </a:t>
            </a:r>
            <a:r>
              <a:rPr lang="en-US" sz="1800" dirty="0" err="1" smtClean="0"/>
              <a:t>NetShark</a:t>
            </a:r>
            <a:r>
              <a:rPr lang="en-US" sz="1800" dirty="0" smtClean="0"/>
              <a:t> or App Response except on server side SteelHead</a:t>
            </a:r>
            <a:endParaRPr lang="en-US" sz="1800" dirty="0"/>
          </a:p>
        </p:txBody>
      </p:sp>
      <p:sp>
        <p:nvSpPr>
          <p:cNvPr id="8" name="Text Placeholder 7"/>
          <p:cNvSpPr>
            <a:spLocks noGrp="1"/>
          </p:cNvSpPr>
          <p:nvPr>
            <p:ph type="body" idx="10"/>
          </p:nvPr>
        </p:nvSpPr>
        <p:spPr>
          <a:xfrm>
            <a:off x="4418012" y="1997797"/>
            <a:ext cx="3429000" cy="1219200"/>
          </a:xfrm>
        </p:spPr>
        <p:txBody>
          <a:bodyPr/>
          <a:lstStyle/>
          <a:p>
            <a:pPr algn="ctr"/>
            <a:r>
              <a:rPr lang="en-US" sz="2400" b="1" dirty="0"/>
              <a:t>Streamlines IT </a:t>
            </a:r>
            <a:r>
              <a:rPr lang="en-US" sz="2400" b="1" dirty="0" smtClean="0"/>
              <a:t>Management</a:t>
            </a:r>
            <a:r>
              <a:rPr lang="en-US" sz="2400" b="1" dirty="0"/>
              <a:t>/</a:t>
            </a:r>
            <a:r>
              <a:rPr lang="en-US" sz="2400" b="1" dirty="0" smtClean="0"/>
              <a:t>Reduces </a:t>
            </a:r>
            <a:r>
              <a:rPr lang="en-US" sz="2400" b="1" dirty="0"/>
              <a:t>Support </a:t>
            </a:r>
            <a:r>
              <a:rPr lang="en-US" sz="2400" b="1" dirty="0" smtClean="0"/>
              <a:t>Costs</a:t>
            </a:r>
            <a:endParaRPr lang="en-US" dirty="0"/>
          </a:p>
        </p:txBody>
      </p:sp>
    </p:spTree>
    <p:extLst>
      <p:ext uri="{BB962C8B-B14F-4D97-AF65-F5344CB8AC3E}">
        <p14:creationId xmlns:p14="http://schemas.microsoft.com/office/powerpoint/2010/main" val="364869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 SteelHead Mobile </a:t>
            </a:r>
            <a:endParaRPr lang="en-US" dirty="0"/>
          </a:p>
        </p:txBody>
      </p:sp>
      <p:grpSp>
        <p:nvGrpSpPr>
          <p:cNvPr id="15" name="Group 14"/>
          <p:cNvGrpSpPr/>
          <p:nvPr/>
        </p:nvGrpSpPr>
        <p:grpSpPr>
          <a:xfrm>
            <a:off x="256032" y="1384300"/>
            <a:ext cx="6819117" cy="4249874"/>
            <a:chOff x="289882" y="1129539"/>
            <a:chExt cx="6819117" cy="4249874"/>
          </a:xfrm>
        </p:grpSpPr>
        <p:sp>
          <p:nvSpPr>
            <p:cNvPr id="10" name="Rounded Rectangle 9"/>
            <p:cNvSpPr/>
            <p:nvPr/>
          </p:nvSpPr>
          <p:spPr>
            <a:xfrm>
              <a:off x="455528" y="1574039"/>
              <a:ext cx="2098190" cy="2139708"/>
            </a:xfrm>
            <a:prstGeom prst="roundRect">
              <a:avLst/>
            </a:prstGeom>
            <a:solidFill>
              <a:srgbClr val="4F923D"/>
            </a:solidFill>
            <a:ln>
              <a:solidFill>
                <a:srgbClr val="009D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MS SharePoint</a:t>
              </a:r>
              <a:br>
                <a:rPr lang="en-US" sz="1600" dirty="0" smtClean="0"/>
              </a:br>
              <a:endParaRPr lang="en-US" sz="1600" dirty="0" smtClean="0"/>
            </a:p>
            <a:p>
              <a:pPr algn="ctr"/>
              <a:r>
                <a:rPr lang="en-US" sz="1600" dirty="0" smtClean="0"/>
                <a:t/>
              </a:r>
              <a:br>
                <a:rPr lang="en-US" sz="1600" dirty="0" smtClean="0"/>
              </a:br>
              <a:r>
                <a:rPr lang="en-US" sz="1600" dirty="0" smtClean="0"/>
                <a:t>Top 3 workloads optimized by </a:t>
              </a:r>
              <a:r>
                <a:rPr lang="en-US" sz="1600" dirty="0" err="1" smtClean="0"/>
                <a:t>SteelHead</a:t>
              </a:r>
              <a:endParaRPr lang="en-US" sz="1600" dirty="0"/>
            </a:p>
          </p:txBody>
        </p:sp>
        <p:sp>
          <p:nvSpPr>
            <p:cNvPr id="11" name="Rounded Rectangle 10"/>
            <p:cNvSpPr/>
            <p:nvPr/>
          </p:nvSpPr>
          <p:spPr>
            <a:xfrm>
              <a:off x="2636542" y="1574039"/>
              <a:ext cx="2098190" cy="2139708"/>
            </a:xfrm>
            <a:prstGeom prst="roundRect">
              <a:avLst/>
            </a:prstGeom>
            <a:solidFill>
              <a:schemeClr val="accent5">
                <a:lumMod val="75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Windows Protocols</a:t>
              </a:r>
            </a:p>
            <a:p>
              <a:pPr algn="ctr"/>
              <a:r>
                <a:rPr lang="en-US" sz="1600" dirty="0" smtClean="0"/>
                <a:t/>
              </a:r>
              <a:br>
                <a:rPr lang="en-US" sz="1600" dirty="0" smtClean="0"/>
              </a:br>
              <a:r>
                <a:rPr lang="en-US" sz="1600" dirty="0" smtClean="0"/>
                <a:t>Including SMBv2/3, </a:t>
              </a:r>
              <a:r>
                <a:rPr lang="en-US" sz="1600" dirty="0"/>
                <a:t>Outlook </a:t>
              </a:r>
              <a:r>
                <a:rPr lang="en-US" sz="1600" dirty="0" smtClean="0"/>
                <a:t>Anywhere</a:t>
              </a:r>
              <a:r>
                <a:rPr lang="en-US" sz="1600" dirty="0"/>
                <a:t>, Kerberos</a:t>
              </a:r>
            </a:p>
          </p:txBody>
        </p:sp>
        <p:sp>
          <p:nvSpPr>
            <p:cNvPr id="12" name="Rounded Rectangle 11"/>
            <p:cNvSpPr/>
            <p:nvPr/>
          </p:nvSpPr>
          <p:spPr>
            <a:xfrm>
              <a:off x="4818670" y="1574039"/>
              <a:ext cx="2098190" cy="2139708"/>
            </a:xfrm>
            <a:prstGeom prst="roundRect">
              <a:avLst/>
            </a:prstGeom>
            <a:solidFill>
              <a:schemeClr val="accent2">
                <a:lumMod val="75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Business Productivity Apps</a:t>
              </a:r>
              <a:br>
                <a:rPr lang="en-US" sz="1600" dirty="0" smtClean="0"/>
              </a:br>
              <a:endParaRPr lang="en-US" sz="1600" dirty="0" smtClean="0"/>
            </a:p>
            <a:p>
              <a:pPr algn="ctr"/>
              <a:r>
                <a:rPr lang="en-US" sz="1600" dirty="0" smtClean="0"/>
                <a:t>Including SAP </a:t>
              </a:r>
              <a:r>
                <a:rPr lang="en-US" sz="1600" dirty="0" err="1"/>
                <a:t>NetWeaver</a:t>
              </a:r>
              <a:r>
                <a:rPr lang="en-US" sz="1600" dirty="0"/>
                <a:t>, JD Edwards, </a:t>
              </a:r>
              <a:r>
                <a:rPr lang="en-US" sz="1600" dirty="0" smtClean="0"/>
                <a:t>Siebel</a:t>
              </a:r>
              <a:br>
                <a:rPr lang="en-US" sz="1600" dirty="0" smtClean="0"/>
              </a:br>
              <a:endParaRPr lang="en-US" sz="1600" dirty="0"/>
            </a:p>
          </p:txBody>
        </p:sp>
        <p:sp>
          <p:nvSpPr>
            <p:cNvPr id="13" name="Rounded Rectangle 12"/>
            <p:cNvSpPr/>
            <p:nvPr/>
          </p:nvSpPr>
          <p:spPr>
            <a:xfrm>
              <a:off x="289882" y="1129539"/>
              <a:ext cx="6819117" cy="4249874"/>
            </a:xfrm>
            <a:prstGeom prst="roundRect">
              <a:avLst/>
            </a:prstGeom>
            <a:noFill/>
            <a:ln w="412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940" y="4058884"/>
              <a:ext cx="6392312" cy="1077218"/>
            </a:xfrm>
            <a:prstGeom prst="rect">
              <a:avLst/>
            </a:prstGeom>
            <a:noFill/>
          </p:spPr>
          <p:txBody>
            <a:bodyPr wrap="square" rtlCol="0">
              <a:spAutoFit/>
            </a:bodyPr>
            <a:lstStyle/>
            <a:p>
              <a:pPr marL="285750" indent="-285750">
                <a:buClr>
                  <a:schemeClr val="accent1"/>
                </a:buClr>
                <a:buFont typeface="Wingdings" charset="2"/>
                <a:buChar char="ü"/>
              </a:pPr>
              <a:r>
                <a:rPr lang="en-US" sz="1600" dirty="0"/>
                <a:t>Accelerates business-critical applications up </a:t>
              </a:r>
              <a:r>
                <a:rPr lang="en-US" sz="1600" dirty="0" smtClean="0"/>
                <a:t>to </a:t>
              </a:r>
              <a:r>
                <a:rPr lang="en-US" sz="1600" dirty="0" smtClean="0">
                  <a:solidFill>
                    <a:srgbClr val="FF0000"/>
                  </a:solidFill>
                </a:rPr>
                <a:t>100X</a:t>
              </a:r>
            </a:p>
            <a:p>
              <a:pPr marL="285750" indent="-285750">
                <a:buClr>
                  <a:schemeClr val="accent1"/>
                </a:buClr>
                <a:buFont typeface="Wingdings" charset="2"/>
                <a:buChar char="ü"/>
              </a:pPr>
              <a:r>
                <a:rPr lang="en-US" sz="1600" dirty="0"/>
                <a:t>Reduces bandwidth by up to </a:t>
              </a:r>
              <a:r>
                <a:rPr lang="en-US" sz="1600" dirty="0" smtClean="0">
                  <a:solidFill>
                    <a:srgbClr val="FF0000"/>
                  </a:solidFill>
                </a:rPr>
                <a:t>99%</a:t>
              </a:r>
            </a:p>
            <a:p>
              <a:pPr marL="285750" indent="-285750">
                <a:buClr>
                  <a:schemeClr val="accent1"/>
                </a:buClr>
                <a:buFont typeface="Wingdings" charset="2"/>
                <a:buChar char="ü"/>
              </a:pPr>
              <a:r>
                <a:rPr lang="en-US" sz="1600" dirty="0" smtClean="0"/>
                <a:t>Provides </a:t>
              </a:r>
              <a:r>
                <a:rPr lang="en-US" sz="1600" dirty="0"/>
                <a:t>an integrated mobile worker, branch office, and data center </a:t>
              </a:r>
              <a:r>
                <a:rPr lang="en-US" sz="1600" dirty="0" smtClean="0"/>
                <a:t>solution</a:t>
              </a:r>
            </a:p>
          </p:txBody>
        </p:sp>
      </p:grpSp>
      <p:pic>
        <p:nvPicPr>
          <p:cNvPr id="17" name="Picture Placeholder 5" descr="control2.jpe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9283" r="29283"/>
          <a:stretch>
            <a:fillRect/>
          </a:stretch>
        </p:blipFill>
        <p:spPr>
          <a:xfrm>
            <a:off x="7085012" y="76200"/>
            <a:ext cx="5103813" cy="6553200"/>
          </a:xfrm>
        </p:spPr>
      </p:pic>
    </p:spTree>
    <p:extLst>
      <p:ext uri="{BB962C8B-B14F-4D97-AF65-F5344CB8AC3E}">
        <p14:creationId xmlns:p14="http://schemas.microsoft.com/office/powerpoint/2010/main" val="332674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Security - SteelHead Mobile </a:t>
            </a:r>
          </a:p>
        </p:txBody>
      </p:sp>
      <p:grpSp>
        <p:nvGrpSpPr>
          <p:cNvPr id="2" name="Group 1"/>
          <p:cNvGrpSpPr/>
          <p:nvPr/>
        </p:nvGrpSpPr>
        <p:grpSpPr>
          <a:xfrm>
            <a:off x="256032" y="1371600"/>
            <a:ext cx="7743380" cy="5029200"/>
            <a:chOff x="256032" y="1858420"/>
            <a:chExt cx="6819117" cy="4542380"/>
          </a:xfrm>
        </p:grpSpPr>
        <p:grpSp>
          <p:nvGrpSpPr>
            <p:cNvPr id="9" name="Group 8"/>
            <p:cNvGrpSpPr/>
            <p:nvPr/>
          </p:nvGrpSpPr>
          <p:grpSpPr>
            <a:xfrm>
              <a:off x="256032" y="1858420"/>
              <a:ext cx="6819117" cy="4542380"/>
              <a:chOff x="289882" y="1601471"/>
              <a:chExt cx="6819117" cy="3772763"/>
            </a:xfrm>
          </p:grpSpPr>
          <p:sp>
            <p:nvSpPr>
              <p:cNvPr id="10" name="Rounded Rectangle 9"/>
              <p:cNvSpPr/>
              <p:nvPr/>
            </p:nvSpPr>
            <p:spPr>
              <a:xfrm>
                <a:off x="483136" y="1772961"/>
                <a:ext cx="2093976" cy="2343686"/>
              </a:xfrm>
              <a:prstGeom prst="roundRect">
                <a:avLst/>
              </a:prstGeom>
              <a:solidFill>
                <a:srgbClr val="4AA5D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Encrypted Protocol Support</a:t>
                </a:r>
              </a:p>
              <a:p>
                <a:pPr algn="ctr"/>
                <a:endParaRPr lang="en-US" sz="1600" dirty="0"/>
              </a:p>
              <a:p>
                <a:pPr marL="285750" indent="-285750">
                  <a:buFont typeface="Arial"/>
                  <a:buChar char="•"/>
                </a:pPr>
                <a:r>
                  <a:rPr lang="en-US" sz="1600" dirty="0" smtClean="0"/>
                  <a:t>Secure negotiation and encryption</a:t>
                </a:r>
              </a:p>
              <a:p>
                <a:pPr marL="285750" indent="-285750">
                  <a:buFont typeface="Arial"/>
                  <a:buChar char="•"/>
                </a:pPr>
                <a:r>
                  <a:rPr lang="en-US" sz="1600" dirty="0" smtClean="0"/>
                  <a:t>Support for all latest ciphers – SSL/TLS</a:t>
                </a:r>
              </a:p>
              <a:p>
                <a:pPr marL="285750" indent="-285750">
                  <a:buFont typeface="Arial"/>
                  <a:buChar char="•"/>
                </a:pPr>
                <a:r>
                  <a:rPr lang="en-US" sz="1600" dirty="0"/>
                  <a:t>Provides Client Access Control Support</a:t>
                </a:r>
              </a:p>
              <a:p>
                <a:pPr marL="285750" indent="-285750">
                  <a:buFont typeface="Arial"/>
                  <a:buChar char="•"/>
                </a:pPr>
                <a:endParaRPr lang="en-US" sz="1600" dirty="0"/>
              </a:p>
            </p:txBody>
          </p:sp>
          <p:sp>
            <p:nvSpPr>
              <p:cNvPr id="12" name="Rounded Rectangle 11"/>
              <p:cNvSpPr/>
              <p:nvPr/>
            </p:nvSpPr>
            <p:spPr>
              <a:xfrm>
                <a:off x="4871781" y="1772961"/>
                <a:ext cx="2093976" cy="2343686"/>
              </a:xfrm>
              <a:prstGeom prst="round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Visibility</a:t>
                </a:r>
              </a:p>
              <a:p>
                <a:pPr algn="ctr"/>
                <a:r>
                  <a:rPr lang="en-US" sz="1600" dirty="0" smtClean="0"/>
                  <a:t/>
                </a:r>
                <a:br>
                  <a:rPr lang="en-US" sz="1600" dirty="0" smtClean="0"/>
                </a:br>
                <a:endParaRPr lang="en-US" sz="1600" dirty="0" smtClean="0"/>
              </a:p>
              <a:p>
                <a:pPr algn="ctr"/>
                <a:r>
                  <a:rPr lang="en-US" sz="1600" dirty="0" smtClean="0"/>
                  <a:t>Aggregated or </a:t>
                </a:r>
                <a:r>
                  <a:rPr lang="en-US" sz="1600" dirty="0"/>
                  <a:t>individual statistics on throughput improvements and bandwidth optimization</a:t>
                </a:r>
                <a:endParaRPr lang="en-US" sz="1600" dirty="0" smtClean="0"/>
              </a:p>
            </p:txBody>
          </p:sp>
          <p:sp>
            <p:nvSpPr>
              <p:cNvPr id="13" name="Rounded Rectangle 12"/>
              <p:cNvSpPr/>
              <p:nvPr/>
            </p:nvSpPr>
            <p:spPr>
              <a:xfrm>
                <a:off x="289882" y="1601471"/>
                <a:ext cx="6819117" cy="3772763"/>
              </a:xfrm>
              <a:prstGeom prst="roundRect">
                <a:avLst/>
              </a:prstGeom>
              <a:noFill/>
              <a:ln w="412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940" y="4139557"/>
                <a:ext cx="6392312" cy="1177514"/>
              </a:xfrm>
              <a:prstGeom prst="rect">
                <a:avLst/>
              </a:prstGeom>
              <a:noFill/>
            </p:spPr>
            <p:txBody>
              <a:bodyPr wrap="square" rtlCol="0">
                <a:spAutoFit/>
              </a:bodyPr>
              <a:lstStyle/>
              <a:p>
                <a:pPr marL="285750" indent="-285750">
                  <a:buClr>
                    <a:schemeClr val="accent1"/>
                  </a:buClr>
                  <a:buFont typeface="Wingdings" charset="2"/>
                  <a:buChar char="ü"/>
                </a:pPr>
                <a:r>
                  <a:rPr lang="en-US" sz="1600" dirty="0" smtClean="0"/>
                  <a:t>Helps avoid man-in-the-middle </a:t>
                </a:r>
                <a:r>
                  <a:rPr lang="en-US" sz="1600" dirty="0"/>
                  <a:t>attacks </a:t>
                </a:r>
                <a:r>
                  <a:rPr lang="en-US" sz="1600" dirty="0" smtClean="0"/>
                  <a:t>with secure negotiation</a:t>
                </a:r>
              </a:p>
              <a:p>
                <a:pPr marL="285750" indent="-285750">
                  <a:buClr>
                    <a:schemeClr val="accent1"/>
                  </a:buClr>
                  <a:buFont typeface="Wingdings" charset="2"/>
                  <a:buChar char="ü"/>
                </a:pPr>
                <a:r>
                  <a:rPr lang="en-US" sz="1600" dirty="0" smtClean="0"/>
                  <a:t>Extends security standards compliance to remote workers</a:t>
                </a:r>
              </a:p>
              <a:p>
                <a:pPr marL="285750" indent="-285750">
                  <a:buClr>
                    <a:schemeClr val="accent1"/>
                  </a:buClr>
                  <a:buFont typeface="Wingdings" charset="2"/>
                  <a:buChar char="ü"/>
                </a:pPr>
                <a:r>
                  <a:rPr lang="en-US" sz="1600" dirty="0" smtClean="0"/>
                  <a:t>Provides RADIUS</a:t>
                </a:r>
                <a:r>
                  <a:rPr lang="en-US" sz="1600" dirty="0"/>
                  <a:t>/TACACS Authentication</a:t>
                </a:r>
              </a:p>
              <a:p>
                <a:pPr marL="285750" indent="-285750">
                  <a:buClr>
                    <a:schemeClr val="accent1"/>
                  </a:buClr>
                  <a:buFont typeface="Wingdings" charset="2"/>
                  <a:buChar char="ü"/>
                </a:pPr>
                <a:r>
                  <a:rPr lang="en-US" sz="1600" dirty="0" smtClean="0"/>
                  <a:t>Offers Role</a:t>
                </a:r>
                <a:r>
                  <a:rPr lang="en-US" sz="1600" dirty="0"/>
                  <a:t>-based Management</a:t>
                </a:r>
              </a:p>
              <a:p>
                <a:pPr marL="285750" indent="-285750">
                  <a:buClr>
                    <a:schemeClr val="accent1"/>
                  </a:buClr>
                  <a:buFont typeface="Wingdings" charset="2"/>
                  <a:buChar char="ü"/>
                </a:pPr>
                <a:r>
                  <a:rPr lang="en-US" sz="1600" dirty="0" smtClean="0"/>
                  <a:t>Supports </a:t>
                </a:r>
                <a:r>
                  <a:rPr lang="en-US" sz="1600" dirty="0"/>
                  <a:t>end-to-end network monitoring and reporting through seamless integration with </a:t>
                </a:r>
                <a:r>
                  <a:rPr lang="en-US" sz="1600" dirty="0" err="1"/>
                  <a:t>SteelCentral</a:t>
                </a:r>
                <a:r>
                  <a:rPr lang="en-US" sz="1600" dirty="0"/>
                  <a:t> </a:t>
                </a:r>
                <a:r>
                  <a:rPr lang="en-US" sz="1600" dirty="0" err="1" smtClean="0"/>
                  <a:t>NetProfiler</a:t>
                </a:r>
                <a:endParaRPr lang="en-US" sz="1600" dirty="0"/>
              </a:p>
            </p:txBody>
          </p:sp>
        </p:grpSp>
        <p:sp>
          <p:nvSpPr>
            <p:cNvPr id="15" name="Rounded Rectangle 14"/>
            <p:cNvSpPr/>
            <p:nvPr/>
          </p:nvSpPr>
          <p:spPr>
            <a:xfrm>
              <a:off x="2640662" y="2064892"/>
              <a:ext cx="2093976" cy="2821782"/>
            </a:xfrm>
            <a:prstGeom prst="roundRect">
              <a:avLst/>
            </a:prstGeom>
            <a:solidFill>
              <a:schemeClr val="accent5">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VPN Support</a:t>
              </a:r>
            </a:p>
            <a:p>
              <a:pPr algn="ctr"/>
              <a:r>
                <a:rPr lang="en-US" sz="1600" dirty="0" smtClean="0"/>
                <a:t/>
              </a:r>
              <a:br>
                <a:rPr lang="en-US" sz="1600" dirty="0" smtClean="0"/>
              </a:br>
              <a:endParaRPr lang="en-US" sz="1600" dirty="0" smtClean="0"/>
            </a:p>
            <a:p>
              <a:pPr algn="ctr"/>
              <a:r>
                <a:rPr lang="en-US" sz="1600" dirty="0" smtClean="0"/>
                <a:t>Support for Palo Alto Global Protect, Cisco, </a:t>
              </a:r>
              <a:r>
                <a:rPr lang="en-US" sz="1600" dirty="0" err="1" smtClean="0"/>
                <a:t>SonicWALL</a:t>
              </a:r>
              <a:r>
                <a:rPr lang="en-US" sz="1600" dirty="0" smtClean="0"/>
                <a:t> and </a:t>
              </a:r>
              <a:r>
                <a:rPr lang="en-US" sz="1600" dirty="0" err="1" smtClean="0"/>
                <a:t>NetMotion</a:t>
              </a:r>
              <a:endParaRPr lang="en-US" sz="1600" dirty="0"/>
            </a:p>
          </p:txBody>
        </p:sp>
      </p:grpSp>
      <p:pic>
        <p:nvPicPr>
          <p:cNvPr id="5" name="Picture 4" descr="stock-photo-54478802-close-up-of-businessman-securing-cloud-comput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1812" y="1600200"/>
            <a:ext cx="3886200" cy="3276600"/>
          </a:xfrm>
          <a:prstGeom prst="rect">
            <a:avLst/>
          </a:prstGeom>
        </p:spPr>
      </p:pic>
    </p:spTree>
    <p:extLst>
      <p:ext uri="{BB962C8B-B14F-4D97-AF65-F5344CB8AC3E}">
        <p14:creationId xmlns:p14="http://schemas.microsoft.com/office/powerpoint/2010/main" val="44470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Scalability – Built for the Hybrid Enterprise </a:t>
            </a:r>
            <a:endParaRPr lang="en-US" dirty="0"/>
          </a:p>
        </p:txBody>
      </p:sp>
      <p:grpSp>
        <p:nvGrpSpPr>
          <p:cNvPr id="18" name="Group 17"/>
          <p:cNvGrpSpPr/>
          <p:nvPr/>
        </p:nvGrpSpPr>
        <p:grpSpPr>
          <a:xfrm>
            <a:off x="260009" y="1858420"/>
            <a:ext cx="6819117" cy="3591059"/>
            <a:chOff x="304313" y="1858420"/>
            <a:chExt cx="6819117" cy="3591059"/>
          </a:xfrm>
        </p:grpSpPr>
        <p:sp>
          <p:nvSpPr>
            <p:cNvPr id="13" name="Rounded Rectangle 12"/>
            <p:cNvSpPr/>
            <p:nvPr/>
          </p:nvSpPr>
          <p:spPr>
            <a:xfrm>
              <a:off x="304313" y="1858420"/>
              <a:ext cx="6819117" cy="3591059"/>
            </a:xfrm>
            <a:prstGeom prst="roundRect">
              <a:avLst/>
            </a:prstGeom>
            <a:noFill/>
            <a:ln w="412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11371" y="3917097"/>
              <a:ext cx="6392312" cy="1323439"/>
            </a:xfrm>
            <a:prstGeom prst="rect">
              <a:avLst/>
            </a:prstGeom>
            <a:noFill/>
          </p:spPr>
          <p:txBody>
            <a:bodyPr wrap="square" rtlCol="0">
              <a:spAutoFit/>
            </a:bodyPr>
            <a:lstStyle/>
            <a:p>
              <a:pPr marL="285750" indent="-285750">
                <a:buClr>
                  <a:schemeClr val="accent1"/>
                </a:buClr>
                <a:buFont typeface="Wingdings" charset="2"/>
                <a:buChar char="ü"/>
              </a:pPr>
              <a:r>
                <a:rPr lang="en-US" sz="1600" dirty="0"/>
                <a:t>Clusters of up to 80,000 users with auto licensing</a:t>
              </a:r>
            </a:p>
            <a:p>
              <a:pPr marL="285750" indent="-285750">
                <a:buClr>
                  <a:schemeClr val="accent1"/>
                </a:buClr>
                <a:buFont typeface="Wingdings" charset="2"/>
                <a:buChar char="ü"/>
              </a:pPr>
              <a:r>
                <a:rPr lang="en-US" sz="1600" dirty="0" smtClean="0"/>
                <a:t>Concurrent licensing model (licenses pool)</a:t>
              </a:r>
            </a:p>
            <a:p>
              <a:pPr marL="285750" indent="-285750">
                <a:buClr>
                  <a:schemeClr val="accent1"/>
                </a:buClr>
                <a:buFont typeface="Wingdings" charset="2"/>
                <a:buChar char="ü"/>
              </a:pPr>
              <a:r>
                <a:rPr lang="en-US" sz="1600" dirty="0" smtClean="0"/>
                <a:t>Compatibility for high-availability configurations</a:t>
              </a:r>
            </a:p>
            <a:p>
              <a:pPr marL="285750" indent="-285750">
                <a:buClr>
                  <a:schemeClr val="accent1"/>
                </a:buClr>
                <a:buFont typeface="Wingdings" charset="2"/>
                <a:buChar char="ü"/>
              </a:pPr>
              <a:r>
                <a:rPr lang="en-US" sz="1600" dirty="0"/>
                <a:t>Consistent HW architecture with </a:t>
              </a:r>
              <a:r>
                <a:rPr lang="en-US" sz="1600" dirty="0" err="1"/>
                <a:t>SteelHead</a:t>
              </a:r>
              <a:r>
                <a:rPr lang="en-US" sz="1600" dirty="0"/>
                <a:t> CX 70 Series - purpose built for the hybrid enterprise to carry a higher load </a:t>
              </a:r>
            </a:p>
          </p:txBody>
        </p:sp>
        <p:pic>
          <p:nvPicPr>
            <p:cNvPr id="16" name="Picture 15" descr="smc_straight_on_front_1_027_1.tif"/>
            <p:cNvPicPr>
              <a:picLocks noChangeAspect="1"/>
            </p:cNvPicPr>
            <p:nvPr/>
          </p:nvPicPr>
          <p:blipFill rotWithShape="1">
            <a:blip r:embed="rId3" cstate="print">
              <a:extLst>
                <a:ext uri="{28A0092B-C50C-407E-A947-70E740481C1C}">
                  <a14:useLocalDpi xmlns:a14="http://schemas.microsoft.com/office/drawing/2010/main" val="0"/>
                </a:ext>
              </a:extLst>
            </a:blip>
            <a:srcRect l="13270" t="24524" r="9797" b="23006"/>
            <a:stretch/>
          </p:blipFill>
          <p:spPr>
            <a:xfrm>
              <a:off x="812220" y="1986329"/>
              <a:ext cx="5803674" cy="1639275"/>
            </a:xfrm>
            <a:prstGeom prst="rect">
              <a:avLst/>
            </a:prstGeom>
            <a:effectLst>
              <a:softEdge rad="101600"/>
            </a:effectLst>
          </p:spPr>
        </p:pic>
        <p:sp>
          <p:nvSpPr>
            <p:cNvPr id="17" name="TextBox 16"/>
            <p:cNvSpPr txBox="1"/>
            <p:nvPr/>
          </p:nvSpPr>
          <p:spPr>
            <a:xfrm>
              <a:off x="1476765" y="3477924"/>
              <a:ext cx="4696104" cy="261610"/>
            </a:xfrm>
            <a:prstGeom prst="rect">
              <a:avLst/>
            </a:prstGeom>
            <a:noFill/>
          </p:spPr>
          <p:txBody>
            <a:bodyPr wrap="square" rtlCol="0">
              <a:spAutoFit/>
            </a:bodyPr>
            <a:lstStyle/>
            <a:p>
              <a:pPr algn="ctr"/>
              <a:r>
                <a:rPr lang="en-US" sz="1100" i="1" dirty="0" err="1" smtClean="0"/>
                <a:t>SteelCentral</a:t>
              </a:r>
              <a:r>
                <a:rPr lang="en-US" sz="1100" i="1" dirty="0" smtClean="0"/>
                <a:t> Controller for </a:t>
              </a:r>
              <a:r>
                <a:rPr lang="en-US" sz="1100" i="1" dirty="0" err="1" smtClean="0"/>
                <a:t>SteelHead</a:t>
              </a:r>
              <a:r>
                <a:rPr lang="en-US" sz="1100" i="1" dirty="0" smtClean="0"/>
                <a:t> Mobile</a:t>
              </a:r>
              <a:endParaRPr lang="en-US" sz="1100" i="1" dirty="0"/>
            </a:p>
          </p:txBody>
        </p:sp>
      </p:grpSp>
      <p:pic>
        <p:nvPicPr>
          <p:cNvPr id="7" name="Picture Placeholder 6" descr="stock-photo-74561993-connections.jpg"/>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5902" r="25902"/>
          <a:stretch>
            <a:fillRect/>
          </a:stretch>
        </p:blipFill>
        <p:spPr/>
      </p:pic>
    </p:spTree>
    <p:extLst>
      <p:ext uri="{BB962C8B-B14F-4D97-AF65-F5344CB8AC3E}">
        <p14:creationId xmlns:p14="http://schemas.microsoft.com/office/powerpoint/2010/main" val="340159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211" y="-218078"/>
            <a:ext cx="10565157" cy="1143000"/>
          </a:xfrm>
        </p:spPr>
        <p:txBody>
          <a:bodyPr/>
          <a:lstStyle/>
          <a:p>
            <a:r>
              <a:rPr lang="en-US" dirty="0" smtClean="0"/>
              <a:t>SteelHead Mobile - Powerful Features</a:t>
            </a:r>
            <a:endParaRPr lang="en-US" dirty="0"/>
          </a:p>
        </p:txBody>
      </p:sp>
      <p:sp>
        <p:nvSpPr>
          <p:cNvPr id="22" name="Rounded Rectangle 21"/>
          <p:cNvSpPr/>
          <p:nvPr/>
        </p:nvSpPr>
        <p:spPr>
          <a:xfrm>
            <a:off x="304721" y="1066800"/>
            <a:ext cx="11782531" cy="5181600"/>
          </a:xfrm>
          <a:prstGeom prst="roundRect">
            <a:avLst>
              <a:gd name="adj" fmla="val 3564"/>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06294" y="1295400"/>
            <a:ext cx="3859795" cy="22098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smtClean="0"/>
              <a:t>Centralized Policy</a:t>
            </a:r>
          </a:p>
          <a:p>
            <a:endParaRPr lang="en-US" b="1" dirty="0" smtClean="0"/>
          </a:p>
          <a:p>
            <a:pPr marL="285750" indent="-285750">
              <a:buFont typeface="Wingdings" charset="2"/>
              <a:buChar char="§"/>
            </a:pPr>
            <a:r>
              <a:rPr lang="en-US" sz="1600" dirty="0" smtClean="0"/>
              <a:t>Packages for Rapid Client Deployment</a:t>
            </a:r>
          </a:p>
          <a:p>
            <a:pPr marL="285750" indent="-285750">
              <a:buFont typeface="Wingdings" charset="2"/>
              <a:buChar char="§"/>
            </a:pPr>
            <a:r>
              <a:rPr lang="en-US" sz="1600" dirty="0" smtClean="0"/>
              <a:t>Optimization/End-point Policy Templates</a:t>
            </a:r>
          </a:p>
          <a:p>
            <a:pPr marL="285750" indent="-285750">
              <a:buFont typeface="Wingdings" charset="2"/>
              <a:buChar char="§"/>
            </a:pPr>
            <a:r>
              <a:rPr lang="en-US" sz="1600" dirty="0" smtClean="0"/>
              <a:t>License/SW-Upgrade Management</a:t>
            </a:r>
          </a:p>
        </p:txBody>
      </p:sp>
      <p:sp>
        <p:nvSpPr>
          <p:cNvPr id="25" name="Rounded Rectangle 24"/>
          <p:cNvSpPr/>
          <p:nvPr/>
        </p:nvSpPr>
        <p:spPr>
          <a:xfrm>
            <a:off x="4469236" y="1295401"/>
            <a:ext cx="3758221" cy="2165131"/>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smtClean="0"/>
              <a:t>Advanced Reporting </a:t>
            </a:r>
          </a:p>
          <a:p>
            <a:endParaRPr lang="en-US" b="1" dirty="0" smtClean="0"/>
          </a:p>
          <a:p>
            <a:pPr marL="285750" indent="-285750">
              <a:buFont typeface="Wingdings" charset="2"/>
              <a:buChar char="§"/>
            </a:pPr>
            <a:r>
              <a:rPr lang="en-US" sz="1600" dirty="0" smtClean="0"/>
              <a:t>Optimization and Application Performance</a:t>
            </a:r>
          </a:p>
          <a:p>
            <a:pPr marL="285750" indent="-285750">
              <a:buFont typeface="Wingdings" charset="2"/>
              <a:buChar char="§"/>
            </a:pPr>
            <a:r>
              <a:rPr lang="en-US" sz="1600" dirty="0" smtClean="0"/>
              <a:t>Client Health Report</a:t>
            </a:r>
          </a:p>
          <a:p>
            <a:pPr marL="285750" indent="-285750">
              <a:buFont typeface="Wingdings" charset="2"/>
              <a:buChar char="§"/>
            </a:pPr>
            <a:r>
              <a:rPr lang="en-US" sz="1600" dirty="0" smtClean="0"/>
              <a:t>Aggregate and Individual End-point Reports</a:t>
            </a:r>
            <a:endParaRPr lang="en-US" sz="1600" dirty="0"/>
          </a:p>
        </p:txBody>
      </p:sp>
      <p:sp>
        <p:nvSpPr>
          <p:cNvPr id="27" name="Rounded Rectangle 26"/>
          <p:cNvSpPr/>
          <p:nvPr/>
        </p:nvSpPr>
        <p:spPr>
          <a:xfrm>
            <a:off x="436865" y="3740369"/>
            <a:ext cx="3829224" cy="220323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smtClean="0"/>
              <a:t>Security</a:t>
            </a:r>
            <a:endParaRPr lang="en-US" b="1" dirty="0"/>
          </a:p>
          <a:p>
            <a:endParaRPr lang="en-US" sz="1200" dirty="0"/>
          </a:p>
          <a:p>
            <a:pPr marL="285750" indent="-285750">
              <a:buFont typeface="Wingdings" charset="2"/>
              <a:buChar char="§"/>
            </a:pPr>
            <a:r>
              <a:rPr lang="en-US" sz="1600" dirty="0" smtClean="0"/>
              <a:t>Accelerate SSL/HTTPS</a:t>
            </a:r>
          </a:p>
          <a:p>
            <a:pPr marL="285750" indent="-285750">
              <a:buFont typeface="Wingdings" charset="2"/>
              <a:buChar char="§"/>
            </a:pPr>
            <a:r>
              <a:rPr lang="en-US" sz="1600" dirty="0" smtClean="0"/>
              <a:t>RADIUS/TACACS Authentication</a:t>
            </a:r>
          </a:p>
          <a:p>
            <a:pPr marL="285750" indent="-285750">
              <a:buFont typeface="Wingdings" charset="2"/>
              <a:buChar char="§"/>
            </a:pPr>
            <a:r>
              <a:rPr lang="en-US" sz="1600" dirty="0" smtClean="0"/>
              <a:t>Role-based Management</a:t>
            </a:r>
          </a:p>
          <a:p>
            <a:pPr marL="285750" indent="-285750">
              <a:buFont typeface="Wingdings" charset="2"/>
              <a:buChar char="§"/>
            </a:pPr>
            <a:r>
              <a:rPr lang="en-US" sz="1600" dirty="0" smtClean="0"/>
              <a:t>CAC Support</a:t>
            </a:r>
          </a:p>
          <a:p>
            <a:pPr marL="285750" indent="-285750">
              <a:buFont typeface="Arial" pitchFamily="34" charset="0"/>
              <a:buChar char="•"/>
            </a:pPr>
            <a:endParaRPr lang="en-US" sz="1600" dirty="0" smtClean="0"/>
          </a:p>
        </p:txBody>
      </p:sp>
      <p:sp>
        <p:nvSpPr>
          <p:cNvPr id="29" name="Rounded Rectangle 28"/>
          <p:cNvSpPr/>
          <p:nvPr/>
        </p:nvSpPr>
        <p:spPr>
          <a:xfrm>
            <a:off x="8329030" y="1260585"/>
            <a:ext cx="3758221" cy="219994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smtClean="0"/>
              <a:t>Accelerate Business Critical Apps</a:t>
            </a:r>
          </a:p>
          <a:p>
            <a:pPr marL="285750" indent="-285750">
              <a:buFont typeface="Wingdings" charset="2"/>
              <a:buChar char="§"/>
            </a:pPr>
            <a:r>
              <a:rPr lang="en-US" sz="1600" dirty="0" smtClean="0"/>
              <a:t>ERP/CRM Apps</a:t>
            </a:r>
          </a:p>
          <a:p>
            <a:pPr marL="285750" indent="-285750">
              <a:buFont typeface="Wingdings" charset="2"/>
              <a:buChar char="§"/>
            </a:pPr>
            <a:r>
              <a:rPr lang="en-US" sz="1600" dirty="0" smtClean="0"/>
              <a:t>Microsoft SharePoint, and Windows Apps </a:t>
            </a:r>
            <a:r>
              <a:rPr lang="en-US" sz="1600" dirty="0"/>
              <a:t>(e.g., </a:t>
            </a:r>
            <a:r>
              <a:rPr lang="en-US" sz="1600" dirty="0" smtClean="0"/>
              <a:t>SMBv2/3, </a:t>
            </a:r>
            <a:r>
              <a:rPr lang="en-US" sz="1600" dirty="0"/>
              <a:t>Outlook anywhere, Kerberos</a:t>
            </a:r>
            <a:r>
              <a:rPr lang="en-US" sz="1600" dirty="0" smtClean="0"/>
              <a:t>)</a:t>
            </a:r>
          </a:p>
          <a:p>
            <a:endParaRPr lang="en-US" sz="1400" dirty="0"/>
          </a:p>
        </p:txBody>
      </p:sp>
      <p:sp>
        <p:nvSpPr>
          <p:cNvPr id="31" name="Rounded Rectangle 30"/>
          <p:cNvSpPr/>
          <p:nvPr/>
        </p:nvSpPr>
        <p:spPr>
          <a:xfrm>
            <a:off x="4469236" y="3664170"/>
            <a:ext cx="3758221" cy="227943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t>Scale and HA</a:t>
            </a:r>
          </a:p>
          <a:p>
            <a:endParaRPr lang="en-US" sz="1200" dirty="0"/>
          </a:p>
          <a:p>
            <a:pPr marL="285750" indent="-285750">
              <a:buFont typeface="Wingdings" charset="2"/>
              <a:buChar char="§"/>
            </a:pPr>
            <a:r>
              <a:rPr lang="en-US" sz="1600" dirty="0" smtClean="0"/>
              <a:t>Supports up to 20K concurrent users</a:t>
            </a:r>
          </a:p>
          <a:p>
            <a:pPr marL="285750" indent="-285750">
              <a:buFont typeface="Wingdings" charset="2"/>
              <a:buChar char="§"/>
            </a:pPr>
            <a:r>
              <a:rPr lang="en-US" sz="1600" dirty="0" err="1" smtClean="0"/>
              <a:t>SteelCentral</a:t>
            </a:r>
            <a:r>
              <a:rPr lang="en-US" sz="1600" dirty="0" smtClean="0"/>
              <a:t> Controller for Steelhead Mobile Clustering</a:t>
            </a:r>
          </a:p>
          <a:p>
            <a:pPr marL="285750" indent="-285750">
              <a:buFont typeface="Wingdings" charset="2"/>
              <a:buChar char="§"/>
            </a:pPr>
            <a:r>
              <a:rPr lang="en-US" sz="1600" dirty="0" smtClean="0"/>
              <a:t>Large scale client deployment with MSI packages</a:t>
            </a:r>
          </a:p>
        </p:txBody>
      </p:sp>
      <p:sp>
        <p:nvSpPr>
          <p:cNvPr id="33" name="Rounded Rectangle 32"/>
          <p:cNvSpPr/>
          <p:nvPr/>
        </p:nvSpPr>
        <p:spPr>
          <a:xfrm>
            <a:off x="8329030" y="3657600"/>
            <a:ext cx="3758221" cy="22860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smtClean="0"/>
              <a:t>Broad OS/VPN Compatibility</a:t>
            </a:r>
          </a:p>
          <a:p>
            <a:pPr marL="285750" indent="-285750">
              <a:buFont typeface="Wingdings" charset="2"/>
              <a:buChar char="§"/>
            </a:pPr>
            <a:r>
              <a:rPr lang="en-US" sz="1600" dirty="0" smtClean="0"/>
              <a:t>Windows 7/8/10, MAC OS X 10.9/10.10</a:t>
            </a:r>
          </a:p>
          <a:p>
            <a:pPr marL="285750" indent="-285750">
              <a:buFont typeface="Wingdings" charset="2"/>
              <a:buChar char="§"/>
            </a:pPr>
            <a:r>
              <a:rPr lang="en-US" sz="1600" dirty="0" smtClean="0"/>
              <a:t>Juniper, Cisco, </a:t>
            </a:r>
            <a:r>
              <a:rPr lang="en-US" sz="1600" dirty="0" err="1" smtClean="0"/>
              <a:t>Netmotion</a:t>
            </a:r>
            <a:r>
              <a:rPr lang="en-US" sz="1600" dirty="0" smtClean="0"/>
              <a:t>, Palo Alto VPN Clients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9487" y="170895"/>
            <a:ext cx="1942789" cy="57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descr="SHM-on-lap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6036" y="457201"/>
            <a:ext cx="1625177"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60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iverbed Corporate">
  <a:themeElements>
    <a:clrScheme name="Riverbed Template 2015">
      <a:dk1>
        <a:srgbClr val="000000"/>
      </a:dk1>
      <a:lt1>
        <a:srgbClr val="FFFFFF"/>
      </a:lt1>
      <a:dk2>
        <a:srgbClr val="8C6499"/>
      </a:dk2>
      <a:lt2>
        <a:srgbClr val="99998E"/>
      </a:lt2>
      <a:accent1>
        <a:srgbClr val="F96302"/>
      </a:accent1>
      <a:accent2>
        <a:srgbClr val="4AA5DC"/>
      </a:accent2>
      <a:accent3>
        <a:srgbClr val="586A7E"/>
      </a:accent3>
      <a:accent4>
        <a:srgbClr val="99998E"/>
      </a:accent4>
      <a:accent5>
        <a:srgbClr val="FAAC13"/>
      </a:accent5>
      <a:accent6>
        <a:srgbClr val="40404B"/>
      </a:accent6>
      <a:hlink>
        <a:srgbClr val="525C5C"/>
      </a:hlink>
      <a:folHlink>
        <a:srgbClr val="ABAB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Cover Title Master">
  <a:themeElements>
    <a:clrScheme name="Custom 1">
      <a:dk1>
        <a:sysClr val="windowText" lastClr="000000"/>
      </a:dk1>
      <a:lt1>
        <a:sysClr val="window" lastClr="FFFFFF"/>
      </a:lt1>
      <a:dk2>
        <a:srgbClr val="CC242E"/>
      </a:dk2>
      <a:lt2>
        <a:srgbClr val="EEECE1"/>
      </a:lt2>
      <a:accent1>
        <a:srgbClr val="CC242E"/>
      </a:accent1>
      <a:accent2>
        <a:srgbClr val="F26327"/>
      </a:accent2>
      <a:accent3>
        <a:srgbClr val="F4AA1C"/>
      </a:accent3>
      <a:accent4>
        <a:srgbClr val="74040A"/>
      </a:accent4>
      <a:accent5>
        <a:srgbClr val="999999"/>
      </a:accent5>
      <a:accent6>
        <a:srgbClr val="000000"/>
      </a:accent6>
      <a:hlink>
        <a:srgbClr val="AA040A"/>
      </a:hlink>
      <a:folHlink>
        <a:srgbClr val="FF8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SG Presentation Template 16x9">
  <a:themeElements>
    <a:clrScheme name="ESG Palette">
      <a:dk1>
        <a:sysClr val="windowText" lastClr="000000"/>
      </a:dk1>
      <a:lt1>
        <a:sysClr val="window" lastClr="FFFFFF"/>
      </a:lt1>
      <a:dk2>
        <a:srgbClr val="333333"/>
      </a:dk2>
      <a:lt2>
        <a:srgbClr val="EEECE1"/>
      </a:lt2>
      <a:accent1>
        <a:srgbClr val="17375D"/>
      </a:accent1>
      <a:accent2>
        <a:srgbClr val="FFCC00"/>
      </a:accent2>
      <a:accent3>
        <a:srgbClr val="9BBB59"/>
      </a:accent3>
      <a:accent4>
        <a:srgbClr val="E46D0A"/>
      </a:accent4>
      <a:accent5>
        <a:srgbClr val="4BACC6"/>
      </a:accent5>
      <a:accent6>
        <a:srgbClr val="8064A2"/>
      </a:accent6>
      <a:hlink>
        <a:srgbClr val="E6B9B8"/>
      </a:hlink>
      <a:folHlink>
        <a:srgbClr val="4F62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7375D"/>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ESG Presentation Template 16x9">
  <a:themeElements>
    <a:clrScheme name="ESG Palette">
      <a:dk1>
        <a:sysClr val="windowText" lastClr="000000"/>
      </a:dk1>
      <a:lt1>
        <a:sysClr val="window" lastClr="FFFFFF"/>
      </a:lt1>
      <a:dk2>
        <a:srgbClr val="333333"/>
      </a:dk2>
      <a:lt2>
        <a:srgbClr val="EEECE1"/>
      </a:lt2>
      <a:accent1>
        <a:srgbClr val="17375D"/>
      </a:accent1>
      <a:accent2>
        <a:srgbClr val="FFCC00"/>
      </a:accent2>
      <a:accent3>
        <a:srgbClr val="9BBB59"/>
      </a:accent3>
      <a:accent4>
        <a:srgbClr val="E46D0A"/>
      </a:accent4>
      <a:accent5>
        <a:srgbClr val="4BACC6"/>
      </a:accent5>
      <a:accent6>
        <a:srgbClr val="8064A2"/>
      </a:accent6>
      <a:hlink>
        <a:srgbClr val="E6B9B8"/>
      </a:hlink>
      <a:folHlink>
        <a:srgbClr val="4F62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7375D"/>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over Title Master">
  <a:themeElements>
    <a:clrScheme name="Custom 1">
      <a:dk1>
        <a:sysClr val="windowText" lastClr="000000"/>
      </a:dk1>
      <a:lt1>
        <a:sysClr val="window" lastClr="FFFFFF"/>
      </a:lt1>
      <a:dk2>
        <a:srgbClr val="CC242E"/>
      </a:dk2>
      <a:lt2>
        <a:srgbClr val="EEECE1"/>
      </a:lt2>
      <a:accent1>
        <a:srgbClr val="CC242E"/>
      </a:accent1>
      <a:accent2>
        <a:srgbClr val="F26327"/>
      </a:accent2>
      <a:accent3>
        <a:srgbClr val="F4AA1C"/>
      </a:accent3>
      <a:accent4>
        <a:srgbClr val="74040A"/>
      </a:accent4>
      <a:accent5>
        <a:srgbClr val="999999"/>
      </a:accent5>
      <a:accent6>
        <a:srgbClr val="000000"/>
      </a:accent6>
      <a:hlink>
        <a:srgbClr val="AA040A"/>
      </a:hlink>
      <a:folHlink>
        <a:srgbClr val="FF8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SG Presentation Template 16x9">
  <a:themeElements>
    <a:clrScheme name="ESG Palette">
      <a:dk1>
        <a:sysClr val="windowText" lastClr="000000"/>
      </a:dk1>
      <a:lt1>
        <a:sysClr val="window" lastClr="FFFFFF"/>
      </a:lt1>
      <a:dk2>
        <a:srgbClr val="333333"/>
      </a:dk2>
      <a:lt2>
        <a:srgbClr val="EEECE1"/>
      </a:lt2>
      <a:accent1>
        <a:srgbClr val="17375D"/>
      </a:accent1>
      <a:accent2>
        <a:srgbClr val="FFCC00"/>
      </a:accent2>
      <a:accent3>
        <a:srgbClr val="9BBB59"/>
      </a:accent3>
      <a:accent4>
        <a:srgbClr val="E46D0A"/>
      </a:accent4>
      <a:accent5>
        <a:srgbClr val="4BACC6"/>
      </a:accent5>
      <a:accent6>
        <a:srgbClr val="8064A2"/>
      </a:accent6>
      <a:hlink>
        <a:srgbClr val="E6B9B8"/>
      </a:hlink>
      <a:folHlink>
        <a:srgbClr val="4F62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7375D"/>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ESG Presentation Template 16x9">
  <a:themeElements>
    <a:clrScheme name="ESG Palette">
      <a:dk1>
        <a:sysClr val="windowText" lastClr="000000"/>
      </a:dk1>
      <a:lt1>
        <a:sysClr val="window" lastClr="FFFFFF"/>
      </a:lt1>
      <a:dk2>
        <a:srgbClr val="333333"/>
      </a:dk2>
      <a:lt2>
        <a:srgbClr val="EEECE1"/>
      </a:lt2>
      <a:accent1>
        <a:srgbClr val="17375D"/>
      </a:accent1>
      <a:accent2>
        <a:srgbClr val="FFCC00"/>
      </a:accent2>
      <a:accent3>
        <a:srgbClr val="9BBB59"/>
      </a:accent3>
      <a:accent4>
        <a:srgbClr val="E46D0A"/>
      </a:accent4>
      <a:accent5>
        <a:srgbClr val="4BACC6"/>
      </a:accent5>
      <a:accent6>
        <a:srgbClr val="8064A2"/>
      </a:accent6>
      <a:hlink>
        <a:srgbClr val="E6B9B8"/>
      </a:hlink>
      <a:folHlink>
        <a:srgbClr val="4F62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7375D"/>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1f78ad2-df12-4189-b5e7-8ad886b55cf9">
      <UserInfo>
        <DisplayName/>
        <AccountId xsi:nil="true"/>
        <AccountType/>
      </UserInfo>
    </SharedWithUsers>
    <IMAddres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AD5E685257D64C980C8F9B64E933AA" ma:contentTypeVersion="4" ma:contentTypeDescription="Create a new document." ma:contentTypeScope="" ma:versionID="d2777eb97153f5edc5fa81212fc8c500">
  <xsd:schema xmlns:xsd="http://www.w3.org/2001/XMLSchema" xmlns:xs="http://www.w3.org/2001/XMLSchema" xmlns:p="http://schemas.microsoft.com/office/2006/metadata/properties" xmlns:ns1="http://schemas.microsoft.com/sharepoint/v3" xmlns:ns3="e1f78ad2-df12-4189-b5e7-8ad886b55cf9" targetNamespace="http://schemas.microsoft.com/office/2006/metadata/properties" ma:root="true" ma:fieldsID="6f9af00bbb29057b36f7ed3a131b21c4" ns1:_="" ns3:_="">
    <xsd:import namespace="http://schemas.microsoft.com/sharepoint/v3"/>
    <xsd:import namespace="e1f78ad2-df12-4189-b5e7-8ad886b55cf9"/>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f78ad2-df12-4189-b5e7-8ad886b55c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38F6BF-11A0-4246-91C1-331BF0C61FFD}">
  <ds:schemaRefs>
    <ds:schemaRef ds:uri="http://schemas.microsoft.com/sharepoint/v3"/>
    <ds:schemaRef ds:uri="http://schemas.microsoft.com/office/2006/metadata/properties"/>
    <ds:schemaRef ds:uri="http://purl.org/dc/elements/1.1/"/>
    <ds:schemaRef ds:uri="http://www.w3.org/XML/1998/namespace"/>
    <ds:schemaRef ds:uri="http://purl.org/dc/terms/"/>
    <ds:schemaRef ds:uri="e1f78ad2-df12-4189-b5e7-8ad886b55cf9"/>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4F15B82-19B4-43F3-A837-3D4D5A333C10}">
  <ds:schemaRefs>
    <ds:schemaRef ds:uri="http://schemas.microsoft.com/sharepoint/v3/contenttype/forms"/>
  </ds:schemaRefs>
</ds:datastoreItem>
</file>

<file path=customXml/itemProps3.xml><?xml version="1.0" encoding="utf-8"?>
<ds:datastoreItem xmlns:ds="http://schemas.openxmlformats.org/officeDocument/2006/customXml" ds:itemID="{BE8A1C25-FDB1-4598-BC87-B0568A21D6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f78ad2-df12-4189-b5e7-8ad886b55c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61505</TotalTime>
  <Words>2304</Words>
  <Application>Microsoft Macintosh PowerPoint</Application>
  <PresentationFormat>Custom</PresentationFormat>
  <Paragraphs>301</Paragraphs>
  <Slides>16</Slides>
  <Notes>16</Notes>
  <HiddenSlides>0</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Riverbed Corporate</vt:lpstr>
      <vt:lpstr>Cover Title Master</vt:lpstr>
      <vt:lpstr>ESG Presentation Template 16x9</vt:lpstr>
      <vt:lpstr>1_ESG Presentation Template 16x9</vt:lpstr>
      <vt:lpstr>1_Cover Title Master</vt:lpstr>
      <vt:lpstr>2_ESG Presentation Template 16x9</vt:lpstr>
      <vt:lpstr>3_ESG Presentation Template 16x9</vt:lpstr>
      <vt:lpstr>PowerPoint Presentation</vt:lpstr>
      <vt:lpstr>A Day in the Life of Tom, a Mobile Worker…</vt:lpstr>
      <vt:lpstr>SteelHead Mobile</vt:lpstr>
      <vt:lpstr>The SteelHead for Mobile Enterprise</vt:lpstr>
      <vt:lpstr>SteelHead Mobile -  Business Benefits</vt:lpstr>
      <vt:lpstr>Collaboration – SteelHead Mobile </vt:lpstr>
      <vt:lpstr>Security - SteelHead Mobile </vt:lpstr>
      <vt:lpstr>Scalability – Built for the Hybrid Enterprise </vt:lpstr>
      <vt:lpstr>SteelHead Mobile - Powerful Features</vt:lpstr>
      <vt:lpstr>SteelHead Mobile – Native Visibility</vt:lpstr>
      <vt:lpstr>SteelHead Mobile Solution Components</vt:lpstr>
      <vt:lpstr>SteelHead Mobile  Sharepoint Optimization Use Case</vt:lpstr>
      <vt:lpstr>SteelHead Mobile for IaaS  Optimizing Public Cloud Use Case</vt:lpstr>
      <vt:lpstr>SteelHead Mobile – Microsoft Environments</vt:lpstr>
      <vt:lpstr>SteelHead Mobile Enables Business Growth</vt:lpstr>
      <vt:lpstr>SteelHead Mobile Enables Business Growth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Filice</dc:creator>
  <cp:lastModifiedBy>Sandra Tedt</cp:lastModifiedBy>
  <cp:revision>1553</cp:revision>
  <dcterms:created xsi:type="dcterms:W3CDTF">2014-09-19T20:21:51Z</dcterms:created>
  <dcterms:modified xsi:type="dcterms:W3CDTF">2016-01-12T21:43:32Z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0x010100CBAD5E685257D64C980C8F9B64E933AA</vt:lpwstr>
  </property>
  <property fmtid="{D5CDD505-2E9C-101B-9397-08002B2CF9AE}" pid="3" name="TaxKeyword">
    <vt:lpwstr/>
  </property>
</Properties>
</file>