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7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7981" autoAdjust="0"/>
    <p:restoredTop sz="94636" autoAdjust="0"/>
  </p:normalViewPr>
  <p:slideViewPr>
    <p:cSldViewPr snapToGrid="0">
      <p:cViewPr>
        <p:scale>
          <a:sx n="96" d="100"/>
          <a:sy n="96" d="100"/>
        </p:scale>
        <p:origin x="-203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0F6F-6E96-40BE-8032-AD9C38E952B7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B64F-287F-49E7-98BF-1B62E9F5D2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c" descr="LBI - Microsoft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smtClean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  <a:endParaRPr lang="en-US" sz="1000" b="1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5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E76F-C44A-4060-B142-C55DFE8A5D1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9737-AF68-4675-BF08-C971935779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c" descr="LBI - Microsoft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  <a:endParaRPr lang="en-US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619847"/>
          </a:xfrm>
        </p:spPr>
        <p:txBody>
          <a:bodyPr/>
          <a:lstStyle/>
          <a:p>
            <a:pPr marL="0" indent="0" defTabSz="911624">
              <a:buFont typeface="Arial" panose="020B0604020202020204" pitchFamily="34" charset="0"/>
              <a:buNone/>
            </a:pPr>
            <a:endParaRPr lang="en-US" sz="1049" b="0" dirty="0" smtClean="0">
              <a:solidFill>
                <a:srgbClr val="124191"/>
              </a:soli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BA74-490F-F846-86D7-A6E086A49CF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2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2613" y="720725"/>
            <a:ext cx="5692775" cy="3201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 smtClean="0">
              <a:latin typeface="Segoe UI Light" panose="020B0502040204020203" pitchFamily="34" charset="0"/>
            </a:endParaRPr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C2F7C-D9BF-4FC0-9A7D-1FD8365E4FC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8" y="3877274"/>
            <a:ext cx="6273417" cy="1794661"/>
          </a:xfrm>
          <a:noFill/>
        </p:spPr>
        <p:txBody>
          <a:bodyPr lIns="146225" tIns="109670" rIns="146225" bIns="109670">
            <a:noAutofit/>
          </a:bodyPr>
          <a:lstStyle>
            <a:lvl1pPr marL="0" indent="0">
              <a:spcBef>
                <a:spcPts val="0"/>
              </a:spcBef>
              <a:buNone/>
              <a:defRPr sz="34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225" tIns="91391" rIns="146225" bIns="91391" anchor="t" anchorCtr="0"/>
          <a:lstStyle>
            <a:lvl1pPr>
              <a:defRPr sz="5900" spc="-99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6" y="471123"/>
            <a:ext cx="2507472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8"/>
            <a:ext cx="11653523" cy="1796217"/>
          </a:xfrm>
          <a:noFill/>
        </p:spPr>
        <p:txBody>
          <a:bodyPr tIns="91391" bIns="91391" anchor="t" anchorCtr="0"/>
          <a:lstStyle>
            <a:lvl1pPr>
              <a:defRPr sz="8600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3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22442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144051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4809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35365" y="1798336"/>
            <a:ext cx="11521626" cy="4568184"/>
          </a:xfrm>
        </p:spPr>
        <p:txBody>
          <a:bodyPr lIns="0" rIns="192598">
            <a:noAutofit/>
          </a:bodyPr>
          <a:lstStyle>
            <a:lvl1pPr marL="0" indent="0">
              <a:buNone/>
              <a:defRPr sz="1900">
                <a:solidFill>
                  <a:srgbClr val="000000"/>
                </a:solidFill>
                <a:latin typeface="Segoe UI Light"/>
                <a:cs typeface="Segoe UI Light"/>
              </a:defRPr>
            </a:lvl1pPr>
            <a:lvl2pPr marL="510782" indent="0">
              <a:buNone/>
              <a:defRPr sz="1400">
                <a:solidFill>
                  <a:schemeClr val="tx1"/>
                </a:solidFill>
                <a:latin typeface="Nokia Pure Headline" pitchFamily="34" charset="0"/>
              </a:defRPr>
            </a:lvl2pPr>
            <a:lvl3pPr marL="1021513" indent="0">
              <a:buNone/>
              <a:defRPr sz="1400">
                <a:solidFill>
                  <a:schemeClr val="tx1"/>
                </a:solidFill>
                <a:latin typeface="Nokia Pure Headline" pitchFamily="34" charset="0"/>
              </a:defRPr>
            </a:lvl3pPr>
            <a:lvl4pPr marL="1532279" indent="0">
              <a:buNone/>
              <a:defRPr sz="1400">
                <a:solidFill>
                  <a:schemeClr val="tx1"/>
                </a:solidFill>
                <a:latin typeface="Nokia Pure Headline" pitchFamily="34" charset="0"/>
              </a:defRPr>
            </a:lvl4pPr>
            <a:lvl5pPr marL="2043037" indent="0">
              <a:buNone/>
              <a:defRPr sz="14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5025" y="551423"/>
            <a:ext cx="11521626" cy="1209111"/>
          </a:xfrm>
        </p:spPr>
        <p:txBody>
          <a:bodyPr lIns="0" rIns="0" anchor="t">
            <a:normAutofit/>
          </a:bodyPr>
          <a:lstStyle>
            <a:lvl1pPr algn="l" defTabSz="1021513" rtl="0" eaLnBrk="1" latinLnBrk="0" hangingPunct="1">
              <a:lnSpc>
                <a:spcPts val="3463"/>
              </a:lnSpc>
              <a:spcBef>
                <a:spcPct val="0"/>
              </a:spcBef>
              <a:buNone/>
              <a:defRPr lang="en-US" sz="3700" kern="1200" baseline="0" dirty="0">
                <a:solidFill>
                  <a:srgbClr val="124191"/>
                </a:solidFill>
                <a:latin typeface="Segoe UI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818682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33852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357989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79799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840381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3559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2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3976" indent="0">
              <a:buNone/>
              <a:defRPr/>
            </a:lvl3pPr>
            <a:lvl4pPr marL="447951" indent="0">
              <a:buNone/>
              <a:defRPr/>
            </a:lvl4pPr>
            <a:lvl5pPr marL="671927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528124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81855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30611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560672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25397"/>
            <a:ext cx="12192000" cy="7343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504" y="3033371"/>
            <a:ext cx="7559263" cy="882652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LOREM IPSUM DOLOR</a:t>
            </a:r>
            <a:endParaRPr lang="en-US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520032" y="2819509"/>
            <a:ext cx="7550150" cy="289622"/>
          </a:xfrm>
        </p:spPr>
        <p:txBody>
          <a:bodyPr>
            <a:noAutofit/>
          </a:bodyPr>
          <a:lstStyle>
            <a:lvl1pPr marL="0" indent="0">
              <a:buNone/>
              <a:defRPr sz="1800" kern="0" spc="267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>
              <a:defRPr>
                <a:latin typeface="Nokia Pure Headline Ultra Light"/>
                <a:cs typeface="Nokia Pure Headline Ultra Light"/>
              </a:defRPr>
            </a:lvl2pPr>
            <a:lvl3pPr>
              <a:defRPr>
                <a:latin typeface="Nokia Pure Headline Ultra Light"/>
                <a:cs typeface="Nokia Pure Headline Ultra Light"/>
              </a:defRPr>
            </a:lvl3pPr>
            <a:lvl4pPr>
              <a:defRPr>
                <a:latin typeface="Nokia Pure Headline Ultra Light"/>
                <a:cs typeface="Nokia Pure Headline Ultra Light"/>
              </a:defRPr>
            </a:lvl4pPr>
            <a:lvl5pPr>
              <a:defRPr>
                <a:latin typeface="Nokia Pure Headline Ultra Light"/>
                <a:cs typeface="Nokia Pure Headline Ultra Light"/>
              </a:defRPr>
            </a:lvl5pPr>
          </a:lstStyle>
          <a:p>
            <a:pPr lvl="0"/>
            <a:r>
              <a:rPr lang="en-CA" dirty="0" smtClean="0"/>
              <a:t>LOREM IPSUM DOLOR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Selling Poi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273" y="1663710"/>
            <a:ext cx="4453467" cy="4320216"/>
          </a:xfrm>
        </p:spPr>
        <p:txBody>
          <a:bodyPr>
            <a:noAutofit/>
          </a:bodyPr>
          <a:lstStyle>
            <a:lvl1pPr marL="0" marR="0" indent="0" algn="l" defTabSz="1008745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ts val="2399"/>
              </a:spcAft>
              <a:buClr>
                <a:srgbClr val="88ECFF"/>
              </a:buClr>
              <a:buSzTx/>
              <a:buFontTx/>
              <a:buNone/>
              <a:tabLst/>
              <a:defRPr sz="2900">
                <a:solidFill>
                  <a:srgbClr val="124191"/>
                </a:solidFill>
                <a:latin typeface="Segoe UI Light"/>
                <a:cs typeface="Segoe UI Light"/>
              </a:defRPr>
            </a:lvl1pPr>
            <a:lvl2pPr>
              <a:buFontTx/>
              <a:buNone/>
              <a:defRPr sz="2300"/>
            </a:lvl2pPr>
            <a:lvl3pPr>
              <a:defRPr sz="2200" b="0" i="0">
                <a:latin typeface="Nokia Pure Headline Light"/>
                <a:cs typeface="Nokia Pure Headline Light"/>
              </a:defRPr>
            </a:lvl3pPr>
            <a:lvl4pPr>
              <a:defRPr sz="19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fi-FI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163612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325865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896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541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2900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771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8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3661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2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3976" indent="0">
              <a:buNone/>
              <a:defRPr/>
            </a:lvl3pPr>
            <a:lvl4pPr marL="447951" indent="0">
              <a:buNone/>
              <a:defRPr/>
            </a:lvl4pPr>
            <a:lvl5pPr marL="671927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13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97048" tIns="48517" rIns="97048" bIns="48517"/>
          <a:lstStyle>
            <a:lvl1pPr>
              <a:defRPr>
                <a:latin typeface="Segoe UI Light"/>
              </a:defRPr>
            </a:lvl1pPr>
          </a:lstStyle>
          <a:p>
            <a:pPr defTabSz="1214003"/>
            <a:r>
              <a:rPr lang="en-US" smtClean="0">
                <a:solidFill>
                  <a:srgbClr val="124191"/>
                </a:solidFill>
              </a:rPr>
              <a:t>Secret</a:t>
            </a:r>
            <a:endParaRPr lang="en-US" dirty="0">
              <a:solidFill>
                <a:srgbClr val="12419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763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8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02108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97048" tIns="48517" rIns="97048" bIns="48517"/>
          <a:lstStyle>
            <a:lvl1pPr>
              <a:defRPr>
                <a:latin typeface="Segoe UI Light"/>
              </a:defRPr>
            </a:lvl1pPr>
          </a:lstStyle>
          <a:p>
            <a:pPr defTabSz="1214003"/>
            <a:r>
              <a:rPr lang="en-US" smtClean="0">
                <a:solidFill>
                  <a:srgbClr val="124191"/>
                </a:solidFill>
              </a:rPr>
              <a:t>Secret</a:t>
            </a:r>
            <a:endParaRPr lang="en-US" dirty="0">
              <a:solidFill>
                <a:srgbClr val="12419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763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8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845167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93401"/>
      </p:ext>
    </p:extLst>
  </p:cSld>
  <p:clrMapOvr>
    <a:masterClrMapping/>
  </p:clrMapOvr>
  <p:transition spd="slow"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4" y="1189181"/>
            <a:ext cx="11653521" cy="915619"/>
          </a:xfrm>
        </p:spPr>
        <p:txBody>
          <a:bodyPr/>
          <a:lstStyle>
            <a:lvl1pPr>
              <a:buNone/>
              <a:defRPr sz="2300">
                <a:latin typeface="Segoe UI Light"/>
                <a:ea typeface="Segoe UI Light"/>
                <a:cs typeface="Segoe UI Light"/>
              </a:defRPr>
            </a:lvl1pPr>
            <a:lvl2pPr>
              <a:defRPr>
                <a:latin typeface="Segoe UI Light"/>
                <a:ea typeface="Segoe UI Light"/>
                <a:cs typeface="Segoe UI Ligh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196723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086043"/>
      </p:ext>
    </p:extLst>
  </p:cSld>
  <p:clrMapOvr>
    <a:masterClrMapping/>
  </p:clrMapOvr>
  <p:transition spd="slow"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528"/>
      </p:ext>
    </p:extLst>
  </p:cSld>
  <p:clrMapOvr>
    <a:masterClrMapping/>
  </p:clrMapOvr>
  <p:transition spd="slow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326224"/>
            <a:ext cx="10972800" cy="2083631"/>
          </a:xfrm>
        </p:spPr>
        <p:txBody>
          <a:bodyPr/>
          <a:lstStyle>
            <a:lvl2pPr marL="764620" indent="-152058">
              <a:defRPr/>
            </a:lvl2pPr>
            <a:lvl3pPr marL="1368672" indent="-152058">
              <a:defRPr/>
            </a:lvl3pPr>
            <a:lvl4pPr marL="1981185" indent="-152058">
              <a:defRPr/>
            </a:lvl4pPr>
            <a:lvl5pPr marL="2585283" indent="-152058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09600" y="536034"/>
            <a:ext cx="10972800" cy="517066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079599"/>
            <a:ext cx="10972800" cy="41035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32367" indent="0">
              <a:buNone/>
              <a:defRPr sz="1600">
                <a:solidFill>
                  <a:schemeClr val="tx1"/>
                </a:solidFill>
              </a:defRPr>
            </a:lvl2pPr>
            <a:lvl3pPr marL="456179" indent="0">
              <a:buNone/>
              <a:defRPr sz="1600">
                <a:solidFill>
                  <a:schemeClr val="tx1"/>
                </a:solidFill>
              </a:defRPr>
            </a:lvl3pPr>
            <a:lvl4pPr marL="688543" indent="0">
              <a:buNone/>
              <a:defRPr sz="1600">
                <a:solidFill>
                  <a:schemeClr val="tx1"/>
                </a:solidFill>
              </a:defRPr>
            </a:lvl4pPr>
            <a:lvl5pPr marL="912447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8"/>
          </p:nvPr>
        </p:nvSpPr>
        <p:spPr>
          <a:xfrm>
            <a:off x="4269849" y="6347744"/>
            <a:ext cx="1465007" cy="184670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solidFill>
                  <a:schemeClr val="tx2"/>
                </a:solidFill>
                <a:latin typeface="Segoe UI Light"/>
              </a:defRPr>
            </a:lvl1pPr>
          </a:lstStyle>
          <a:p>
            <a:pPr defTabSz="914109"/>
            <a:fld id="{71929050-43C6-4064-AC59-BC7663FC2196}" type="datetime1">
              <a:rPr lang="en-US" smtClean="0">
                <a:solidFill>
                  <a:srgbClr val="505151"/>
                </a:solidFill>
              </a:rPr>
              <a:pPr defTabSz="914109"/>
              <a:t>3/11/2015</a:t>
            </a:fld>
            <a:endParaRPr lang="en-US" dirty="0">
              <a:solidFill>
                <a:srgbClr val="50515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>
          <a:xfrm>
            <a:off x="931879" y="6347837"/>
            <a:ext cx="3337872" cy="184671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solidFill>
                  <a:schemeClr val="tx2"/>
                </a:solidFill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151"/>
                </a:solidFill>
              </a:rPr>
              <a:t>MICROSOFT CONFIDENTIAL</a:t>
            </a:r>
            <a:endParaRPr lang="en-US" dirty="0">
              <a:solidFill>
                <a:srgbClr val="50515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>
          <a:xfrm>
            <a:off x="609605" y="6347739"/>
            <a:ext cx="305234" cy="184672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solidFill>
                  <a:schemeClr val="tx2"/>
                </a:solidFill>
                <a:latin typeface="Segoe UI Light"/>
              </a:defRPr>
            </a:lvl1pPr>
          </a:lstStyle>
          <a:p>
            <a:pPr defTabSz="914109"/>
            <a:fld id="{E940CD7E-5C2C-4D0B-AD23-D025BC1C8976}" type="slidenum">
              <a:rPr lang="en-US" smtClean="0">
                <a:solidFill>
                  <a:srgbClr val="505151"/>
                </a:solidFill>
              </a:rPr>
              <a:pPr defTabSz="914109"/>
              <a:t>‹#›</a:t>
            </a:fld>
            <a:endParaRPr lang="en-US" dirty="0">
              <a:solidFill>
                <a:srgbClr val="50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788549"/>
      </p:ext>
    </p:extLst>
  </p:cSld>
  <p:clrMapOvr>
    <a:masterClrMapping/>
  </p:clrMapOvr>
  <p:transition spd="slow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20285" y="6334993"/>
            <a:ext cx="2619632" cy="52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4" tIns="60842" rIns="121684" bIns="60842" rtlCol="0" anchor="ctr"/>
          <a:lstStyle/>
          <a:p>
            <a:pPr algn="ctr" defTabSz="1216487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447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2401" y="600047"/>
            <a:ext cx="11072800" cy="860089"/>
          </a:xfrm>
        </p:spPr>
        <p:txBody>
          <a:bodyPr>
            <a:normAutofit/>
          </a:bodyPr>
          <a:lstStyle>
            <a:lvl1pPr algn="l">
              <a:defRPr sz="3400">
                <a:solidFill>
                  <a:srgbClr val="005D9A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LOREM IPSUM DOLOR AMET SECT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4290" y="1342057"/>
            <a:ext cx="11047864" cy="6103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aseline="0">
                <a:solidFill>
                  <a:srgbClr val="5C5D5D"/>
                </a:solidFill>
                <a:latin typeface="Segoe UI Light"/>
                <a:cs typeface="Segoe UI Light"/>
              </a:defRPr>
            </a:lvl1pPr>
          </a:lstStyle>
          <a:p>
            <a:pPr lvl="0"/>
            <a:r>
              <a:rPr lang="en-CA" dirty="0" err="1" smtClean="0"/>
              <a:t>Cras</a:t>
            </a:r>
            <a:r>
              <a:rPr lang="en-CA" dirty="0" smtClean="0"/>
              <a:t> </a:t>
            </a:r>
            <a:r>
              <a:rPr lang="en-CA" dirty="0" err="1" smtClean="0"/>
              <a:t>consecteur</a:t>
            </a:r>
            <a:r>
              <a:rPr lang="en-CA" dirty="0" smtClean="0"/>
              <a:t> </a:t>
            </a:r>
            <a:r>
              <a:rPr lang="en-CA" dirty="0" err="1" smtClean="0"/>
              <a:t>porta</a:t>
            </a:r>
            <a:r>
              <a:rPr lang="en-CA" dirty="0" smtClean="0"/>
              <a:t> magna </a:t>
            </a:r>
            <a:r>
              <a:rPr lang="en-CA" dirty="0" err="1" smtClean="0"/>
              <a:t>vel</a:t>
            </a:r>
            <a:r>
              <a:rPr lang="en-CA" dirty="0" smtClean="0"/>
              <a:t> </a:t>
            </a:r>
            <a:r>
              <a:rPr lang="en-CA" dirty="0" err="1" smtClean="0"/>
              <a:t>malesuda</a:t>
            </a:r>
            <a:r>
              <a:rPr lang="en-CA" dirty="0" smtClean="0"/>
              <a:t> </a:t>
            </a:r>
            <a:r>
              <a:rPr lang="en-CA" dirty="0" err="1" smtClean="0"/>
              <a:t>nisl</a:t>
            </a:r>
            <a:r>
              <a:rPr lang="en-CA" dirty="0" smtClean="0"/>
              <a:t> </a:t>
            </a:r>
            <a:r>
              <a:rPr lang="en-CA" dirty="0" err="1" smtClean="0"/>
              <a:t>doneca</a:t>
            </a:r>
            <a:r>
              <a:rPr lang="en-CA" dirty="0" smtClean="0"/>
              <a:t> dictum </a:t>
            </a:r>
            <a:r>
              <a:rPr lang="en-CA" dirty="0" err="1" smtClean="0"/>
              <a:t>pharetra</a:t>
            </a:r>
            <a:r>
              <a:rPr lang="en-CA" dirty="0" smtClean="0"/>
              <a:t> </a:t>
            </a:r>
            <a:r>
              <a:rPr lang="en-CA" dirty="0" err="1" smtClean="0"/>
              <a:t>apsi</a:t>
            </a:r>
            <a:r>
              <a:rPr lang="en-CA" dirty="0" smtClean="0"/>
              <a:t> </a:t>
            </a:r>
            <a:r>
              <a:rPr lang="en-CA" dirty="0" err="1" smtClean="0"/>
              <a:t>dolor</a:t>
            </a:r>
            <a:r>
              <a:rPr lang="en-CA" dirty="0" smtClean="0"/>
              <a:t> </a:t>
            </a:r>
            <a:r>
              <a:rPr lang="en-CA" dirty="0" err="1" smtClean="0"/>
              <a:t>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46758" y="6434671"/>
            <a:ext cx="12045244" cy="42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20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81"/>
            <a:ext cx="11653523" cy="205264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2904"/>
            <a:ext cx="3860800" cy="365125"/>
          </a:xfrm>
          <a:prstGeom prst="rect">
            <a:avLst/>
          </a:prstGeom>
        </p:spPr>
        <p:txBody>
          <a:bodyPr lIns="124119" tIns="62060" rIns="124119" bIns="62060"/>
          <a:lstStyle>
            <a:lvl1pPr>
              <a:defRPr>
                <a:latin typeface="Segoe UI Light"/>
              </a:defRPr>
            </a:lvl1pPr>
          </a:lstStyle>
          <a:p>
            <a:pPr defTabSz="1216502"/>
            <a:r>
              <a:rPr lang="en-US" smtClean="0">
                <a:solidFill>
                  <a:prstClr val="black"/>
                </a:solidFill>
              </a:rPr>
              <a:t>Secret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607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455506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165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48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637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95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021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14583" y="6502402"/>
            <a:ext cx="1134563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692" tIns="60846" rIns="121692" bIns="60846" rtlCol="0" anchor="ctr"/>
          <a:lstStyle/>
          <a:p>
            <a:pPr algn="ctr" defTabSz="1216502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70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858000"/>
            <a:ext cx="3860800" cy="365125"/>
          </a:xfrm>
          <a:prstGeom prst="rect">
            <a:avLst/>
          </a:prstGeom>
        </p:spPr>
        <p:txBody>
          <a:bodyPr lIns="124174" tIns="62086" rIns="124174" bIns="62086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980242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2904"/>
            <a:ext cx="3860800" cy="365125"/>
          </a:xfrm>
          <a:prstGeom prst="rect">
            <a:avLst/>
          </a:prstGeom>
        </p:spPr>
        <p:txBody>
          <a:bodyPr lIns="124119" tIns="62060" rIns="124119" bIns="62060"/>
          <a:lstStyle>
            <a:lvl1pPr>
              <a:defRPr>
                <a:latin typeface="Segoe UI Light"/>
              </a:defRPr>
            </a:lvl1pPr>
          </a:lstStyle>
          <a:p>
            <a:pPr defTabSz="1216502"/>
            <a:r>
              <a:rPr lang="en-US" smtClean="0">
                <a:solidFill>
                  <a:prstClr val="black"/>
                </a:solidFill>
              </a:rPr>
              <a:t>Secret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607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785838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20285" y="6334993"/>
            <a:ext cx="2619632" cy="52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4" tIns="60842" rIns="121684" bIns="60842" rtlCol="0" anchor="ctr"/>
          <a:lstStyle/>
          <a:p>
            <a:pPr algn="ctr" defTabSz="1216487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35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81"/>
            <a:ext cx="11653523" cy="2052647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rktg Brief 1-Pa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4" y="1095947"/>
            <a:ext cx="11137568" cy="950029"/>
          </a:xfrm>
        </p:spPr>
        <p:txBody>
          <a:bodyPr lIns="0" rIns="0" anchor="t">
            <a:normAutofit/>
          </a:bodyPr>
          <a:lstStyle>
            <a:lvl1pPr algn="l" defTabSz="932944" rtl="0" eaLnBrk="1" latinLnBrk="0" hangingPunct="1">
              <a:lnSpc>
                <a:spcPts val="3116"/>
              </a:lnSpc>
              <a:spcBef>
                <a:spcPct val="0"/>
              </a:spcBef>
              <a:buNone/>
              <a:defRPr lang="en-US" sz="3400" kern="1200" baseline="0" dirty="0">
                <a:solidFill>
                  <a:schemeClr val="tx1"/>
                </a:solidFill>
                <a:latin typeface="Segoe UI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7388" y="6453340"/>
            <a:ext cx="384043" cy="218861"/>
          </a:xfrm>
          <a:prstGeom prst="rect">
            <a:avLst/>
          </a:prstGeom>
          <a:noFill/>
        </p:spPr>
        <p:txBody>
          <a:bodyPr wrap="square" lIns="0" tIns="47402" rIns="0" bIns="47402" rtlCol="0">
            <a:spAutoFit/>
          </a:bodyPr>
          <a:lstStyle>
            <a:defPPr>
              <a:defRPr lang="en-US"/>
            </a:defPPr>
            <a:lvl1pPr>
              <a:defRPr sz="700" baseline="0">
                <a:solidFill>
                  <a:schemeClr val="tx2"/>
                </a:solidFill>
                <a:latin typeface="Nokia Pure Headline" pitchFamily="34" charset="0"/>
              </a:defRPr>
            </a:lvl1pPr>
          </a:lstStyle>
          <a:p>
            <a:pPr defTabSz="1036653"/>
            <a:fld id="{F8F6EACB-CD88-4BE8-9D60-D1D3BD093BF1}" type="slidenum">
              <a:rPr lang="en-US" sz="800" smtClean="0">
                <a:solidFill>
                  <a:srgbClr val="646464"/>
                </a:solidFill>
                <a:latin typeface="Segoe UI Light"/>
              </a:rPr>
              <a:pPr defTabSz="1036653"/>
              <a:t>‹#›</a:t>
            </a:fld>
            <a:endParaRPr lang="en-US" sz="800" dirty="0">
              <a:solidFill>
                <a:srgbClr val="646464"/>
              </a:solidFill>
              <a:latin typeface="Segoe UI Light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27474" y="2046065"/>
            <a:ext cx="3263570" cy="2074545"/>
          </a:xfrm>
        </p:spPr>
        <p:txBody>
          <a:bodyPr lIns="0" rIns="195472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790951" y="2046065"/>
            <a:ext cx="3361268" cy="2074545"/>
          </a:xfrm>
        </p:spPr>
        <p:txBody>
          <a:bodyPr lIns="0" rIns="195472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7152217" y="2045974"/>
            <a:ext cx="2783416" cy="4320540"/>
          </a:xfrm>
        </p:spPr>
        <p:txBody>
          <a:bodyPr lIns="0" rIns="195472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9935639" y="2045974"/>
            <a:ext cx="1728093" cy="4320540"/>
          </a:xfrm>
        </p:spPr>
        <p:txBody>
          <a:bodyPr lIns="0" rIns="0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211" y="375280"/>
            <a:ext cx="911424" cy="353541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53"/>
          </p:nvPr>
        </p:nvSpPr>
        <p:spPr>
          <a:xfrm>
            <a:off x="422506" y="366140"/>
            <a:ext cx="5673496" cy="365125"/>
          </a:xfrm>
          <a:prstGeom prst="rect">
            <a:avLst/>
          </a:prstGeom>
        </p:spPr>
        <p:txBody>
          <a:bodyPr lIns="124323" tIns="62162" rIns="124323" bIns="62162"/>
          <a:lstStyle>
            <a:lvl1pPr algn="l">
              <a:defRPr>
                <a:latin typeface="Segoe UI Light"/>
              </a:defRPr>
            </a:lvl1pPr>
          </a:lstStyle>
          <a:p>
            <a:pPr defTabSz="914109"/>
            <a:r>
              <a:rPr lang="en-GB" sz="800" smtClean="0">
                <a:solidFill>
                  <a:srgbClr val="646464"/>
                </a:solidFill>
              </a:rPr>
              <a:t>LUMIA 2014 RANGE MARKETING STRATEGY   |   week 13   |   SECRET</a:t>
            </a:r>
            <a:endParaRPr lang="en-US" sz="800" dirty="0">
              <a:solidFill>
                <a:srgbClr val="646464"/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8880407" y="6453335"/>
            <a:ext cx="2784641" cy="22522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700" b="1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55"/>
          </p:nvPr>
        </p:nvSpPr>
        <p:spPr>
          <a:xfrm>
            <a:off x="527384" y="4120371"/>
            <a:ext cx="1632181" cy="691753"/>
          </a:xfrm>
        </p:spPr>
        <p:txBody>
          <a:bodyPr lIns="0" rIns="195472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56"/>
          </p:nvPr>
        </p:nvSpPr>
        <p:spPr>
          <a:xfrm>
            <a:off x="3790951" y="4120371"/>
            <a:ext cx="1632000" cy="691753"/>
          </a:xfrm>
        </p:spPr>
        <p:txBody>
          <a:bodyPr lIns="0" rIns="195472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57"/>
          </p:nvPr>
        </p:nvSpPr>
        <p:spPr>
          <a:xfrm>
            <a:off x="527383" y="4810842"/>
            <a:ext cx="6624836" cy="1555672"/>
          </a:xfrm>
        </p:spPr>
        <p:txBody>
          <a:bodyPr lIns="0" rIns="195472">
            <a:noAutofit/>
          </a:bodyPr>
          <a:lstStyle>
            <a:lvl1pPr marL="0" indent="0">
              <a:buNone/>
              <a:defRPr sz="11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58"/>
          </p:nvPr>
        </p:nvSpPr>
        <p:spPr>
          <a:xfrm>
            <a:off x="2159564" y="4120371"/>
            <a:ext cx="1632181" cy="691753"/>
          </a:xfrm>
        </p:spPr>
        <p:txBody>
          <a:bodyPr lIns="0" rIns="195472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59"/>
          </p:nvPr>
        </p:nvSpPr>
        <p:spPr>
          <a:xfrm>
            <a:off x="5423925" y="4120371"/>
            <a:ext cx="1632000" cy="691753"/>
          </a:xfrm>
        </p:spPr>
        <p:txBody>
          <a:bodyPr lIns="0" rIns="195472"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  <a:latin typeface="Segoe UI Light"/>
              </a:defRPr>
            </a:lvl1pPr>
            <a:lvl2pPr marL="466472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2pPr>
            <a:lvl3pPr marL="932944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3pPr>
            <a:lvl4pPr marL="139951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4pPr>
            <a:lvl5pPr marL="1865980" indent="0">
              <a:buNone/>
              <a:defRPr sz="1200">
                <a:solidFill>
                  <a:schemeClr val="tx1"/>
                </a:solidFill>
                <a:latin typeface="Nokia Pure Headlin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47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ar 1-Pager - Simple Specs - Long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4544" y="356663"/>
            <a:ext cx="1200134" cy="192021"/>
          </a:xfrm>
        </p:spPr>
        <p:txBody>
          <a:bodyPr lIns="0" tIns="48422" rIns="0" bIns="0" anchor="b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9748320" y="349273"/>
            <a:ext cx="1198176" cy="201821"/>
          </a:xfrm>
          <a:prstGeom prst="rect">
            <a:avLst/>
          </a:prstGeom>
          <a:noFill/>
        </p:spPr>
        <p:txBody>
          <a:bodyPr wrap="square" lIns="0" tIns="47459" rIns="0" bIns="0" rtlCol="0" anchor="ctr" anchorCtr="0">
            <a:spAutoFit/>
          </a:bodyPr>
          <a:lstStyle/>
          <a:p>
            <a:pPr defTabSz="1177760"/>
            <a:r>
              <a:rPr lang="fi-FI" sz="1000" b="1" dirty="0">
                <a:solidFill>
                  <a:prstClr val="black"/>
                </a:solidFill>
                <a:latin typeface="Segoe UI Light"/>
              </a:rPr>
              <a:t>AVAILABLE COLORS</a:t>
            </a:r>
            <a:endParaRPr lang="en-US" sz="10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5894" y="356660"/>
            <a:ext cx="4370706" cy="1143000"/>
          </a:xfrm>
        </p:spPr>
        <p:txBody>
          <a:bodyPr lIns="0" tIns="48422" rIns="0" bIns="48422" anchor="b">
            <a:noAutofit/>
          </a:bodyPr>
          <a:lstStyle>
            <a:lvl1pPr algn="l">
              <a:lnSpc>
                <a:spcPts val="2133"/>
              </a:lnSpc>
              <a:defRPr sz="2600">
                <a:latin typeface="Segoe UI Light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5894" y="1892875"/>
            <a:ext cx="4370706" cy="3744377"/>
          </a:xfrm>
        </p:spPr>
        <p:txBody>
          <a:bodyPr lIns="0" tIns="48422" rIns="0" bIns="48422">
            <a:normAutofit/>
          </a:bodyPr>
          <a:lstStyle>
            <a:lvl1pPr marL="238569" indent="-238569">
              <a:lnSpc>
                <a:spcPct val="150000"/>
              </a:lnSpc>
              <a:buFont typeface="Nokia Pure Text" pitchFamily="34" charset="0"/>
              <a:buChar char="+"/>
              <a:defRPr sz="1100" b="1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2201049" y="2938094"/>
            <a:ext cx="5206730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5135894" y="1796819"/>
            <a:ext cx="437070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135894" y="1508787"/>
            <a:ext cx="4370706" cy="288032"/>
          </a:xfrm>
        </p:spPr>
        <p:txBody>
          <a:bodyPr lIns="0" tIns="48422" rIns="0" bIns="48422">
            <a:normAutofit/>
          </a:bodyPr>
          <a:lstStyle>
            <a:lvl1pPr marL="0" indent="0">
              <a:buFont typeface="Nokia Pure Text" pitchFamily="34" charset="0"/>
              <a:buNone/>
              <a:defRPr sz="1200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326231" y="5733256"/>
            <a:ext cx="2180497" cy="288032"/>
          </a:xfrm>
        </p:spPr>
        <p:txBody>
          <a:bodyPr lIns="0" tIns="4842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200" b="1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9648395" y="356672"/>
            <a:ext cx="0" cy="6240692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/>
          <p:cNvSpPr>
            <a:spLocks noGrp="1"/>
          </p:cNvSpPr>
          <p:nvPr>
            <p:ph sz="half" idx="27"/>
          </p:nvPr>
        </p:nvSpPr>
        <p:spPr>
          <a:xfrm>
            <a:off x="10946496" y="831156"/>
            <a:ext cx="1198176" cy="192021"/>
          </a:xfrm>
        </p:spPr>
        <p:txBody>
          <a:bodyPr lIns="0" tIns="48422" rIns="0" bIns="0" anchor="b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9"/>
          </p:nvPr>
        </p:nvSpPr>
        <p:spPr>
          <a:xfrm>
            <a:off x="9744409" y="1073106"/>
            <a:ext cx="2400267" cy="5524335"/>
          </a:xfrm>
        </p:spPr>
        <p:txBody>
          <a:bodyPr lIns="0" tIns="48422" rIns="0" bIns="48422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5135894" y="5733256"/>
            <a:ext cx="437070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sz="half" idx="35" hasCustomPrompt="1"/>
          </p:nvPr>
        </p:nvSpPr>
        <p:spPr>
          <a:xfrm>
            <a:off x="7326231" y="6021290"/>
            <a:ext cx="2180497" cy="288032"/>
          </a:xfrm>
        </p:spPr>
        <p:txBody>
          <a:bodyPr lIns="0" tIns="4842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200" b="1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135894" y="6021288"/>
            <a:ext cx="437070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>
            <a:spLocks noGrp="1"/>
          </p:cNvSpPr>
          <p:nvPr>
            <p:ph sz="half" idx="37" hasCustomPrompt="1"/>
          </p:nvPr>
        </p:nvSpPr>
        <p:spPr>
          <a:xfrm>
            <a:off x="7326231" y="6309322"/>
            <a:ext cx="2180497" cy="288032"/>
          </a:xfrm>
        </p:spPr>
        <p:txBody>
          <a:bodyPr lIns="0" tIns="4842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200" b="1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 flipH="1">
            <a:off x="5135894" y="6309320"/>
            <a:ext cx="437070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>
            <p:ph sz="half" idx="38" hasCustomPrompt="1"/>
          </p:nvPr>
        </p:nvSpPr>
        <p:spPr>
          <a:xfrm>
            <a:off x="5140856" y="6309322"/>
            <a:ext cx="2180497" cy="288032"/>
          </a:xfrm>
        </p:spPr>
        <p:txBody>
          <a:bodyPr lIns="0" tIns="48422" rIns="0" bIns="0" anchor="ctr" anchorCtr="0">
            <a:noAutofit/>
          </a:bodyPr>
          <a:lstStyle>
            <a:lvl1pPr marL="0" indent="0" algn="l">
              <a:buFont typeface="Nokia Pure Text" pitchFamily="34" charset="0"/>
              <a:buNone/>
              <a:defRPr sz="1200" b="1">
                <a:latin typeface="Segoe UI Light"/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35923" y="5759018"/>
            <a:ext cx="2185353" cy="232599"/>
          </a:xfrm>
          <a:prstGeom prst="rect">
            <a:avLst/>
          </a:prstGeom>
          <a:noFill/>
        </p:spPr>
        <p:txBody>
          <a:bodyPr wrap="square" lIns="0" tIns="47459" rIns="0" bIns="0" rtlCol="0" anchor="ctr" anchorCtr="0">
            <a:spAutoFit/>
          </a:bodyPr>
          <a:lstStyle/>
          <a:p>
            <a:pPr defTabSz="1177760"/>
            <a:r>
              <a:rPr lang="fi-FI" sz="1200" b="1" dirty="0">
                <a:solidFill>
                  <a:prstClr val="black"/>
                </a:solidFill>
                <a:latin typeface="Segoe UI Light"/>
              </a:rPr>
              <a:t>SALES START</a:t>
            </a:r>
            <a:endParaRPr lang="en-US" sz="12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135923" y="6048207"/>
            <a:ext cx="2185353" cy="232680"/>
          </a:xfrm>
          <a:prstGeom prst="rect">
            <a:avLst/>
          </a:prstGeom>
          <a:noFill/>
        </p:spPr>
        <p:txBody>
          <a:bodyPr wrap="square" lIns="0" tIns="47459" rIns="0" bIns="0" rtlCol="0" anchor="ctr" anchorCtr="0">
            <a:spAutoFit/>
          </a:bodyPr>
          <a:lstStyle/>
          <a:p>
            <a:pPr defTabSz="1177760"/>
            <a:r>
              <a:rPr lang="fi-FI" sz="1200" b="1" dirty="0">
                <a:solidFill>
                  <a:prstClr val="black"/>
                </a:solidFill>
                <a:latin typeface="Segoe UI Light"/>
              </a:rPr>
              <a:t>RECOMMENDED RETAIL PRICE</a:t>
            </a:r>
            <a:endParaRPr lang="en-US" sz="12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9746363" y="826425"/>
            <a:ext cx="1198176" cy="201821"/>
          </a:xfrm>
          <a:prstGeom prst="rect">
            <a:avLst/>
          </a:prstGeom>
          <a:noFill/>
        </p:spPr>
        <p:txBody>
          <a:bodyPr wrap="square" lIns="0" tIns="47459" rIns="0" bIns="0" rtlCol="0" anchor="ctr" anchorCtr="0">
            <a:spAutoFit/>
          </a:bodyPr>
          <a:lstStyle/>
          <a:p>
            <a:pPr defTabSz="1177760"/>
            <a:r>
              <a:rPr lang="fi-FI" sz="1000" b="1" dirty="0">
                <a:solidFill>
                  <a:prstClr val="black"/>
                </a:solidFill>
                <a:latin typeface="Segoe UI Light"/>
              </a:rPr>
              <a:t>TYPE DESIGNATION</a:t>
            </a:r>
            <a:endParaRPr lang="en-US" sz="1000" b="1" dirty="0">
              <a:solidFill>
                <a:prstClr val="black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35330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964" y="1600208"/>
            <a:ext cx="11209867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8088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6" y="1189178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27086" indent="0">
              <a:buNone/>
              <a:tabLst/>
              <a:defRPr sz="2000"/>
            </a:lvl3pPr>
            <a:lvl4pPr marL="451063" indent="0">
              <a:buNone/>
              <a:defRPr/>
            </a:lvl4pPr>
            <a:lvl5pPr marL="671927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27086" indent="0">
              <a:buNone/>
              <a:tabLst/>
              <a:defRPr sz="2000"/>
            </a:lvl3pPr>
            <a:lvl4pPr marL="451063" indent="0">
              <a:buNone/>
              <a:defRPr/>
            </a:lvl4pPr>
            <a:lvl5pPr marL="671927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295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6" y="1189178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400"/>
            </a:lvl1pPr>
            <a:lvl2pPr marL="0" indent="0">
              <a:buNone/>
              <a:defRPr sz="2000"/>
            </a:lvl2pPr>
            <a:lvl3pPr marL="227086" indent="0">
              <a:buNone/>
              <a:tabLst/>
              <a:defRPr sz="2000"/>
            </a:lvl3pPr>
            <a:lvl4pPr marL="451063" indent="0">
              <a:buNone/>
              <a:defRPr/>
            </a:lvl4pPr>
            <a:lvl5pPr marL="671927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400"/>
            </a:lvl1pPr>
            <a:lvl2pPr marL="0" indent="0">
              <a:buNone/>
              <a:defRPr sz="2000"/>
            </a:lvl2pPr>
            <a:lvl3pPr marL="227086" indent="0">
              <a:buNone/>
              <a:tabLst/>
              <a:defRPr sz="2000"/>
            </a:lvl3pPr>
            <a:lvl4pPr marL="451063" indent="0">
              <a:buNone/>
              <a:defRPr/>
            </a:lvl4pPr>
            <a:lvl5pPr marL="671927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68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6" y="1189181"/>
            <a:ext cx="5378548" cy="2486578"/>
          </a:xfrm>
        </p:spPr>
        <p:txBody>
          <a:bodyPr wrap="square">
            <a:spAutoFit/>
          </a:bodyPr>
          <a:lstStyle>
            <a:lvl1pPr marL="281526" indent="-281526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400"/>
            </a:lvl1pPr>
            <a:lvl2pPr marL="520422" indent="-228478">
              <a:defRPr sz="2400"/>
            </a:lvl2pPr>
            <a:lvl3pPr marL="685435" indent="-165013">
              <a:tabLst/>
              <a:defRPr sz="2000"/>
            </a:lvl3pPr>
            <a:lvl4pPr marL="863138" indent="-177705">
              <a:defRPr/>
            </a:lvl4pPr>
            <a:lvl5pPr marL="1028151" indent="-16501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81"/>
            <a:ext cx="5378548" cy="2486578"/>
          </a:xfrm>
        </p:spPr>
        <p:txBody>
          <a:bodyPr wrap="square">
            <a:spAutoFit/>
          </a:bodyPr>
          <a:lstStyle>
            <a:lvl1pPr marL="281526" indent="-281526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400"/>
            </a:lvl1pPr>
            <a:lvl2pPr marL="520422" indent="-228478">
              <a:defRPr sz="2400"/>
            </a:lvl2pPr>
            <a:lvl3pPr marL="685435" indent="-165013">
              <a:tabLst/>
              <a:defRPr sz="2000"/>
            </a:lvl3pPr>
            <a:lvl4pPr marL="863138" indent="-177705">
              <a:defRPr/>
            </a:lvl4pPr>
            <a:lvl5pPr marL="1028151" indent="-16501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43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6" y="1189181"/>
            <a:ext cx="5378548" cy="2486578"/>
          </a:xfrm>
        </p:spPr>
        <p:txBody>
          <a:bodyPr wrap="square">
            <a:spAutoFit/>
          </a:bodyPr>
          <a:lstStyle>
            <a:lvl1pPr marL="281526" indent="-281526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422" indent="-228478">
              <a:defRPr sz="2400"/>
            </a:lvl2pPr>
            <a:lvl3pPr marL="685435" indent="-165013">
              <a:tabLst/>
              <a:defRPr sz="2000"/>
            </a:lvl3pPr>
            <a:lvl4pPr marL="863138" indent="-177705">
              <a:defRPr/>
            </a:lvl4pPr>
            <a:lvl5pPr marL="1028151" indent="-16501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81"/>
            <a:ext cx="5378548" cy="2486578"/>
          </a:xfrm>
        </p:spPr>
        <p:txBody>
          <a:bodyPr wrap="square">
            <a:spAutoFit/>
          </a:bodyPr>
          <a:lstStyle>
            <a:lvl1pPr marL="281526" indent="-281526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422" indent="-228478">
              <a:defRPr sz="2400"/>
            </a:lvl2pPr>
            <a:lvl3pPr marL="685435" indent="-165013">
              <a:tabLst/>
              <a:defRPr sz="2000"/>
            </a:lvl3pPr>
            <a:lvl4pPr marL="863138" indent="-177705">
              <a:defRPr/>
            </a:lvl4pPr>
            <a:lvl5pPr marL="1028151" indent="-165013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359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8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225" tIns="91391" rIns="146225" bIns="91391" anchor="t" anchorCtr="0"/>
          <a:lstStyle>
            <a:lvl1pPr>
              <a:defRPr sz="59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6" y="471123"/>
            <a:ext cx="2507472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7" y="3878577"/>
            <a:ext cx="8964186" cy="1792326"/>
          </a:xfrm>
          <a:noFill/>
        </p:spPr>
        <p:txBody>
          <a:bodyPr lIns="146225" tIns="109670" rIns="146225" bIns="109670">
            <a:noAutofit/>
          </a:bodyPr>
          <a:lstStyle>
            <a:lvl1pPr marL="0" indent="0">
              <a:spcBef>
                <a:spcPts val="0"/>
              </a:spcBef>
              <a:buNone/>
              <a:defRPr sz="340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48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05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29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2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08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98" tIns="45698" rIns="45698" bIns="45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2" y="1197323"/>
            <a:ext cx="11653522" cy="1986635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1pPr>
            <a:lvl2pPr marL="33954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2pPr>
            <a:lvl3pPr marL="57278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3pPr>
            <a:lvl4pPr marL="79808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4pPr>
            <a:lvl5pPr marL="102974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0443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2" y="1189181"/>
            <a:ext cx="11653523" cy="2426765"/>
          </a:xfrm>
          <a:prstGeom prst="rect">
            <a:avLst/>
          </a:prstGeom>
        </p:spPr>
        <p:txBody>
          <a:bodyPr/>
          <a:lstStyle>
            <a:lvl1pPr marL="284636" indent="-284636">
              <a:buClr>
                <a:schemeClr val="tx1"/>
              </a:buClr>
              <a:buSzPct val="90000"/>
              <a:buFont typeface="Arial" pitchFamily="34" charset="0"/>
              <a:buChar char="•"/>
              <a:defRPr sz="3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1pPr>
            <a:lvl2pPr marL="559940" indent="-275305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2pPr>
            <a:lvl3pPr marL="844577" indent="-28463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3pPr>
            <a:lvl4pPr marL="1068552" indent="-223976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4pPr>
            <a:lvl5pPr marL="1292528" indent="-223976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6"/>
          </a:xfrm>
          <a:prstGeom prst="rect">
            <a:avLst/>
          </a:prstGeom>
          <a:solidFill>
            <a:srgbClr val="FFFF99"/>
          </a:solidFill>
        </p:spPr>
        <p:txBody>
          <a:bodyPr wrap="square" lIns="155373" tIns="77688" rIns="155373" bIns="77688" anchor="b" anchorCtr="0">
            <a:noAutofit/>
          </a:bodyPr>
          <a:lstStyle>
            <a:lvl1pPr algn="r">
              <a:buFont typeface="Arial" pitchFamily="34" charset="0"/>
              <a:buNone/>
              <a:defRPr sz="3600" spc="-49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/>
                <a:ea typeface="Segoe UI Light"/>
                <a:cs typeface="Segoe UI Light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02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8228200" y="-3471"/>
            <a:ext cx="5010315" cy="6861475"/>
            <a:chOff x="9873839" y="-4169"/>
            <a:chExt cx="6012377" cy="8233769"/>
          </a:xfrm>
        </p:grpSpPr>
        <p:sp>
          <p:nvSpPr>
            <p:cNvPr id="7" name="Diamond 6"/>
            <p:cNvSpPr/>
            <p:nvPr userDrawn="1"/>
          </p:nvSpPr>
          <p:spPr>
            <a:xfrm>
              <a:off x="13374584" y="2581437"/>
              <a:ext cx="2511632" cy="3066726"/>
            </a:xfrm>
            <a:prstGeom prst="diamond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252"/>
              <a:endParaRPr lang="en-US" sz="2400" dirty="0">
                <a:solidFill>
                  <a:srgbClr val="FFFFFF"/>
                </a:solidFill>
                <a:latin typeface="Segoe UI Light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H="1">
              <a:off x="9873839" y="2426641"/>
              <a:ext cx="4752592" cy="5802959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  <a:alpha val="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 flipV="1">
              <a:off x="10001172" y="-4169"/>
              <a:ext cx="4629228" cy="5652332"/>
            </a:xfrm>
            <a:prstGeom prst="line">
              <a:avLst/>
            </a:prstGeom>
            <a:ln w="6350">
              <a:solidFill>
                <a:schemeClr val="tx1">
                  <a:lumMod val="95000"/>
                  <a:lumOff val="5000"/>
                  <a:alpha val="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973" y="708423"/>
            <a:ext cx="11426606" cy="665202"/>
          </a:xfrm>
          <a:prstGeom prst="rect">
            <a:avLst/>
          </a:prstGeom>
        </p:spPr>
        <p:txBody>
          <a:bodyPr lIns="93220" tIns="46607" rIns="93220" bIns="46607"/>
          <a:lstStyle>
            <a:lvl1pPr algn="l">
              <a:lnSpc>
                <a:spcPct val="70000"/>
              </a:lnSpc>
              <a:defRPr sz="5100">
                <a:solidFill>
                  <a:srgbClr val="1B5097"/>
                </a:solidFill>
                <a:latin typeface="Segoe UI Light"/>
                <a:cs typeface="Segoe UI Light"/>
              </a:defRPr>
            </a:lvl1pPr>
          </a:lstStyle>
          <a:p>
            <a:r>
              <a:rPr lang="en-CA" dirty="0" smtClean="0"/>
              <a:t>SECTION 1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73" y="1373687"/>
            <a:ext cx="11426606" cy="1643182"/>
          </a:xfrm>
          <a:prstGeom prst="rect">
            <a:avLst/>
          </a:prstGeom>
        </p:spPr>
        <p:txBody>
          <a:bodyPr lIns="93220" tIns="46607" rIns="93220" bIns="46607"/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defRPr>
            </a:lvl1pPr>
            <a:lvl2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defRPr>
            </a:lvl2pPr>
            <a:lvl3pPr algn="l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defRPr>
            </a:lvl3pPr>
            <a:lvl4pPr algn="l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defRPr>
            </a:lvl4pPr>
            <a:lvl5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78354" y="440481"/>
            <a:ext cx="11426032" cy="305741"/>
          </a:xfrm>
          <a:prstGeom prst="rect">
            <a:avLst/>
          </a:prstGeom>
        </p:spPr>
        <p:txBody>
          <a:bodyPr vert="horz" lIns="93220" tIns="46607" rIns="93220" bIns="46607" anchor="b"/>
          <a:lstStyle>
            <a:lvl1pPr marL="0" indent="0"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 Light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7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65" y="287892"/>
            <a:ext cx="11184000" cy="128215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9964" y="2095484"/>
            <a:ext cx="11209867" cy="45642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3200">
                <a:solidFill>
                  <a:schemeClr val="tx2"/>
                </a:solidFill>
                <a:latin typeface="Segoe UI Ligh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Nokia_brandmark_logo_blue_vecto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47448" y="6330055"/>
            <a:ext cx="988438" cy="19768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48410"/>
            <a:ext cx="39783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Segoe UI Light"/>
              </a:defRPr>
            </a:lvl1pPr>
          </a:lstStyle>
          <a:p>
            <a:pPr defTabSz="913875"/>
            <a:fld id="{1DFF4ECC-2EB9-4399-B072-B53D46A7B74E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 defTabSz="913875"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2401" y="600046"/>
            <a:ext cx="11072800" cy="8600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>
                <a:solidFill>
                  <a:srgbClr val="005D9A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LOREM IPSUM DOLOR AMET SECT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4291" y="1342057"/>
            <a:ext cx="11047864" cy="610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000" baseline="0">
                <a:solidFill>
                  <a:srgbClr val="5C5D5D"/>
                </a:solidFill>
                <a:latin typeface="Segoe UI Light"/>
                <a:cs typeface="Segoe UI Light"/>
              </a:defRPr>
            </a:lvl1pPr>
          </a:lstStyle>
          <a:p>
            <a:pPr lvl="0"/>
            <a:r>
              <a:rPr lang="en-CA" dirty="0" err="1" smtClean="0"/>
              <a:t>Cras</a:t>
            </a:r>
            <a:r>
              <a:rPr lang="en-CA" dirty="0" smtClean="0"/>
              <a:t> </a:t>
            </a:r>
            <a:r>
              <a:rPr lang="en-CA" dirty="0" err="1" smtClean="0"/>
              <a:t>consecteur</a:t>
            </a:r>
            <a:r>
              <a:rPr lang="en-CA" dirty="0" smtClean="0"/>
              <a:t> </a:t>
            </a:r>
            <a:r>
              <a:rPr lang="en-CA" dirty="0" err="1" smtClean="0"/>
              <a:t>porta</a:t>
            </a:r>
            <a:r>
              <a:rPr lang="en-CA" dirty="0" smtClean="0"/>
              <a:t> magna </a:t>
            </a:r>
            <a:r>
              <a:rPr lang="en-CA" dirty="0" err="1" smtClean="0"/>
              <a:t>vel</a:t>
            </a:r>
            <a:r>
              <a:rPr lang="en-CA" dirty="0" smtClean="0"/>
              <a:t> </a:t>
            </a:r>
            <a:r>
              <a:rPr lang="en-CA" dirty="0" err="1" smtClean="0"/>
              <a:t>malesuda</a:t>
            </a:r>
            <a:r>
              <a:rPr lang="en-CA" dirty="0" smtClean="0"/>
              <a:t> </a:t>
            </a:r>
            <a:r>
              <a:rPr lang="en-CA" dirty="0" err="1" smtClean="0"/>
              <a:t>nisl</a:t>
            </a:r>
            <a:r>
              <a:rPr lang="en-CA" dirty="0" smtClean="0"/>
              <a:t> </a:t>
            </a:r>
            <a:r>
              <a:rPr lang="en-CA" dirty="0" err="1" smtClean="0"/>
              <a:t>doneca</a:t>
            </a:r>
            <a:r>
              <a:rPr lang="en-CA" dirty="0" smtClean="0"/>
              <a:t> dictum </a:t>
            </a:r>
            <a:r>
              <a:rPr lang="en-CA" dirty="0" err="1" smtClean="0"/>
              <a:t>pharetra</a:t>
            </a:r>
            <a:r>
              <a:rPr lang="en-CA" dirty="0" smtClean="0"/>
              <a:t> </a:t>
            </a:r>
            <a:r>
              <a:rPr lang="en-CA" dirty="0" err="1" smtClean="0"/>
              <a:t>apsi</a:t>
            </a:r>
            <a:r>
              <a:rPr lang="en-CA" dirty="0" smtClean="0"/>
              <a:t> </a:t>
            </a:r>
            <a:r>
              <a:rPr lang="en-CA" dirty="0" err="1" smtClean="0"/>
              <a:t>dolor</a:t>
            </a:r>
            <a:r>
              <a:rPr lang="en-CA" dirty="0" smtClean="0"/>
              <a:t> </a:t>
            </a:r>
            <a:r>
              <a:rPr lang="en-CA" dirty="0" err="1" smtClean="0"/>
              <a:t>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46759" y="6434670"/>
            <a:ext cx="12045244" cy="42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7" tIns="60925" rIns="121847" bIns="60925" rtlCol="0" anchor="ctr"/>
          <a:lstStyle/>
          <a:p>
            <a:pPr algn="ctr" defTabSz="1218290"/>
            <a:endParaRPr lang="en-US" dirty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40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269238" y="2084172"/>
            <a:ext cx="8964248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1644"/>
            <a:ext cx="8964185" cy="1795632"/>
          </a:xfrm>
          <a:noFill/>
        </p:spPr>
        <p:txBody>
          <a:bodyPr lIns="146225" tIns="91391" rIns="146225" bIns="91391" anchor="t" anchorCtr="0"/>
          <a:lstStyle>
            <a:lvl1pPr>
              <a:defRPr sz="59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7282"/>
            <a:ext cx="8964185" cy="1793105"/>
          </a:xfrm>
          <a:noFill/>
        </p:spPr>
        <p:txBody>
          <a:bodyPr lIns="146225" tIns="109670" rIns="146225" bIns="109670">
            <a:noAutofit/>
          </a:bodyPr>
          <a:lstStyle>
            <a:lvl1pPr marL="0" indent="0">
              <a:spcBef>
                <a:spcPts val="0"/>
              </a:spcBef>
              <a:buNone/>
              <a:defRPr sz="340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4" y="471126"/>
            <a:ext cx="2507472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271994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271994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124291" tIns="62145" rIns="124291" bIns="62145"/>
          <a:lstStyle>
            <a:lvl1pPr>
              <a:defRPr>
                <a:latin typeface="Segoe UI Light"/>
              </a:defRPr>
            </a:lvl1pPr>
          </a:lstStyle>
          <a:p>
            <a:pPr defTabSz="913875"/>
            <a:fld id="{FC4B0635-070A-4E3E-9059-241586F224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875"/>
              <a:t>3/11/2015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38221" y="6327218"/>
            <a:ext cx="8763061" cy="164148"/>
          </a:xfrm>
          <a:prstGeom prst="rect">
            <a:avLst/>
          </a:prstGeom>
        </p:spPr>
        <p:txBody>
          <a:bodyPr lIns="124291" tIns="62145" rIns="124291" bIns="62145"/>
          <a:lstStyle>
            <a:lvl1pPr>
              <a:defRPr>
                <a:latin typeface="Segoe UI Light"/>
              </a:defRPr>
            </a:lvl1pPr>
          </a:lstStyle>
          <a:p>
            <a:pPr defTabSz="91387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27218"/>
            <a:ext cx="397835" cy="164148"/>
          </a:xfrm>
          <a:prstGeom prst="rect">
            <a:avLst/>
          </a:prstGeom>
        </p:spPr>
        <p:txBody>
          <a:bodyPr lIns="124291" tIns="62145" rIns="124291" bIns="62145"/>
          <a:lstStyle>
            <a:lvl1pPr>
              <a:defRPr>
                <a:latin typeface="Segoe UI Light"/>
              </a:defRPr>
            </a:lvl1pPr>
          </a:lstStyle>
          <a:p>
            <a:pPr defTabSz="913875"/>
            <a:fld id="{C55E27AF-87B1-46AC-B2BC-4358433C6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87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Color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4886" y="296489"/>
            <a:ext cx="9019117" cy="96188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5000"/>
              </a:lnSpc>
              <a:defRPr sz="53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Win_Wht_S_rgb_Wht_S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897" y="2881967"/>
            <a:ext cx="2134222" cy="7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1376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93220" tIns="46607" rIns="93220" bIns="46607"/>
          <a:lstStyle/>
          <a:p>
            <a:pPr defTabSz="913875"/>
            <a:r>
              <a:rPr lang="en-US">
                <a:solidFill>
                  <a:srgbClr val="124191"/>
                </a:solidFill>
              </a:rPr>
              <a:t>Secret</a:t>
            </a:r>
            <a:endParaRPr lang="en-US" dirty="0">
              <a:solidFill>
                <a:srgbClr val="124191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611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8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1814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27720"/>
            <a:ext cx="10363200" cy="1202564"/>
          </a:xfrm>
        </p:spPr>
        <p:txBody>
          <a:bodyPr/>
          <a:lstStyle>
            <a:lvl1pPr>
              <a:lnSpc>
                <a:spcPts val="4800"/>
              </a:lnSpc>
              <a:defRPr sz="5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8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27720"/>
            <a:ext cx="10363200" cy="1202564"/>
          </a:xfrm>
        </p:spPr>
        <p:txBody>
          <a:bodyPr/>
          <a:lstStyle>
            <a:lvl1pPr>
              <a:lnSpc>
                <a:spcPts val="4800"/>
              </a:lnSpc>
              <a:defRPr sz="5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50400" y="189468"/>
            <a:ext cx="24384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defTabSz="914023"/>
            <a:fld id="{0B385921-A91A-409C-921C-0E0EC1E750EC}" type="datetime2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023"/>
              <a:t>Wednesday, March 11, 2015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4513" y="6356357"/>
            <a:ext cx="1248138" cy="365125"/>
          </a:xfrm>
          <a:prstGeom prst="rect">
            <a:avLst/>
          </a:prstGeom>
        </p:spPr>
        <p:txBody>
          <a:bodyPr lIns="124323" tIns="62162" rIns="124323" bIns="62162"/>
          <a:lstStyle>
            <a:lvl1pPr algn="r">
              <a:defRPr/>
            </a:lvl1pPr>
          </a:lstStyle>
          <a:p>
            <a:pPr defTabSz="914023" eaLnBrk="0" fontAlgn="base" hangingPunct="0">
              <a:defRPr/>
            </a:pPr>
            <a:fld id="{5AD62E87-D7D2-4836-B7C6-8AD3F2810316}" type="slidenum">
              <a:rPr lang="en-US" smtClean="0">
                <a:solidFill>
                  <a:srgbClr val="000000"/>
                </a:solidFill>
              </a:rPr>
              <a:pPr defTabSz="914023" eaLnBrk="0" fontAlgn="base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70"/>
            <a:ext cx="2844800" cy="365125"/>
          </a:xfrm>
          <a:prstGeom prst="rect">
            <a:avLst/>
          </a:prstGeom>
        </p:spPr>
        <p:txBody>
          <a:bodyPr lIns="91408" tIns="45702" rIns="91408" bIns="45702"/>
          <a:lstStyle/>
          <a:p>
            <a:pPr defTabSz="493600"/>
            <a:fld id="{5257CB5C-8DBC-4244-9360-B1897E6CD9D3}" type="datetimeFigureOut">
              <a:rPr lang="en-US" sz="1700">
                <a:solidFill>
                  <a:prstClr val="black"/>
                </a:solidFill>
              </a:rPr>
              <a:pPr defTabSz="493600"/>
              <a:t>3/11/2015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8" y="6356370"/>
            <a:ext cx="3860800" cy="365125"/>
          </a:xfrm>
          <a:prstGeom prst="rect">
            <a:avLst/>
          </a:prstGeom>
        </p:spPr>
        <p:txBody>
          <a:bodyPr lIns="91408" tIns="45702" rIns="91408" bIns="45702"/>
          <a:lstStyle/>
          <a:p>
            <a:pPr defTabSz="493600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lIns="91408" tIns="45702" rIns="91408" bIns="45702"/>
          <a:lstStyle/>
          <a:p>
            <a:pPr defTabSz="493600"/>
            <a:fld id="{354AB049-3A95-F44E-9417-1EAEF3306EA4}" type="slidenum">
              <a:rPr lang="en-US" sz="1700">
                <a:solidFill>
                  <a:prstClr val="black"/>
                </a:solidFill>
              </a:rPr>
              <a:pPr defTabSz="493600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1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6" y="1189183"/>
            <a:ext cx="11653521" cy="915619"/>
          </a:xfrm>
        </p:spPr>
        <p:txBody>
          <a:bodyPr/>
          <a:lstStyle>
            <a:lvl1pPr>
              <a:buNone/>
              <a:defRPr sz="2300">
                <a:latin typeface="Segoe UI Light"/>
                <a:ea typeface="Segoe UI Light"/>
                <a:cs typeface="Segoe UI Light"/>
              </a:defRPr>
            </a:lvl1pPr>
            <a:lvl2pPr>
              <a:defRPr>
                <a:latin typeface="Segoe UI Light"/>
                <a:ea typeface="Segoe UI Light"/>
                <a:cs typeface="Segoe UI Ligh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67673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7"/>
            <a:ext cx="3860800" cy="365125"/>
          </a:xfrm>
          <a:prstGeom prst="rect">
            <a:avLst/>
          </a:prstGeom>
        </p:spPr>
        <p:txBody>
          <a:bodyPr lIns="91268" tIns="45634" rIns="91268" bIns="45634"/>
          <a:lstStyle/>
          <a:p>
            <a:pPr defTabSz="912150"/>
            <a:r>
              <a:rPr lang="en-US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41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62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278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8" y="2084172"/>
            <a:ext cx="8964248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2081646"/>
            <a:ext cx="8964248" cy="3591850"/>
          </a:xfrm>
          <a:noFill/>
        </p:spPr>
        <p:txBody>
          <a:bodyPr lIns="146225" tIns="91391" rIns="146225" bIns="91391" anchor="t" anchorCtr="0"/>
          <a:lstStyle>
            <a:lvl1pPr>
              <a:defRPr sz="59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8" y="3877276"/>
            <a:ext cx="8964248" cy="1793105"/>
          </a:xfrm>
          <a:noFill/>
        </p:spPr>
        <p:txBody>
          <a:bodyPr lIns="146225" tIns="109670" rIns="146225" bIns="109670">
            <a:noAutofit/>
          </a:bodyPr>
          <a:lstStyle>
            <a:lvl1pPr marL="0" indent="0">
              <a:spcBef>
                <a:spcPts val="0"/>
              </a:spcBef>
              <a:buNone/>
              <a:defRPr sz="340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" y="291068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5333" y="470412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65" y="287975"/>
            <a:ext cx="11184000" cy="615553"/>
          </a:xfrm>
          <a:prstGeom prst="rect">
            <a:avLst/>
          </a:prstGeom>
        </p:spPr>
        <p:txBody>
          <a:bodyPr lIns="121654" tIns="60828" rIns="121654" bIns="60828"/>
          <a:lstStyle>
            <a:lvl1pPr>
              <a:defRPr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51" y="2714689"/>
            <a:ext cx="10874825" cy="2007998"/>
          </a:xfrm>
          <a:prstGeom prst="rect">
            <a:avLst/>
          </a:prstGeom>
        </p:spPr>
        <p:txBody>
          <a:bodyPr lIns="121654" tIns="60828" rIns="121654" bIns="60828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449361"/>
            <a:ext cx="397835" cy="123111"/>
          </a:xfrm>
          <a:prstGeom prst="rect">
            <a:avLst/>
          </a:prstGeom>
        </p:spPr>
        <p:txBody>
          <a:bodyPr lIns="121654" tIns="60828" rIns="121654" bIns="60828"/>
          <a:lstStyle>
            <a:lvl1pPr>
              <a:defRPr>
                <a:latin typeface="+mn-lt"/>
              </a:defRPr>
            </a:lvl1pPr>
          </a:lstStyle>
          <a:p>
            <a:pPr defTabSz="1216066"/>
            <a:fld id="{1DFF4ECC-2EB9-4399-B072-B53D46A7B74E}" type="slidenum">
              <a:rPr lang="en-GB" smtClean="0">
                <a:solidFill>
                  <a:srgbClr val="124191"/>
                </a:solidFill>
              </a:rPr>
              <a:pPr defTabSz="1216066"/>
              <a:t>‹#›</a:t>
            </a:fld>
            <a:endParaRPr lang="en-GB">
              <a:solidFill>
                <a:srgbClr val="12419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27381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142965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20" y="6426140"/>
            <a:ext cx="87630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rgbClr val="124191"/>
                </a:solidFill>
                <a:latin typeface="+mn-lt"/>
              </a:defRPr>
            </a:lvl1pPr>
          </a:lstStyle>
          <a:p>
            <a:pPr defTabSz="1216066"/>
            <a:r>
              <a:rPr lang="en-US" smtClean="0"/>
              <a:t>© Nokia 2014 urn:sps:e640fa86-f259-46fa-a507-f7e55e8915fd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59277" y="1571646"/>
            <a:ext cx="11144328" cy="662302"/>
          </a:xfrm>
          <a:prstGeom prst="rect">
            <a:avLst/>
          </a:prstGeom>
        </p:spPr>
        <p:txBody>
          <a:bodyPr lIns="121654" tIns="60828" rIns="121654" bIns="60828">
            <a:spAutoFit/>
          </a:bodyPr>
          <a:lstStyle>
            <a:lvl1pPr>
              <a:buFontTx/>
              <a:buNone/>
              <a:defRPr>
                <a:latin typeface="+mn-lt"/>
              </a:defRPr>
            </a:lvl1pPr>
            <a:lvl2pPr>
              <a:buFontTx/>
              <a:buNone/>
              <a:defRPr>
                <a:latin typeface="+mn-lt"/>
              </a:defRPr>
            </a:lvl2pPr>
            <a:lvl3pPr>
              <a:buFontTx/>
              <a:buNone/>
              <a:defRPr>
                <a:latin typeface="+mn-lt"/>
              </a:defRPr>
            </a:lvl3pPr>
            <a:lvl4pPr>
              <a:buFontTx/>
              <a:buNone/>
              <a:defRPr>
                <a:latin typeface="+mn-lt"/>
              </a:defRPr>
            </a:lvl4pPr>
            <a:lvl5pPr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92731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5" y="1096143"/>
            <a:ext cx="11137568" cy="777687"/>
          </a:xfrm>
        </p:spPr>
        <p:txBody>
          <a:bodyPr lIns="0" rIns="0" anchor="t">
            <a:normAutofit/>
          </a:bodyPr>
          <a:lstStyle>
            <a:lvl1pPr algn="l" defTabSz="1036537" rtl="0" eaLnBrk="1" latinLnBrk="0" hangingPunct="1">
              <a:lnSpc>
                <a:spcPts val="3463"/>
              </a:lnSpc>
              <a:spcBef>
                <a:spcPct val="0"/>
              </a:spcBef>
              <a:buNone/>
              <a:defRPr lang="en-US" sz="3700" kern="1200" baseline="0" dirty="0">
                <a:solidFill>
                  <a:schemeClr val="tx1"/>
                </a:solidFill>
                <a:latin typeface="Nokia Pure Headline Extra Bold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7385" y="6453355"/>
            <a:ext cx="384043" cy="250260"/>
          </a:xfrm>
          <a:prstGeom prst="rect">
            <a:avLst/>
          </a:prstGeom>
          <a:noFill/>
        </p:spPr>
        <p:txBody>
          <a:bodyPr wrap="square" lIns="0" tIns="52676" rIns="0" bIns="52676" rtlCol="0">
            <a:spAutoFit/>
          </a:bodyPr>
          <a:lstStyle/>
          <a:p>
            <a:pPr defTabSz="1216343"/>
            <a:fld id="{F8F6EACB-CD88-4BE8-9D60-D1D3BD093BF1}" type="slidenum">
              <a:rPr lang="en-US" sz="900">
                <a:solidFill>
                  <a:srgbClr val="1F497D"/>
                </a:solidFill>
                <a:latin typeface="Nokia Pure Headline" pitchFamily="34" charset="0"/>
              </a:rPr>
              <a:pPr defTabSz="1216343"/>
              <a:t>‹#›</a:t>
            </a:fld>
            <a:endParaRPr lang="en-US" sz="900" dirty="0">
              <a:solidFill>
                <a:srgbClr val="1F497D"/>
              </a:solidFill>
              <a:latin typeface="Nokia Pure Headlin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209" y="375409"/>
            <a:ext cx="911424" cy="353543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10" hasCustomPrompt="1"/>
          </p:nvPr>
        </p:nvSpPr>
        <p:spPr>
          <a:xfrm>
            <a:off x="527055" y="1873635"/>
            <a:ext cx="11137900" cy="7240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Nokia Pure Headline Extra Bold" pitchFamily="34" charset="0"/>
              </a:defRPr>
            </a:lvl1pPr>
          </a:lstStyle>
          <a:p>
            <a:r>
              <a:rPr lang="fi-FI" dirty="0" smtClean="0"/>
              <a:t>INSERT TABLE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98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1243" y="6387985"/>
            <a:ext cx="927293" cy="1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548" y="6374300"/>
            <a:ext cx="7104789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 defTabSz="1215882"/>
            <a:r>
              <a:rPr lang="en-GB" smtClean="0">
                <a:solidFill>
                  <a:srgbClr val="FFFFFF"/>
                </a:solidFill>
              </a:rPr>
              <a:t>© Nokia 2014 urn:sps:e640fa86-f259-46fa-a507-f7e55e8915fd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1432" y="6374300"/>
            <a:ext cx="1056117" cy="21602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defTabSz="1215882"/>
            <a:fld id="{EBBDA932-092D-4FDE-B3C4-205F6D3539C8}" type="datetime1">
              <a:rPr lang="en-US" smtClean="0">
                <a:solidFill>
                  <a:srgbClr val="FFFFFF"/>
                </a:solidFill>
              </a:rPr>
              <a:pPr defTabSz="1215882"/>
              <a:t>3/11/2015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056" y="6374301"/>
            <a:ext cx="384373" cy="2160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 defTabSz="1215882"/>
            <a:fld id="{CDD1A38B-DDF7-4586-B538-40AF8261E6EF}" type="slidenum">
              <a:rPr lang="en-GB" smtClean="0">
                <a:solidFill>
                  <a:srgbClr val="FFFFFF"/>
                </a:solidFill>
              </a:rPr>
              <a:pPr defTabSz="1215882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428"/>
            <a:ext cx="2743200" cy="365125"/>
          </a:xfrm>
          <a:prstGeom prst="rect">
            <a:avLst/>
          </a:prstGeom>
        </p:spPr>
        <p:txBody>
          <a:bodyPr lIns="91415" tIns="45706" rIns="91415" bIns="45706"/>
          <a:lstStyle/>
          <a:p>
            <a:pPr defTabSz="914142"/>
            <a:fld id="{1DFF4ECC-2EB9-4399-B072-B53D46A7B74E}" type="slidenum">
              <a:rPr lang="en-GB">
                <a:solidFill>
                  <a:prstClr val="black">
                    <a:tint val="75000"/>
                  </a:prstClr>
                </a:solidFill>
              </a:rPr>
              <a:pPr defTabSz="914142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125"/>
          </a:xfrm>
          <a:prstGeom prst="rect">
            <a:avLst/>
          </a:prstGeom>
        </p:spPr>
        <p:txBody>
          <a:bodyPr lIns="91415" tIns="45706" rIns="91415" bIns="45706"/>
          <a:lstStyle/>
          <a:p>
            <a:pPr defTabSz="914142"/>
            <a:r>
              <a:rPr lang="en-US">
                <a:solidFill>
                  <a:prstClr val="black">
                    <a:tint val="75000"/>
                  </a:prstClr>
                </a:solidFill>
              </a:rPr>
              <a:t>© Nokia 2014 urn:sps:e640fa86-f259-46fa-a507-f7e55e8915fd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Nokia_brandmark_logo_blue_vector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88" y="6298388"/>
            <a:ext cx="988437" cy="197688"/>
          </a:xfrm>
          <a:prstGeom prst="rect">
            <a:avLst/>
          </a:prstGeom>
        </p:spPr>
      </p:pic>
      <p:pic>
        <p:nvPicPr>
          <p:cNvPr id="7" name="Picture 6" descr="CI_handwriting_blue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363" y="6236654"/>
            <a:ext cx="960024" cy="34394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27381" y="6282000"/>
            <a:ext cx="0" cy="576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142965" y="6282000"/>
            <a:ext cx="0" cy="576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48672" y="6008290"/>
            <a:ext cx="11201461" cy="18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300" i="1" baseline="0">
                <a:solidFill>
                  <a:schemeClr val="tx2"/>
                </a:solidFill>
                <a:latin typeface="Nokia Pure Tex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add source/base/link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465683" y="1591743"/>
            <a:ext cx="11184465" cy="20697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79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65" y="287905"/>
            <a:ext cx="11184000" cy="61555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9607" y="6428647"/>
            <a:ext cx="397835" cy="164148"/>
          </a:xfrm>
          <a:prstGeom prst="rect">
            <a:avLst/>
          </a:prstGeom>
        </p:spPr>
        <p:txBody>
          <a:bodyPr lIns="91415" tIns="45706" rIns="91415" bIns="45706"/>
          <a:lstStyle/>
          <a:p>
            <a:pPr defTabSz="606856" fontAlgn="base">
              <a:spcBef>
                <a:spcPct val="0"/>
              </a:spcBef>
              <a:spcAft>
                <a:spcPct val="0"/>
              </a:spcAft>
            </a:pPr>
            <a:fld id="{1DFF4ECC-2EB9-4399-B072-B53D46A7B74E}" type="slidenum">
              <a:rPr lang="en-GB">
                <a:solidFill>
                  <a:srgbClr val="0033CC"/>
                </a:solidFill>
                <a:ea typeface="MS PGothic" pitchFamily="34" charset="-128"/>
              </a:rPr>
              <a:pPr defTabSz="60685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33CC"/>
              </a:solidFill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27381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142965" y="6426000"/>
            <a:ext cx="0" cy="432000"/>
          </a:xfrm>
          <a:prstGeom prst="line">
            <a:avLst/>
          </a:prstGeom>
          <a:ln>
            <a:solidFill>
              <a:srgbClr val="12419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33942" y="1557407"/>
            <a:ext cx="11231033" cy="20987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9372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69309" y="110342"/>
            <a:ext cx="11501786" cy="1489859"/>
          </a:xfrm>
          <a:prstGeom prst="rect">
            <a:avLst/>
          </a:prstGeom>
        </p:spPr>
        <p:txBody>
          <a:bodyPr/>
          <a:lstStyle>
            <a:lvl1pPr>
              <a:defRPr sz="4700" spc="-100">
                <a:latin typeface="+mn-lt"/>
                <a:ea typeface="+mn-ea"/>
                <a:cs typeface="+mn-cs"/>
                <a:sym typeface="Segoe UI 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uFillTx/>
              </a:defRPr>
            </a:pPr>
            <a:r>
              <a:rPr sz="4700" spc="-10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943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9263" y="471488"/>
            <a:ext cx="15224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6770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4"/>
            <a:ext cx="6273418" cy="1794661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6" y="471123"/>
            <a:ext cx="2507472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6" y="471123"/>
            <a:ext cx="2507472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5" y="3878574"/>
            <a:ext cx="8964186" cy="1792326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50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151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1647"/>
            <a:ext cx="8964185" cy="1795633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7279"/>
            <a:ext cx="8964185" cy="1793105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50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9815" y="471124"/>
            <a:ext cx="2507472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3"/>
            <a:ext cx="7172954" cy="1793104"/>
          </a:xfrm>
          <a:noFill/>
        </p:spPr>
        <p:txBody>
          <a:bodyPr lIns="146225" tIns="91391" rIns="146225" bIns="91391" anchor="t" anchorCtr="0"/>
          <a:lstStyle>
            <a:lvl1pPr>
              <a:defRPr sz="59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3" y="3880396"/>
            <a:ext cx="7172954" cy="1789991"/>
          </a:xfrm>
        </p:spPr>
        <p:txBody>
          <a:bodyPr tIns="109670" bIns="109670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6" y="470412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1644"/>
            <a:ext cx="8964248" cy="3591850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4"/>
            <a:ext cx="8964248" cy="1793105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50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91069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5331" y="470410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3" y="0"/>
            <a:ext cx="12192001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2" y="2082468"/>
            <a:ext cx="7172955" cy="1794808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302" y="3880393"/>
            <a:ext cx="7172955" cy="1789991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6" y="2084173"/>
            <a:ext cx="7172955" cy="1793104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6" y="3880393"/>
            <a:ext cx="7172955" cy="1789991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89512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207203" y="470410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" y="0"/>
            <a:ext cx="12190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239" y="2084172"/>
            <a:ext cx="6274974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2468"/>
            <a:ext cx="6276530" cy="1794808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3" y="3880393"/>
            <a:ext cx="6276530" cy="1789991"/>
          </a:xfrm>
          <a:noFill/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" y="0"/>
            <a:ext cx="12190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269239" y="2084172"/>
            <a:ext cx="6274974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2463"/>
            <a:ext cx="6276530" cy="1794808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3" y="3880367"/>
            <a:ext cx="6276530" cy="1789991"/>
          </a:xfrm>
          <a:noFill/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89512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53" y="6061425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 bwMode="auto">
          <a:xfrm flipH="1">
            <a:off x="-1" y="3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6" y="2082468"/>
            <a:ext cx="7172955" cy="1794808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86" y="3880393"/>
            <a:ext cx="7172955" cy="1789991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20274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 bwMode="auto">
          <a:xfrm flipH="1">
            <a:off x="-1" y="4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89512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6" y="2082468"/>
            <a:ext cx="7172955" cy="1794808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86" y="3880393"/>
            <a:ext cx="7172955" cy="1789991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20275" y="470410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" y="4"/>
            <a:ext cx="12191377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239" y="2084172"/>
            <a:ext cx="5378549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2" y="2082468"/>
            <a:ext cx="5380106" cy="2691360"/>
          </a:xfrm>
          <a:noFill/>
        </p:spPr>
        <p:txBody>
          <a:bodyPr lIns="146263" tIns="91415" rIns="146263" bIns="91415" anchor="t" anchorCtr="0"/>
          <a:lstStyle>
            <a:lvl1pPr>
              <a:defRPr sz="53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2" y="4773828"/>
            <a:ext cx="5380106" cy="1793104"/>
          </a:xfrm>
          <a:noFill/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" y="4"/>
            <a:ext cx="12191377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239" y="2084172"/>
            <a:ext cx="5378549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91069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2" y="2082468"/>
            <a:ext cx="5380106" cy="2691360"/>
          </a:xfrm>
          <a:noFill/>
        </p:spPr>
        <p:txBody>
          <a:bodyPr lIns="146263" tIns="91415" rIns="146263" bIns="91415" anchor="t" anchorCtr="0"/>
          <a:lstStyle>
            <a:lvl1pPr>
              <a:defRPr sz="53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2" y="4773828"/>
            <a:ext cx="5380106" cy="1793104"/>
          </a:xfrm>
          <a:noFill/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20246" y="6061425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90264" cy="685799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2" y="2084172"/>
            <a:ext cx="717139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6" y="2084172"/>
            <a:ext cx="7172955" cy="2689656"/>
          </a:xfrm>
          <a:noFill/>
        </p:spPr>
        <p:txBody>
          <a:bodyPr vert="horz" wrap="square" lIns="146263" tIns="91415" rIns="146263" bIns="91415" rtlCol="0" anchor="t" anchorCtr="0">
            <a:noAutofit/>
          </a:bodyPr>
          <a:lstStyle>
            <a:lvl1pPr>
              <a:defRPr lang="en-US" sz="590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4773827"/>
            <a:ext cx="5380106" cy="1793104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8"/>
            <a:ext cx="9859116" cy="2697988"/>
          </a:xfrm>
          <a:noFill/>
        </p:spPr>
        <p:txBody>
          <a:bodyPr tIns="91391" bIns="91391" anchor="t" anchorCtr="0"/>
          <a:lstStyle>
            <a:lvl1pPr>
              <a:defRPr sz="71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2" y="3877283"/>
            <a:ext cx="9860673" cy="1793881"/>
          </a:xfrm>
          <a:noFill/>
        </p:spPr>
        <p:txBody>
          <a:bodyPr lIns="182782" tIns="146225" rIns="182782" bIns="146225">
            <a:noAutofit/>
          </a:bodyPr>
          <a:lstStyle>
            <a:lvl1pPr marL="0" indent="0">
              <a:spcBef>
                <a:spcPts val="0"/>
              </a:spcBef>
              <a:buNone/>
              <a:defRPr sz="34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42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90264" cy="685799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242" y="2084172"/>
            <a:ext cx="717139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291068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6" y="2084175"/>
            <a:ext cx="7172955" cy="2689655"/>
          </a:xfrm>
          <a:noFill/>
        </p:spPr>
        <p:txBody>
          <a:bodyPr vert="horz" wrap="square" lIns="146263" tIns="91415" rIns="146263" bIns="91415" rtlCol="0" anchor="t" anchorCtr="0">
            <a:noAutofit/>
          </a:bodyPr>
          <a:lstStyle>
            <a:lvl1pPr>
              <a:defRPr lang="en-US" sz="590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4769656"/>
            <a:ext cx="5380106" cy="1793104"/>
          </a:xfrm>
        </p:spPr>
        <p:txBody>
          <a:bodyPr tIns="109697" bIns="109697">
            <a:noAutofit/>
          </a:bodyPr>
          <a:lstStyle>
            <a:lvl1pPr marL="0" indent="0">
              <a:spcBef>
                <a:spcPts val="0"/>
              </a:spcBef>
              <a:buNone/>
              <a:defRPr sz="31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20274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3"/>
            <a:ext cx="12187284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305" y="2084186"/>
            <a:ext cx="717139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42" y="2084172"/>
            <a:ext cx="7171399" cy="2689656"/>
          </a:xfrm>
          <a:noFill/>
        </p:spPr>
        <p:txBody>
          <a:bodyPr lIns="146263" tIns="91415" rIns="146263" bIns="91415" anchor="t" anchorCtr="0"/>
          <a:lstStyle>
            <a:lvl1pPr>
              <a:defRPr sz="650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3" y="4772271"/>
            <a:ext cx="7171399" cy="1794661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100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471124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6"/>
            <a:ext cx="12187284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 bwMode="gray">
          <a:xfrm>
            <a:off x="269305" y="1187644"/>
            <a:ext cx="717139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42" y="1186843"/>
            <a:ext cx="7171399" cy="1793882"/>
          </a:xfrm>
          <a:noFill/>
        </p:spPr>
        <p:txBody>
          <a:bodyPr lIns="146263" tIns="91415" rIns="146263" bIns="91415" anchor="t" anchorCtr="0"/>
          <a:lstStyle>
            <a:lvl1pPr>
              <a:defRPr sz="590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2" y="2979167"/>
            <a:ext cx="7171399" cy="1794661"/>
          </a:xfrm>
          <a:noFill/>
        </p:spPr>
        <p:txBody>
          <a:bodyPr lIns="146263" tIns="109697" rIns="146263" bIns="109697">
            <a:noAutofit/>
          </a:bodyPr>
          <a:lstStyle>
            <a:lvl1pPr marL="0" indent="0">
              <a:spcBef>
                <a:spcPts val="0"/>
              </a:spcBef>
              <a:buNone/>
              <a:defRPr sz="3100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9" y="4773828"/>
            <a:ext cx="1792850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20246" y="6061425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15" bIns="91415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3" y="3877280"/>
            <a:ext cx="9860674" cy="1793881"/>
          </a:xfrm>
          <a:noFill/>
        </p:spPr>
        <p:txBody>
          <a:bodyPr lIns="182829" tIns="146263" rIns="182829" bIns="146263">
            <a:noAutofit/>
          </a:bodyPr>
          <a:lstStyle>
            <a:lvl1pPr marL="0" indent="0">
              <a:spcBef>
                <a:spcPts val="0"/>
              </a:spcBef>
              <a:buNone/>
              <a:defRPr sz="35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136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8" rIns="179234" bIns="1433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15" bIns="91415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5"/>
            <a:ext cx="11653523" cy="1796217"/>
          </a:xfrm>
          <a:noFill/>
        </p:spPr>
        <p:txBody>
          <a:bodyPr tIns="91415" bIns="91415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6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5"/>
            <a:ext cx="11653523" cy="1796217"/>
          </a:xfrm>
          <a:noFill/>
        </p:spPr>
        <p:txBody>
          <a:bodyPr tIns="91415" bIns="91415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8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5"/>
            <a:ext cx="11653523" cy="1796217"/>
          </a:xfrm>
          <a:noFill/>
        </p:spPr>
        <p:txBody>
          <a:bodyPr tIns="91415" bIns="91415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45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11653523" cy="201592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4034" indent="0">
              <a:buNone/>
              <a:defRPr/>
            </a:lvl3pPr>
            <a:lvl4pPr marL="448067" indent="0">
              <a:buNone/>
              <a:defRPr/>
            </a:lvl4pPr>
            <a:lvl5pPr marL="67210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11653523" cy="201592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4034" indent="0">
              <a:buNone/>
              <a:defRPr/>
            </a:lvl3pPr>
            <a:lvl4pPr marL="448067" indent="0">
              <a:buNone/>
              <a:defRPr/>
            </a:lvl4pPr>
            <a:lvl5pPr marL="67210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6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188" tIns="143352" rIns="179188" bIns="1433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6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8"/>
            <a:ext cx="9859116" cy="2697988"/>
          </a:xfrm>
          <a:noFill/>
        </p:spPr>
        <p:txBody>
          <a:bodyPr tIns="91391" bIns="91391" anchor="t" anchorCtr="0"/>
          <a:lstStyle>
            <a:lvl1pPr>
              <a:defRPr sz="7100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9"/>
            <a:ext cx="11653523" cy="2083631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9"/>
            <a:ext cx="11653523" cy="2083631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4" y="1189178"/>
            <a:ext cx="5378548" cy="244526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27144" indent="0">
              <a:buNone/>
              <a:tabLst/>
              <a:defRPr sz="2000"/>
            </a:lvl3pPr>
            <a:lvl4pPr marL="451177" indent="0">
              <a:buNone/>
              <a:defRPr/>
            </a:lvl4pPr>
            <a:lvl5pPr marL="67210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8"/>
            <a:ext cx="5378548" cy="244526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27144" indent="0">
              <a:buNone/>
              <a:tabLst/>
              <a:defRPr sz="2000"/>
            </a:lvl3pPr>
            <a:lvl4pPr marL="451177" indent="0">
              <a:buNone/>
              <a:defRPr/>
            </a:lvl4pPr>
            <a:lvl5pPr marL="67210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872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4" y="1189178"/>
            <a:ext cx="5378548" cy="244526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00"/>
            </a:lvl1pPr>
            <a:lvl2pPr marL="0" indent="0">
              <a:buNone/>
              <a:defRPr sz="2000"/>
            </a:lvl2pPr>
            <a:lvl3pPr marL="227144" indent="0">
              <a:buNone/>
              <a:tabLst/>
              <a:defRPr sz="2000"/>
            </a:lvl3pPr>
            <a:lvl4pPr marL="451177" indent="0">
              <a:buNone/>
              <a:defRPr/>
            </a:lvl4pPr>
            <a:lvl5pPr marL="67210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8"/>
            <a:ext cx="5378548" cy="2445269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00"/>
            </a:lvl1pPr>
            <a:lvl2pPr marL="0" indent="0">
              <a:buNone/>
              <a:defRPr sz="2000"/>
            </a:lvl2pPr>
            <a:lvl3pPr marL="227144" indent="0">
              <a:buNone/>
              <a:tabLst/>
              <a:defRPr sz="2000"/>
            </a:lvl3pPr>
            <a:lvl4pPr marL="451177" indent="0">
              <a:buNone/>
              <a:defRPr/>
            </a:lvl4pPr>
            <a:lvl5pPr marL="672101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96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4" y="1189177"/>
            <a:ext cx="5378548" cy="2512980"/>
          </a:xfrm>
        </p:spPr>
        <p:txBody>
          <a:bodyPr wrap="square">
            <a:spAutoFit/>
          </a:bodyPr>
          <a:lstStyle>
            <a:lvl1pPr marL="281599" indent="-281599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00"/>
            </a:lvl1pPr>
            <a:lvl2pPr marL="520555" indent="-228536">
              <a:defRPr sz="2400"/>
            </a:lvl2pPr>
            <a:lvl3pPr marL="685609" indent="-165054">
              <a:tabLst/>
              <a:defRPr sz="2000"/>
            </a:lvl3pPr>
            <a:lvl4pPr marL="863359" indent="-177751">
              <a:defRPr/>
            </a:lvl4pPr>
            <a:lvl5pPr marL="1028413" indent="-165054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7"/>
            <a:ext cx="5378548" cy="2512980"/>
          </a:xfrm>
        </p:spPr>
        <p:txBody>
          <a:bodyPr wrap="square">
            <a:spAutoFit/>
          </a:bodyPr>
          <a:lstStyle>
            <a:lvl1pPr marL="281599" indent="-281599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00"/>
            </a:lvl1pPr>
            <a:lvl2pPr marL="520555" indent="-228536">
              <a:defRPr sz="2400"/>
            </a:lvl2pPr>
            <a:lvl3pPr marL="685609" indent="-165054">
              <a:tabLst/>
              <a:defRPr sz="2000"/>
            </a:lvl3pPr>
            <a:lvl4pPr marL="863359" indent="-177751">
              <a:defRPr/>
            </a:lvl4pPr>
            <a:lvl5pPr marL="1028413" indent="-165054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3638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4" y="1189177"/>
            <a:ext cx="5378548" cy="2512980"/>
          </a:xfrm>
        </p:spPr>
        <p:txBody>
          <a:bodyPr wrap="square">
            <a:spAutoFit/>
          </a:bodyPr>
          <a:lstStyle>
            <a:lvl1pPr marL="281599" indent="-281599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55" indent="-228536">
              <a:defRPr sz="2400"/>
            </a:lvl2pPr>
            <a:lvl3pPr marL="685609" indent="-165054">
              <a:tabLst/>
              <a:defRPr sz="2000"/>
            </a:lvl3pPr>
            <a:lvl4pPr marL="863359" indent="-177751">
              <a:defRPr/>
            </a:lvl4pPr>
            <a:lvl5pPr marL="1028413" indent="-165054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7"/>
            <a:ext cx="5378548" cy="2512980"/>
          </a:xfrm>
        </p:spPr>
        <p:txBody>
          <a:bodyPr wrap="square">
            <a:spAutoFit/>
          </a:bodyPr>
          <a:lstStyle>
            <a:lvl1pPr marL="281599" indent="-281599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55" indent="-228536">
              <a:defRPr sz="2400"/>
            </a:lvl2pPr>
            <a:lvl3pPr marL="685609" indent="-165054">
              <a:tabLst/>
              <a:defRPr sz="2000"/>
            </a:lvl3pPr>
            <a:lvl4pPr marL="863359" indent="-177751">
              <a:defRPr/>
            </a:lvl4pPr>
            <a:lvl5pPr marL="1028413" indent="-165054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7072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6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557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81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0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8"/>
            <a:ext cx="11653523" cy="1796217"/>
          </a:xfrm>
          <a:noFill/>
        </p:spPr>
        <p:txBody>
          <a:bodyPr tIns="91391" bIns="91391" anchor="t" anchorCtr="0"/>
          <a:lstStyle>
            <a:lvl1pPr>
              <a:defRPr sz="8600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2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3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7" tIns="45707" rIns="45707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44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 Light"/>
              <a:cs typeface="Segoe UI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3"/>
            <a:ext cx="11653522" cy="1986682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1pPr>
            <a:lvl2pPr marL="33963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2pPr>
            <a:lvl3pPr marL="57292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3pPr>
            <a:lvl4pPr marL="79829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4pPr>
            <a:lvl5pPr marL="103000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8906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2" y="1189178"/>
            <a:ext cx="11653523" cy="2396047"/>
          </a:xfrm>
          <a:prstGeom prst="rect">
            <a:avLst/>
          </a:prstGeom>
        </p:spPr>
        <p:txBody>
          <a:bodyPr/>
          <a:lstStyle>
            <a:lvl1pPr marL="284710" indent="-284710">
              <a:buClr>
                <a:schemeClr val="tx1"/>
              </a:buClr>
              <a:buSzPct val="90000"/>
              <a:buFont typeface="Arial" pitchFamily="34" charset="0"/>
              <a:buChar char="•"/>
              <a:defRPr sz="35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1pPr>
            <a:lvl2pPr marL="560085" indent="-275376">
              <a:buClr>
                <a:schemeClr val="tx1"/>
              </a:buClr>
              <a:buSzPct val="90000"/>
              <a:buFont typeface="Arial" pitchFamily="34" charset="0"/>
              <a:buChar char="•"/>
              <a:defRPr sz="31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2pPr>
            <a:lvl3pPr marL="844793" indent="-284710">
              <a:buClr>
                <a:schemeClr val="tx1"/>
              </a:buClr>
              <a:buSzPct val="90000"/>
              <a:buFont typeface="Arial" pitchFamily="34" charset="0"/>
              <a:buChar char="•"/>
              <a:defRPr sz="27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3pPr>
            <a:lvl4pPr marL="1068828" indent="-224034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4pPr>
            <a:lvl5pPr marL="1292861" indent="-224034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14" tIns="77706" rIns="155414" bIns="77706" anchor="b" anchorCtr="0">
            <a:noAutofit/>
          </a:bodyPr>
          <a:lstStyle>
            <a:lvl1pPr algn="r">
              <a:buFont typeface="Arial" pitchFamily="34" charset="0"/>
              <a:buNone/>
              <a:defRPr sz="3600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/>
                <a:ea typeface="Segoe UI Light"/>
                <a:cs typeface="Segoe UI Light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  <a:ea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04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0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062" y="2277960"/>
            <a:ext cx="6662057" cy="2021903"/>
          </a:xfrm>
        </p:spPr>
        <p:txBody>
          <a:bodyPr/>
          <a:lstStyle>
            <a:lvl1pPr>
              <a:lnSpc>
                <a:spcPts val="4799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063" y="1891207"/>
            <a:ext cx="6672943" cy="1186959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0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97099" tIns="48548" rIns="97099" bIns="48548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76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6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45610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47065" y="4264352"/>
            <a:ext cx="2866184" cy="2245666"/>
          </a:xfrm>
        </p:spPr>
        <p:txBody>
          <a:bodyPr/>
          <a:lstStyle>
            <a:lvl1pPr>
              <a:lnSpc>
                <a:spcPts val="7996"/>
              </a:lnSpc>
              <a:spcBef>
                <a:spcPts val="800"/>
              </a:spcBef>
              <a:defRPr sz="7200">
                <a:solidFill>
                  <a:schemeClr val="bg1"/>
                </a:solidFill>
                <a:latin typeface="Segoe UI Light"/>
              </a:defRPr>
            </a:lvl1pPr>
          </a:lstStyle>
          <a:p>
            <a:pPr lvl="0"/>
            <a:r>
              <a:rPr lang="en-US" dirty="0" smtClean="0"/>
              <a:t>LUMIA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5704" y="4264355"/>
            <a:ext cx="4897967" cy="1219650"/>
          </a:xfrm>
        </p:spPr>
        <p:txBody>
          <a:bodyPr/>
          <a:lstStyle>
            <a:lvl1pPr>
              <a:lnSpc>
                <a:spcPts val="7996"/>
              </a:lnSpc>
              <a:spcBef>
                <a:spcPts val="800"/>
              </a:spcBef>
              <a:defRPr lang="en-US" sz="7200" kern="1200" dirty="0">
                <a:solidFill>
                  <a:schemeClr val="bg1"/>
                </a:solidFill>
                <a:latin typeface="Segoe UI Ligh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OMG</a:t>
            </a:r>
            <a:endParaRPr lang="en-US" dirty="0"/>
          </a:p>
        </p:txBody>
      </p:sp>
      <p:pic>
        <p:nvPicPr>
          <p:cNvPr id="16" name="Picture 15" descr="C:\Users\skong\Desktop\sell-in\Nokia_logo\PNG\WHITE\NOKIA_LOGO_WHITE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29" y="3812696"/>
            <a:ext cx="1663793" cy="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0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Gear Eco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21"/>
          </p:nvPr>
        </p:nvSpPr>
        <p:spPr>
          <a:xfrm>
            <a:off x="4192491" y="1883255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2"/>
          </p:nvPr>
        </p:nvSpPr>
        <p:spPr>
          <a:xfrm>
            <a:off x="4192491" y="3993088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3"/>
          </p:nvPr>
        </p:nvSpPr>
        <p:spPr>
          <a:xfrm>
            <a:off x="4192491" y="6200308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4192470" y="206577"/>
            <a:ext cx="0" cy="644485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 rot="16200000">
            <a:off x="1519065" y="3862409"/>
            <a:ext cx="4904590" cy="738535"/>
          </a:xfrm>
          <a:prstGeom prst="rect">
            <a:avLst/>
          </a:prstGeom>
          <a:noFill/>
          <a:ln>
            <a:noFill/>
          </a:ln>
        </p:spPr>
        <p:txBody>
          <a:bodyPr wrap="square" lIns="121744" tIns="60877" rIns="121744" bIns="60877" rtlCol="0">
            <a:spAutoFit/>
          </a:bodyPr>
          <a:lstStyle/>
          <a:p>
            <a:pPr defTabSz="913549"/>
            <a:r>
              <a:rPr lang="fi-FI" sz="4000" spc="-200" dirty="0">
                <a:solidFill>
                  <a:prstClr val="white">
                    <a:lumMod val="75000"/>
                  </a:prstClr>
                </a:solidFill>
                <a:latin typeface="Segoe UI Light"/>
              </a:rPr>
              <a:t>KEY ACCESSORY</a:t>
            </a:r>
            <a:endParaRPr lang="en-US" sz="4000" spc="-200" dirty="0">
              <a:solidFill>
                <a:prstClr val="white">
                  <a:lumMod val="7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588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ar Eco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605" y="1408995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8687296" y="1408995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10415984" y="1408995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2"/>
          </p:nvPr>
        </p:nvSpPr>
        <p:spPr>
          <a:xfrm>
            <a:off x="6957248" y="302975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8685940" y="302975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10414629" y="302975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6958600" y="466487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6"/>
          </p:nvPr>
        </p:nvSpPr>
        <p:spPr>
          <a:xfrm>
            <a:off x="8687292" y="466487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7"/>
          </p:nvPr>
        </p:nvSpPr>
        <p:spPr>
          <a:xfrm>
            <a:off x="10415981" y="4664876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8"/>
          </p:nvPr>
        </p:nvSpPr>
        <p:spPr>
          <a:xfrm>
            <a:off x="6958600" y="6296532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9"/>
          </p:nvPr>
        </p:nvSpPr>
        <p:spPr>
          <a:xfrm>
            <a:off x="8687292" y="6296532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0"/>
          </p:nvPr>
        </p:nvSpPr>
        <p:spPr>
          <a:xfrm>
            <a:off x="10415981" y="6296532"/>
            <a:ext cx="1728691" cy="38632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1"/>
          </p:nvPr>
        </p:nvSpPr>
        <p:spPr>
          <a:xfrm>
            <a:off x="4192480" y="1883255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2"/>
          </p:nvPr>
        </p:nvSpPr>
        <p:spPr>
          <a:xfrm>
            <a:off x="4192480" y="3993088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3"/>
          </p:nvPr>
        </p:nvSpPr>
        <p:spPr>
          <a:xfrm>
            <a:off x="4192480" y="6200308"/>
            <a:ext cx="2289802" cy="483656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</a:defRPr>
            </a:lvl1pPr>
            <a:lvl2pPr>
              <a:defRPr>
                <a:latin typeface="Nokia Pure Text" pitchFamily="34" charset="0"/>
              </a:defRPr>
            </a:lvl2pPr>
            <a:lvl3pPr>
              <a:defRPr>
                <a:latin typeface="Nokia Pure Text" pitchFamily="34" charset="0"/>
              </a:defRPr>
            </a:lvl3pPr>
            <a:lvl4pPr>
              <a:defRPr>
                <a:latin typeface="Nokia Pure Text" pitchFamily="34" charset="0"/>
              </a:defRPr>
            </a:lvl4pPr>
            <a:lvl5pPr>
              <a:defRPr>
                <a:latin typeface="Nokia Pure Tex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4192470" y="206575"/>
            <a:ext cx="0" cy="644485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 rot="16200000">
            <a:off x="1931593" y="4319048"/>
            <a:ext cx="4104230" cy="560540"/>
          </a:xfrm>
          <a:prstGeom prst="rect">
            <a:avLst/>
          </a:prstGeom>
          <a:noFill/>
          <a:ln>
            <a:noFill/>
          </a:ln>
        </p:spPr>
        <p:txBody>
          <a:bodyPr wrap="square" lIns="121808" tIns="60905" rIns="121808" bIns="60905" rtlCol="0">
            <a:spAutoFit/>
          </a:bodyPr>
          <a:lstStyle/>
          <a:p>
            <a:pPr defTabSz="1217880"/>
            <a:r>
              <a:rPr lang="fi-FI" sz="2800" spc="-200" dirty="0">
                <a:solidFill>
                  <a:prstClr val="white">
                    <a:lumMod val="75000"/>
                  </a:prstClr>
                </a:solidFill>
                <a:latin typeface="Segoe UI Light"/>
              </a:rPr>
              <a:t>ACCESSORY ECOSYSTEM</a:t>
            </a:r>
            <a:endParaRPr lang="en-US" sz="2800" spc="-200" dirty="0">
              <a:solidFill>
                <a:prstClr val="white">
                  <a:lumMod val="7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127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8"/>
            <a:ext cx="11653523" cy="1796217"/>
          </a:xfrm>
          <a:noFill/>
        </p:spPr>
        <p:txBody>
          <a:bodyPr tIns="91391" bIns="91391" anchor="t" anchorCtr="0"/>
          <a:lstStyle>
            <a:lvl1pPr>
              <a:defRPr sz="8600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7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ar 1-Pager - Simple Specs - Long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4544" y="356659"/>
            <a:ext cx="1200134" cy="192021"/>
          </a:xfrm>
        </p:spPr>
        <p:txBody>
          <a:bodyPr lIns="0" tIns="61242" rIns="0" bIns="0" anchor="b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9748320" y="349751"/>
            <a:ext cx="1198176" cy="201250"/>
          </a:xfrm>
          <a:prstGeom prst="rect">
            <a:avLst/>
          </a:prstGeom>
          <a:noFill/>
        </p:spPr>
        <p:txBody>
          <a:bodyPr wrap="square" lIns="0" tIns="46896" rIns="0" bIns="0" rtlCol="0" anchor="ctr" anchorCtr="0">
            <a:spAutoFit/>
          </a:bodyPr>
          <a:lstStyle/>
          <a:p>
            <a:pPr defTabSz="1190744"/>
            <a:r>
              <a:rPr lang="fi-FI" sz="1000" b="1" dirty="0">
                <a:solidFill>
                  <a:prstClr val="black"/>
                </a:solidFill>
                <a:latin typeface="Segoe UI Light"/>
              </a:rPr>
              <a:t>AVAILABLE COLORS</a:t>
            </a:r>
            <a:endParaRPr lang="en-US" sz="10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5894" y="356660"/>
            <a:ext cx="4370706" cy="1143000"/>
          </a:xfrm>
        </p:spPr>
        <p:txBody>
          <a:bodyPr lIns="0" tIns="61242" rIns="0" bIns="61242" anchor="b">
            <a:noAutofit/>
          </a:bodyPr>
          <a:lstStyle>
            <a:lvl1pPr algn="l">
              <a:lnSpc>
                <a:spcPts val="2133"/>
              </a:lnSpc>
              <a:defRPr sz="2700">
                <a:latin typeface="Segoe UI Light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5894" y="1892833"/>
            <a:ext cx="4370706" cy="3744377"/>
          </a:xfrm>
        </p:spPr>
        <p:txBody>
          <a:bodyPr lIns="0" tIns="61242" rIns="0" bIns="61242">
            <a:normAutofit/>
          </a:bodyPr>
          <a:lstStyle>
            <a:lvl1pPr marL="235649" indent="-235649">
              <a:lnSpc>
                <a:spcPct val="150000"/>
              </a:lnSpc>
              <a:buFont typeface="Nokia Pure Text" pitchFamily="34" charset="0"/>
              <a:buChar char="+"/>
              <a:defRPr sz="1100" b="1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2201049" y="2938168"/>
            <a:ext cx="5206730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5135894" y="1796819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135894" y="1508787"/>
            <a:ext cx="4370706" cy="288032"/>
          </a:xfrm>
        </p:spPr>
        <p:txBody>
          <a:bodyPr lIns="0" tIns="61242" rIns="0" bIns="61242">
            <a:normAutofit/>
          </a:bodyPr>
          <a:lstStyle>
            <a:lvl1pPr marL="0" indent="0">
              <a:buFont typeface="Nokia Pure Text" pitchFamily="34" charset="0"/>
              <a:buNone/>
              <a:defRPr sz="1300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326106" y="5733256"/>
            <a:ext cx="2180497" cy="288032"/>
          </a:xfrm>
        </p:spPr>
        <p:txBody>
          <a:bodyPr lIns="0" tIns="6124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300" b="1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9648395" y="356661"/>
            <a:ext cx="0" cy="624069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/>
          <p:cNvSpPr>
            <a:spLocks noGrp="1"/>
          </p:cNvSpPr>
          <p:nvPr>
            <p:ph sz="half" idx="27"/>
          </p:nvPr>
        </p:nvSpPr>
        <p:spPr>
          <a:xfrm>
            <a:off x="10946496" y="831156"/>
            <a:ext cx="1198176" cy="192021"/>
          </a:xfrm>
        </p:spPr>
        <p:txBody>
          <a:bodyPr lIns="0" tIns="61242" rIns="0" bIns="0" anchor="b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9"/>
          </p:nvPr>
        </p:nvSpPr>
        <p:spPr>
          <a:xfrm>
            <a:off x="9744409" y="1073021"/>
            <a:ext cx="2400267" cy="5524335"/>
          </a:xfrm>
        </p:spPr>
        <p:txBody>
          <a:bodyPr lIns="0" tIns="61242" rIns="0" bIns="61242">
            <a:normAutofit/>
          </a:bodyPr>
          <a:lstStyle>
            <a:lvl1pPr marL="0" indent="0">
              <a:buFont typeface="Calibri" pitchFamily="34" charset="0"/>
              <a:buNone/>
              <a:defRPr sz="1000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5135894" y="5733256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sz="half" idx="35" hasCustomPrompt="1"/>
          </p:nvPr>
        </p:nvSpPr>
        <p:spPr>
          <a:xfrm>
            <a:off x="7326106" y="6021288"/>
            <a:ext cx="2180497" cy="288032"/>
          </a:xfrm>
        </p:spPr>
        <p:txBody>
          <a:bodyPr lIns="0" tIns="6124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300" b="1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135894" y="6021288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>
            <a:spLocks noGrp="1"/>
          </p:cNvSpPr>
          <p:nvPr>
            <p:ph sz="half" idx="37" hasCustomPrompt="1"/>
          </p:nvPr>
        </p:nvSpPr>
        <p:spPr>
          <a:xfrm>
            <a:off x="7326106" y="6309320"/>
            <a:ext cx="2180497" cy="288032"/>
          </a:xfrm>
        </p:spPr>
        <p:txBody>
          <a:bodyPr lIns="0" tIns="61242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300" b="1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 flipH="1">
            <a:off x="5135894" y="6309320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>
            <p:ph sz="half" idx="38" hasCustomPrompt="1"/>
          </p:nvPr>
        </p:nvSpPr>
        <p:spPr>
          <a:xfrm>
            <a:off x="5140754" y="6309320"/>
            <a:ext cx="2180497" cy="288032"/>
          </a:xfrm>
        </p:spPr>
        <p:txBody>
          <a:bodyPr lIns="0" tIns="61242" rIns="0" bIns="0" anchor="ctr" anchorCtr="0">
            <a:noAutofit/>
          </a:bodyPr>
          <a:lstStyle>
            <a:lvl1pPr marL="0" indent="0" algn="l">
              <a:buFont typeface="Nokia Pure Text" pitchFamily="34" charset="0"/>
              <a:buNone/>
              <a:defRPr sz="1300" b="1">
                <a:latin typeface="Segoe UI Light"/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35897" y="5751534"/>
            <a:ext cx="2185353" cy="247417"/>
          </a:xfrm>
          <a:prstGeom prst="rect">
            <a:avLst/>
          </a:prstGeom>
          <a:noFill/>
        </p:spPr>
        <p:txBody>
          <a:bodyPr wrap="square" lIns="0" tIns="46896" rIns="0" bIns="0" rtlCol="0" anchor="ctr" anchorCtr="0">
            <a:spAutoFit/>
          </a:bodyPr>
          <a:lstStyle/>
          <a:p>
            <a:pPr defTabSz="1190744"/>
            <a:r>
              <a:rPr lang="fi-FI" sz="1300" b="1" dirty="0">
                <a:solidFill>
                  <a:prstClr val="black"/>
                </a:solidFill>
                <a:latin typeface="Segoe UI Light"/>
              </a:rPr>
              <a:t>SALES START</a:t>
            </a:r>
            <a:endParaRPr lang="en-US" sz="13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135896" y="6040883"/>
            <a:ext cx="2185353" cy="247417"/>
          </a:xfrm>
          <a:prstGeom prst="rect">
            <a:avLst/>
          </a:prstGeom>
          <a:noFill/>
        </p:spPr>
        <p:txBody>
          <a:bodyPr wrap="square" lIns="0" tIns="46896" rIns="0" bIns="0" rtlCol="0" anchor="ctr" anchorCtr="0">
            <a:spAutoFit/>
          </a:bodyPr>
          <a:lstStyle/>
          <a:p>
            <a:pPr defTabSz="1190744"/>
            <a:r>
              <a:rPr lang="fi-FI" sz="1300" b="1" dirty="0">
                <a:solidFill>
                  <a:prstClr val="black"/>
                </a:solidFill>
                <a:latin typeface="Segoe UI Light"/>
              </a:rPr>
              <a:t>RECOMMENDED RETAIL PRICE</a:t>
            </a:r>
            <a:endParaRPr lang="en-US" sz="13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9746363" y="826829"/>
            <a:ext cx="1198176" cy="201250"/>
          </a:xfrm>
          <a:prstGeom prst="rect">
            <a:avLst/>
          </a:prstGeom>
          <a:noFill/>
        </p:spPr>
        <p:txBody>
          <a:bodyPr wrap="square" lIns="0" tIns="46896" rIns="0" bIns="0" rtlCol="0" anchor="ctr" anchorCtr="0">
            <a:spAutoFit/>
          </a:bodyPr>
          <a:lstStyle/>
          <a:p>
            <a:pPr defTabSz="1190744"/>
            <a:r>
              <a:rPr lang="fi-FI" sz="1000" b="1" dirty="0">
                <a:solidFill>
                  <a:prstClr val="black"/>
                </a:solidFill>
                <a:latin typeface="Segoe UI Light"/>
              </a:rPr>
              <a:t>TYPE DESIGNATION</a:t>
            </a:r>
            <a:endParaRPr lang="en-US" sz="1000" b="1" dirty="0">
              <a:solidFill>
                <a:prstClr val="black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1597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ar 1-Pager - Simple Specs - Long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 userDrawn="1"/>
        </p:nvSpPr>
        <p:spPr>
          <a:xfrm>
            <a:off x="9748324" y="344203"/>
            <a:ext cx="2019695" cy="211868"/>
          </a:xfrm>
          <a:prstGeom prst="rect">
            <a:avLst/>
          </a:prstGeom>
          <a:noFill/>
        </p:spPr>
        <p:txBody>
          <a:bodyPr wrap="square" lIns="0" tIns="42165" rIns="0" bIns="0" rtlCol="0" anchor="ctr" anchorCtr="0">
            <a:spAutoFit/>
          </a:bodyPr>
          <a:lstStyle/>
          <a:p>
            <a:pPr defTabSz="1070878"/>
            <a:r>
              <a:rPr lang="fi-FI" sz="1100" b="1" dirty="0">
                <a:solidFill>
                  <a:prstClr val="black"/>
                </a:solidFill>
                <a:latin typeface="Segoe UI Light"/>
              </a:rPr>
              <a:t>AVAILABLE COLORS</a:t>
            </a:r>
            <a:endParaRPr lang="en-US" sz="11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5894" y="356660"/>
            <a:ext cx="4370706" cy="1143000"/>
          </a:xfrm>
        </p:spPr>
        <p:txBody>
          <a:bodyPr lIns="0" tIns="57345" rIns="0" bIns="57345" anchor="b">
            <a:noAutofit/>
          </a:bodyPr>
          <a:lstStyle>
            <a:lvl1pPr algn="l">
              <a:lnSpc>
                <a:spcPts val="1877"/>
              </a:lnSpc>
              <a:defRPr sz="2300">
                <a:latin typeface="Segoe UI Light"/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5894" y="1892836"/>
            <a:ext cx="4370706" cy="3744377"/>
          </a:xfrm>
        </p:spPr>
        <p:txBody>
          <a:bodyPr lIns="0" tIns="57345" rIns="0" bIns="57345">
            <a:normAutofit/>
          </a:bodyPr>
          <a:lstStyle>
            <a:lvl1pPr marL="211940" indent="-211940">
              <a:lnSpc>
                <a:spcPct val="150000"/>
              </a:lnSpc>
              <a:buFont typeface="Nokia Pure Text" pitchFamily="34" charset="0"/>
              <a:buChar char="+"/>
              <a:defRPr sz="900" b="1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2201049" y="2937913"/>
            <a:ext cx="5206730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5135894" y="1796819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135894" y="1508787"/>
            <a:ext cx="4370706" cy="288032"/>
          </a:xfrm>
        </p:spPr>
        <p:txBody>
          <a:bodyPr lIns="0" tIns="57345" rIns="0" bIns="57345">
            <a:normAutofit/>
          </a:bodyPr>
          <a:lstStyle>
            <a:lvl1pPr marL="0" indent="0">
              <a:buFont typeface="Nokia Pure Text" pitchFamily="34" charset="0"/>
              <a:buNone/>
              <a:defRPr sz="1100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326110" y="5733256"/>
            <a:ext cx="2180497" cy="288032"/>
          </a:xfrm>
        </p:spPr>
        <p:txBody>
          <a:bodyPr lIns="0" tIns="57345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100" b="1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9648395" y="356666"/>
            <a:ext cx="0" cy="624069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/>
          <p:cNvSpPr>
            <a:spLocks noGrp="1"/>
          </p:cNvSpPr>
          <p:nvPr>
            <p:ph sz="half" idx="29"/>
          </p:nvPr>
        </p:nvSpPr>
        <p:spPr>
          <a:xfrm>
            <a:off x="9744409" y="1268761"/>
            <a:ext cx="2400267" cy="5328594"/>
          </a:xfrm>
        </p:spPr>
        <p:txBody>
          <a:bodyPr lIns="0" tIns="57345" rIns="0" bIns="57345">
            <a:normAutofit/>
          </a:bodyPr>
          <a:lstStyle>
            <a:lvl1pPr marL="0" indent="0">
              <a:buFont typeface="Calibri" pitchFamily="34" charset="0"/>
              <a:buNone/>
              <a:defRPr sz="800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5135894" y="5733256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sz="half" idx="35" hasCustomPrompt="1"/>
          </p:nvPr>
        </p:nvSpPr>
        <p:spPr>
          <a:xfrm>
            <a:off x="7326110" y="6021290"/>
            <a:ext cx="2180497" cy="288032"/>
          </a:xfrm>
        </p:spPr>
        <p:txBody>
          <a:bodyPr lIns="0" tIns="57345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100" b="1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135894" y="6021288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>
            <a:spLocks noGrp="1"/>
          </p:cNvSpPr>
          <p:nvPr>
            <p:ph sz="half" idx="37" hasCustomPrompt="1"/>
          </p:nvPr>
        </p:nvSpPr>
        <p:spPr>
          <a:xfrm>
            <a:off x="7326110" y="6309322"/>
            <a:ext cx="2180497" cy="288032"/>
          </a:xfrm>
        </p:spPr>
        <p:txBody>
          <a:bodyPr lIns="0" tIns="57345" rIns="0" bIns="0" anchor="ctr" anchorCtr="0">
            <a:noAutofit/>
          </a:bodyPr>
          <a:lstStyle>
            <a:lvl1pPr marL="0" indent="0" algn="r">
              <a:buFont typeface="Nokia Pure Text" pitchFamily="34" charset="0"/>
              <a:buNone/>
              <a:defRPr sz="1100" b="1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 flipH="1">
            <a:off x="5135894" y="6309320"/>
            <a:ext cx="437070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>
            <p:ph sz="half" idx="38" hasCustomPrompt="1"/>
          </p:nvPr>
        </p:nvSpPr>
        <p:spPr>
          <a:xfrm>
            <a:off x="5140759" y="6309322"/>
            <a:ext cx="2180497" cy="288032"/>
          </a:xfrm>
        </p:spPr>
        <p:txBody>
          <a:bodyPr lIns="0" tIns="57345" rIns="0" bIns="0" anchor="ctr" anchorCtr="0">
            <a:noAutofit/>
          </a:bodyPr>
          <a:lstStyle>
            <a:lvl1pPr marL="0" indent="0" algn="l">
              <a:buFont typeface="Nokia Pure Text" pitchFamily="34" charset="0"/>
              <a:buNone/>
              <a:defRPr sz="1100" b="1">
                <a:latin typeface="Segoe UI Light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35903" y="5769292"/>
            <a:ext cx="2185353" cy="211868"/>
          </a:xfrm>
          <a:prstGeom prst="rect">
            <a:avLst/>
          </a:prstGeom>
          <a:noFill/>
        </p:spPr>
        <p:txBody>
          <a:bodyPr wrap="square" lIns="0" tIns="42165" rIns="0" bIns="0" rtlCol="0" anchor="ctr" anchorCtr="0">
            <a:spAutoFit/>
          </a:bodyPr>
          <a:lstStyle/>
          <a:p>
            <a:pPr defTabSz="1070878"/>
            <a:r>
              <a:rPr lang="fi-FI" sz="1100" b="1" dirty="0">
                <a:solidFill>
                  <a:prstClr val="black"/>
                </a:solidFill>
                <a:latin typeface="Segoe UI Light"/>
              </a:rPr>
              <a:t>SALES START</a:t>
            </a:r>
            <a:endParaRPr lang="en-US" sz="11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135903" y="6058590"/>
            <a:ext cx="2185353" cy="211868"/>
          </a:xfrm>
          <a:prstGeom prst="rect">
            <a:avLst/>
          </a:prstGeom>
          <a:noFill/>
        </p:spPr>
        <p:txBody>
          <a:bodyPr wrap="square" lIns="0" tIns="42165" rIns="0" bIns="0" rtlCol="0" anchor="ctr" anchorCtr="0">
            <a:spAutoFit/>
          </a:bodyPr>
          <a:lstStyle/>
          <a:p>
            <a:pPr defTabSz="1070878"/>
            <a:r>
              <a:rPr lang="fi-FI" sz="1100" b="1" dirty="0">
                <a:solidFill>
                  <a:prstClr val="black"/>
                </a:solidFill>
                <a:latin typeface="Segoe UI Light"/>
              </a:rPr>
              <a:t>RECOMMENDED RETAIL PRICE</a:t>
            </a:r>
            <a:endParaRPr lang="en-US" sz="11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9746363" y="815612"/>
            <a:ext cx="2021652" cy="381145"/>
          </a:xfrm>
          <a:prstGeom prst="rect">
            <a:avLst/>
          </a:prstGeom>
          <a:noFill/>
        </p:spPr>
        <p:txBody>
          <a:bodyPr wrap="square" lIns="0" tIns="42165" rIns="0" bIns="0" rtlCol="0" anchor="ctr" anchorCtr="0">
            <a:spAutoFit/>
          </a:bodyPr>
          <a:lstStyle/>
          <a:p>
            <a:pPr defTabSz="1070878"/>
            <a:r>
              <a:rPr lang="fi-FI" sz="1100" b="1" dirty="0">
                <a:solidFill>
                  <a:prstClr val="black"/>
                </a:solidFill>
                <a:latin typeface="Segoe UI Light"/>
              </a:rPr>
              <a:t>TYPE DESIGNATION</a:t>
            </a:r>
          </a:p>
          <a:p>
            <a:pPr defTabSz="1070878"/>
            <a:r>
              <a:rPr lang="fi-FI" sz="1100" dirty="0">
                <a:solidFill>
                  <a:prstClr val="black"/>
                </a:solidFill>
                <a:latin typeface="Segoe UI Light"/>
              </a:rPr>
              <a:t>CP-627</a:t>
            </a:r>
            <a:endParaRPr lang="en-US" sz="1100" dirty="0">
              <a:solidFill>
                <a:prstClr val="black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251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8680" y="6447523"/>
            <a:ext cx="8928100" cy="143630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34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00312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843742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8680" y="6447523"/>
            <a:ext cx="8928100" cy="143630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34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26827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07044"/>
      </p:ext>
    </p:extLst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2904"/>
            <a:ext cx="3860800" cy="365125"/>
          </a:xfrm>
          <a:prstGeom prst="rect">
            <a:avLst/>
          </a:prstGeom>
        </p:spPr>
        <p:txBody>
          <a:bodyPr lIns="124119" tIns="62060" rIns="124119" bIns="62060"/>
          <a:lstStyle>
            <a:lvl1pPr>
              <a:defRPr>
                <a:latin typeface="Segoe UI Light"/>
              </a:defRPr>
            </a:lvl1pPr>
          </a:lstStyle>
          <a:p>
            <a:pPr defTabSz="1216502"/>
            <a:r>
              <a:rPr lang="en-US" smtClean="0">
                <a:solidFill>
                  <a:prstClr val="black"/>
                </a:solidFill>
              </a:rPr>
              <a:t>Secret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607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93944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452904"/>
            <a:ext cx="3860800" cy="365125"/>
          </a:xfrm>
          <a:prstGeom prst="rect">
            <a:avLst/>
          </a:prstGeom>
        </p:spPr>
        <p:txBody>
          <a:bodyPr lIns="124119" tIns="62060" rIns="124119" bIns="62060"/>
          <a:lstStyle>
            <a:lvl1pPr>
              <a:defRPr>
                <a:latin typeface="Segoe UI Light"/>
              </a:defRPr>
            </a:lvl1pPr>
          </a:lstStyle>
          <a:p>
            <a:pPr defTabSz="1216502"/>
            <a:r>
              <a:rPr lang="en-US" smtClean="0">
                <a:solidFill>
                  <a:prstClr val="black"/>
                </a:solidFill>
              </a:rPr>
              <a:t>Secret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607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9983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2904"/>
            <a:ext cx="3860800" cy="365125"/>
          </a:xfrm>
          <a:prstGeom prst="rect">
            <a:avLst/>
          </a:prstGeom>
        </p:spPr>
        <p:txBody>
          <a:bodyPr lIns="124119" tIns="62060" rIns="124119" bIns="62060"/>
          <a:lstStyle>
            <a:lvl1pPr>
              <a:defRPr>
                <a:latin typeface="Segoe UI Light"/>
              </a:defRPr>
            </a:lvl1pPr>
          </a:lstStyle>
          <a:p>
            <a:pPr defTabSz="1216502"/>
            <a:r>
              <a:rPr lang="en-US" smtClean="0">
                <a:solidFill>
                  <a:prstClr val="black"/>
                </a:solidFill>
              </a:rPr>
              <a:t>Secret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7320" y="601607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87320" y="1600205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99776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4" y="6452904"/>
            <a:ext cx="3860800" cy="365125"/>
          </a:xfrm>
          <a:prstGeom prst="rect">
            <a:avLst/>
          </a:prstGeom>
        </p:spPr>
        <p:txBody>
          <a:bodyPr lIns="124323" tIns="62162" rIns="124323" bIns="62162"/>
          <a:lstStyle>
            <a:lvl1pPr>
              <a:defRPr>
                <a:latin typeface="Segoe UI Light"/>
              </a:defRPr>
            </a:lvl1pPr>
          </a:lstStyle>
          <a:p>
            <a:pPr defTabSz="914109"/>
            <a:r>
              <a:rPr lang="en-US" smtClean="0">
                <a:solidFill>
                  <a:srgbClr val="505050"/>
                </a:solidFill>
              </a:rPr>
              <a:t>Secret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87320" y="601800"/>
            <a:ext cx="10972800" cy="816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7320" y="1600210"/>
            <a:ext cx="109728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832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63" Type="http://schemas.openxmlformats.org/officeDocument/2006/relationships/slideLayout" Target="../slideLayouts/slideLayout109.xml"/><Relationship Id="rId68" Type="http://schemas.openxmlformats.org/officeDocument/2006/relationships/slideLayout" Target="../slideLayouts/slideLayout114.xml"/><Relationship Id="rId76" Type="http://schemas.openxmlformats.org/officeDocument/2006/relationships/slideLayout" Target="../slideLayouts/slideLayout122.xml"/><Relationship Id="rId84" Type="http://schemas.openxmlformats.org/officeDocument/2006/relationships/slideLayout" Target="../slideLayouts/slideLayout130.xml"/><Relationship Id="rId89" Type="http://schemas.openxmlformats.org/officeDocument/2006/relationships/slideLayout" Target="../slideLayouts/slideLayout135.xml"/><Relationship Id="rId97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9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3" Type="http://schemas.openxmlformats.org/officeDocument/2006/relationships/slideLayout" Target="../slideLayouts/slideLayout99.xml"/><Relationship Id="rId58" Type="http://schemas.openxmlformats.org/officeDocument/2006/relationships/slideLayout" Target="../slideLayouts/slideLayout104.xml"/><Relationship Id="rId66" Type="http://schemas.openxmlformats.org/officeDocument/2006/relationships/slideLayout" Target="../slideLayouts/slideLayout112.xml"/><Relationship Id="rId74" Type="http://schemas.openxmlformats.org/officeDocument/2006/relationships/slideLayout" Target="../slideLayouts/slideLayout120.xml"/><Relationship Id="rId79" Type="http://schemas.openxmlformats.org/officeDocument/2006/relationships/slideLayout" Target="../slideLayouts/slideLayout125.xml"/><Relationship Id="rId87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51.xml"/><Relationship Id="rId61" Type="http://schemas.openxmlformats.org/officeDocument/2006/relationships/slideLayout" Target="../slideLayouts/slideLayout107.xml"/><Relationship Id="rId82" Type="http://schemas.openxmlformats.org/officeDocument/2006/relationships/slideLayout" Target="../slideLayouts/slideLayout128.xml"/><Relationship Id="rId90" Type="http://schemas.openxmlformats.org/officeDocument/2006/relationships/slideLayout" Target="../slideLayouts/slideLayout136.xml"/><Relationship Id="rId95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56" Type="http://schemas.openxmlformats.org/officeDocument/2006/relationships/slideLayout" Target="../slideLayouts/slideLayout102.xml"/><Relationship Id="rId64" Type="http://schemas.openxmlformats.org/officeDocument/2006/relationships/slideLayout" Target="../slideLayouts/slideLayout110.xml"/><Relationship Id="rId69" Type="http://schemas.openxmlformats.org/officeDocument/2006/relationships/slideLayout" Target="../slideLayouts/slideLayout115.xml"/><Relationship Id="rId7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126.xml"/><Relationship Id="rId85" Type="http://schemas.openxmlformats.org/officeDocument/2006/relationships/slideLayout" Target="../slideLayouts/slideLayout131.xml"/><Relationship Id="rId93" Type="http://schemas.openxmlformats.org/officeDocument/2006/relationships/slideLayout" Target="../slideLayouts/slideLayout139.xml"/><Relationship Id="rId98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59" Type="http://schemas.openxmlformats.org/officeDocument/2006/relationships/slideLayout" Target="../slideLayouts/slideLayout105.xml"/><Relationship Id="rId67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54" Type="http://schemas.openxmlformats.org/officeDocument/2006/relationships/slideLayout" Target="../slideLayouts/slideLayout100.xml"/><Relationship Id="rId62" Type="http://schemas.openxmlformats.org/officeDocument/2006/relationships/slideLayout" Target="../slideLayouts/slideLayout108.xml"/><Relationship Id="rId70" Type="http://schemas.openxmlformats.org/officeDocument/2006/relationships/slideLayout" Target="../slideLayouts/slideLayout116.xml"/><Relationship Id="rId75" Type="http://schemas.openxmlformats.org/officeDocument/2006/relationships/slideLayout" Target="../slideLayouts/slideLayout121.xml"/><Relationship Id="rId83" Type="http://schemas.openxmlformats.org/officeDocument/2006/relationships/slideLayout" Target="../slideLayouts/slideLayout129.xml"/><Relationship Id="rId88" Type="http://schemas.openxmlformats.org/officeDocument/2006/relationships/slideLayout" Target="../slideLayouts/slideLayout134.xml"/><Relationship Id="rId91" Type="http://schemas.openxmlformats.org/officeDocument/2006/relationships/slideLayout" Target="../slideLayouts/slideLayout137.xml"/><Relationship Id="rId9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57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98.xml"/><Relationship Id="rId60" Type="http://schemas.openxmlformats.org/officeDocument/2006/relationships/slideLayout" Target="../slideLayouts/slideLayout106.xml"/><Relationship Id="rId65" Type="http://schemas.openxmlformats.org/officeDocument/2006/relationships/slideLayout" Target="../slideLayouts/slideLayout111.xml"/><Relationship Id="rId73" Type="http://schemas.openxmlformats.org/officeDocument/2006/relationships/slideLayout" Target="../slideLayouts/slideLayout119.xml"/><Relationship Id="rId78" Type="http://schemas.openxmlformats.org/officeDocument/2006/relationships/slideLayout" Target="../slideLayouts/slideLayout124.xml"/><Relationship Id="rId81" Type="http://schemas.openxmlformats.org/officeDocument/2006/relationships/slideLayout" Target="../slideLayouts/slideLayout127.xml"/><Relationship Id="rId86" Type="http://schemas.openxmlformats.org/officeDocument/2006/relationships/slideLayout" Target="../slideLayouts/slideLayout132.xml"/><Relationship Id="rId94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6"/>
            <a:ext cx="11655840" cy="899665"/>
          </a:xfrm>
          <a:prstGeom prst="rect">
            <a:avLst/>
          </a:prstGeom>
        </p:spPr>
        <p:txBody>
          <a:bodyPr vert="horz" wrap="square" lIns="146225" tIns="91391" rIns="146225" bIns="91391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80"/>
            <a:ext cx="11653520" cy="2052030"/>
          </a:xfrm>
          <a:prstGeom prst="rect">
            <a:avLst/>
          </a:prstGeom>
        </p:spPr>
        <p:txBody>
          <a:bodyPr vert="horz" wrap="square" lIns="146225" tIns="91391" rIns="146225" bIns="91391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c" descr="LBI - Microsoft"/>
          <p:cNvSpPr txBox="1"/>
          <p:nvPr/>
        </p:nvSpPr>
        <p:spPr>
          <a:xfrm>
            <a:off x="0" y="6657340"/>
            <a:ext cx="12192000" cy="433965"/>
          </a:xfrm>
          <a:prstGeom prst="rect">
            <a:avLst/>
          </a:prstGeom>
          <a:noFill/>
        </p:spPr>
        <p:txBody>
          <a:bodyPr vert="horz" wrap="square" lIns="182829" tIns="146263" rIns="182829" bIns="146263" rtlCol="0">
            <a:spAutoFit/>
          </a:bodyPr>
          <a:lstStyle/>
          <a:p>
            <a:pPr algn="ctr" defTabSz="914142">
              <a:lnSpc>
                <a:spcPct val="90000"/>
              </a:lnSpc>
              <a:spcAft>
                <a:spcPts val="600"/>
              </a:spcAft>
            </a:pPr>
            <a:r>
              <a:rPr lang="en-US" sz="1000" b="1" i="0" u="none" baseline="0" smtClean="0">
                <a:gradFill flip="none" rotWithShape="1">
                  <a:gsLst>
                    <a:gs pos="2917">
                      <a:srgbClr val="3E8430"/>
                    </a:gs>
                    <a:gs pos="30000">
                      <a:srgbClr val="505050"/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</a:rPr>
              <a:t>LBI - Microsoft</a:t>
            </a:r>
            <a:endParaRPr lang="en-US" sz="1000" b="1" i="0" u="none" baseline="0" dirty="0" err="1">
              <a:gradFill flip="none" rotWithShape="1">
                <a:gsLst>
                  <a:gs pos="2917">
                    <a:srgbClr val="3E8430"/>
                  </a:gs>
                  <a:gs pos="30000">
                    <a:srgbClr val="505050"/>
                  </a:gs>
                </a:gsLst>
                <a:lin ang="5400000" scaled="0"/>
                <a:tileRect/>
              </a:gra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3875" rtl="0" eaLnBrk="1" latinLnBrk="0" hangingPunct="1">
        <a:lnSpc>
          <a:spcPct val="90000"/>
        </a:lnSpc>
        <a:spcBef>
          <a:spcPct val="0"/>
        </a:spcBef>
        <a:buNone/>
        <a:defRPr lang="en-US" sz="53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 Light"/>
        </a:defRPr>
      </a:lvl1pPr>
    </p:titleStyle>
    <p:bodyStyle>
      <a:lvl1pPr marL="335964" marR="0" indent="-335964" algn="l" defTabSz="9138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383" marR="0" indent="-236419" algn="l" defTabSz="9138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2pPr>
      <a:lvl3pPr marL="783917" marR="0" indent="-223976" algn="l" defTabSz="9138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3pPr>
      <a:lvl4pPr marL="1007893" marR="0" indent="-223976" algn="l" defTabSz="9138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4pPr>
      <a:lvl5pPr marL="1231869" marR="0" indent="-223976" algn="l" defTabSz="9138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5pPr>
      <a:lvl6pPr marL="2513156" indent="-228469" algn="l" defTabSz="9138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4" indent="-228469" algn="l" defTabSz="9138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3" indent="-228469" algn="l" defTabSz="9138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71" indent="-228469" algn="l" defTabSz="9138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8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9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26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4"/>
            <a:ext cx="11655840" cy="899665"/>
          </a:xfrm>
          <a:prstGeom prst="rect">
            <a:avLst/>
          </a:prstGeom>
        </p:spPr>
        <p:txBody>
          <a:bodyPr vert="horz" wrap="square" lIns="146263" tIns="91415" rIns="146263" bIns="91415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4" y="1189180"/>
            <a:ext cx="11653521" cy="2083631"/>
          </a:xfrm>
          <a:prstGeom prst="rect">
            <a:avLst/>
          </a:prstGeom>
        </p:spPr>
        <p:txBody>
          <a:bodyPr vert="horz" wrap="square" lIns="146263" tIns="91415" rIns="146263" bIns="91415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c" descr="LBI - Microsoft"/>
          <p:cNvSpPr txBox="1"/>
          <p:nvPr/>
        </p:nvSpPr>
        <p:spPr>
          <a:xfrm>
            <a:off x="0" y="6657340"/>
            <a:ext cx="12192000" cy="430695"/>
          </a:xfrm>
          <a:prstGeom prst="rect">
            <a:avLst/>
          </a:prstGeom>
          <a:noFill/>
        </p:spPr>
        <p:txBody>
          <a:bodyPr vert="horz" wrap="square" lIns="179234" tIns="143388" rIns="179234" bIns="143388" rtlCol="0">
            <a:spAutoFit/>
          </a:bodyPr>
          <a:lstStyle/>
          <a:p>
            <a:pPr algn="ctr" defTabSz="914109">
              <a:lnSpc>
                <a:spcPct val="90000"/>
              </a:lnSpc>
              <a:spcAft>
                <a:spcPts val="588"/>
              </a:spcAft>
            </a:pPr>
            <a:r>
              <a:rPr lang="en-US" sz="1000" b="1" i="0" u="none" baseline="0" smtClean="0">
                <a:gradFill flip="none" rotWithShape="1">
                  <a:gsLst>
                    <a:gs pos="2917">
                      <a:srgbClr val="3E8430"/>
                    </a:gs>
                    <a:gs pos="30000">
                      <a:srgbClr val="505050"/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</a:rPr>
              <a:t>LBI - Microsoft</a:t>
            </a:r>
            <a:endParaRPr lang="en-US" sz="1000" b="1" i="0" u="none" baseline="0" dirty="0" err="1">
              <a:gradFill flip="none" rotWithShape="1">
                <a:gsLst>
                  <a:gs pos="2917">
                    <a:srgbClr val="3E8430"/>
                  </a:gs>
                  <a:gs pos="30000">
                    <a:srgbClr val="505050"/>
                  </a:gs>
                </a:gsLst>
                <a:lin ang="5400000" scaled="0"/>
                <a:tileRect/>
              </a:gra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4" r:id="rId47"/>
    <p:sldLayoutId id="2147483755" r:id="rId48"/>
    <p:sldLayoutId id="2147483756" r:id="rId49"/>
    <p:sldLayoutId id="2147483757" r:id="rId50"/>
    <p:sldLayoutId id="2147483758" r:id="rId51"/>
    <p:sldLayoutId id="2147483759" r:id="rId52"/>
    <p:sldLayoutId id="2147483760" r:id="rId53"/>
    <p:sldLayoutId id="2147483761" r:id="rId54"/>
    <p:sldLayoutId id="2147483762" r:id="rId55"/>
    <p:sldLayoutId id="2147483763" r:id="rId56"/>
    <p:sldLayoutId id="2147483764" r:id="rId57"/>
    <p:sldLayoutId id="2147483765" r:id="rId58"/>
    <p:sldLayoutId id="2147483766" r:id="rId59"/>
    <p:sldLayoutId id="2147483767" r:id="rId60"/>
    <p:sldLayoutId id="2147483768" r:id="rId61"/>
    <p:sldLayoutId id="2147483769" r:id="rId62"/>
    <p:sldLayoutId id="2147483770" r:id="rId63"/>
    <p:sldLayoutId id="2147483771" r:id="rId64"/>
    <p:sldLayoutId id="2147483772" r:id="rId65"/>
    <p:sldLayoutId id="2147483773" r:id="rId66"/>
    <p:sldLayoutId id="2147483774" r:id="rId67"/>
    <p:sldLayoutId id="2147483775" r:id="rId68"/>
    <p:sldLayoutId id="2147483776" r:id="rId69"/>
    <p:sldLayoutId id="2147483777" r:id="rId70"/>
    <p:sldLayoutId id="2147483778" r:id="rId71"/>
    <p:sldLayoutId id="2147483779" r:id="rId72"/>
    <p:sldLayoutId id="2147483780" r:id="rId73"/>
    <p:sldLayoutId id="2147483781" r:id="rId74"/>
    <p:sldLayoutId id="2147483782" r:id="rId75"/>
    <p:sldLayoutId id="2147483783" r:id="rId76"/>
    <p:sldLayoutId id="2147483784" r:id="rId77"/>
    <p:sldLayoutId id="2147483785" r:id="rId78"/>
    <p:sldLayoutId id="2147483786" r:id="rId79"/>
    <p:sldLayoutId id="2147483787" r:id="rId80"/>
    <p:sldLayoutId id="2147483788" r:id="rId81"/>
    <p:sldLayoutId id="2147483789" r:id="rId82"/>
    <p:sldLayoutId id="2147483790" r:id="rId83"/>
    <p:sldLayoutId id="2147483791" r:id="rId84"/>
    <p:sldLayoutId id="2147483792" r:id="rId85"/>
    <p:sldLayoutId id="2147483793" r:id="rId86"/>
    <p:sldLayoutId id="2147483794" r:id="rId87"/>
    <p:sldLayoutId id="2147483795" r:id="rId88"/>
    <p:sldLayoutId id="2147483796" r:id="rId89"/>
    <p:sldLayoutId id="2147483797" r:id="rId90"/>
    <p:sldLayoutId id="2147483798" r:id="rId91"/>
    <p:sldLayoutId id="2147483799" r:id="rId92"/>
    <p:sldLayoutId id="2147483800" r:id="rId93"/>
    <p:sldLayoutId id="2147483801" r:id="rId94"/>
    <p:sldLayoutId id="2147483802" r:id="rId95"/>
    <p:sldLayoutId id="2147483803" r:id="rId96"/>
    <p:sldLayoutId id="2147483804" r:id="rId9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109" rtl="0" eaLnBrk="1" latinLnBrk="0" hangingPunct="1">
        <a:lnSpc>
          <a:spcPct val="90000"/>
        </a:lnSpc>
        <a:spcBef>
          <a:spcPct val="0"/>
        </a:spcBef>
        <a:buNone/>
        <a:defRPr lang="en-US" sz="53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 Light"/>
        </a:defRPr>
      </a:lvl1pPr>
    </p:titleStyle>
    <p:bodyStyle>
      <a:lvl1pPr marL="336051" marR="0" indent="-336051" algn="l" defTabSz="91410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30" marR="0" indent="-236479" algn="l" defTabSz="91410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2pPr>
      <a:lvl3pPr marL="784117" marR="0" indent="-224034" algn="l" defTabSz="91410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3pPr>
      <a:lvl4pPr marL="1008151" marR="0" indent="-224034" algn="l" defTabSz="91410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4pPr>
      <a:lvl5pPr marL="1232184" marR="0" indent="-224034" algn="l" defTabSz="91410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Light"/>
          <a:ea typeface="+mn-ea"/>
          <a:cs typeface="+mn-cs"/>
        </a:defRPr>
      </a:lvl5pPr>
      <a:lvl6pPr marL="2513799" indent="-228528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5" indent="-228528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8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5" indent="-228528" algn="l" defTabSz="9141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8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7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48945" y="6581902"/>
            <a:ext cx="1160039" cy="279235"/>
          </a:xfrm>
          <a:prstGeom prst="rect">
            <a:avLst/>
          </a:prstGeom>
          <a:noFill/>
        </p:spPr>
        <p:txBody>
          <a:bodyPr wrap="none" lIns="93640" tIns="46818" rIns="93640" bIns="46818" rtlCol="0">
            <a:spAutoFit/>
          </a:bodyPr>
          <a:lstStyle/>
          <a:p>
            <a:pPr defTabSz="474848"/>
            <a:r>
              <a:rPr lang="fi-FI" sz="1200" dirty="0">
                <a:solidFill>
                  <a:srgbClr val="FFFFFF">
                    <a:lumMod val="65000"/>
                  </a:srgbClr>
                </a:solidFill>
                <a:latin typeface="Segoe UI Light"/>
              </a:rPr>
              <a:t>Illustration only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Segoe UI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7766" y="479950"/>
            <a:ext cx="6366325" cy="1402763"/>
            <a:chOff x="497764" y="479950"/>
            <a:chExt cx="6366325" cy="1402763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622887" y="1383154"/>
              <a:ext cx="5805188" cy="49955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0159">
                <a:lnSpc>
                  <a:spcPct val="80000"/>
                </a:lnSpc>
              </a:pPr>
              <a:r>
                <a:rPr lang="ru-RU" sz="3100" dirty="0" smtClean="0">
                  <a:solidFill>
                    <a:srgbClr val="545757"/>
                  </a:solidFill>
                  <a:latin typeface="Segoe UI Light"/>
                  <a:cs typeface="Segoe UI Light"/>
                </a:rPr>
                <a:t>Универсальный выбор</a:t>
              </a:r>
              <a:endParaRPr lang="en-GB" sz="3100" dirty="0">
                <a:solidFill>
                  <a:srgbClr val="545757"/>
                </a:solidFill>
                <a:latin typeface="Segoe UI Light"/>
                <a:cs typeface="Segoe UI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764" y="479950"/>
              <a:ext cx="6366325" cy="739001"/>
            </a:xfrm>
            <a:prstGeom prst="rect">
              <a:avLst/>
            </a:prstGeom>
            <a:noFill/>
          </p:spPr>
          <p:txBody>
            <a:bodyPr wrap="square" lIns="88644" tIns="44353" rIns="88644" bIns="44353" rtlCol="0">
              <a:noAutofit/>
            </a:bodyPr>
            <a:lstStyle/>
            <a:p>
              <a:pPr defTabSz="1195866"/>
              <a:r>
                <a:rPr lang="fi-FI" sz="5200" dirty="0">
                  <a:solidFill>
                    <a:srgbClr val="00B0F0"/>
                  </a:solidFill>
                  <a:latin typeface="Segoe UI Light"/>
                </a:rPr>
                <a:t>Lumia </a:t>
              </a:r>
              <a:r>
                <a:rPr lang="fi-FI" sz="5200" dirty="0" smtClean="0">
                  <a:solidFill>
                    <a:srgbClr val="00B0F0"/>
                  </a:solidFill>
                  <a:latin typeface="Segoe UI Light"/>
                </a:rPr>
                <a:t>640 </a:t>
              </a:r>
              <a:endParaRPr lang="en-US" sz="5200" dirty="0">
                <a:solidFill>
                  <a:srgbClr val="00B0F0"/>
                </a:solidFill>
                <a:latin typeface="Segoe UI Light"/>
              </a:endParaRPr>
            </a:p>
          </p:txBody>
        </p:sp>
      </p:grpSp>
      <p:sp>
        <p:nvSpPr>
          <p:cNvPr id="31" name="Rectangle 6"/>
          <p:cNvSpPr txBox="1">
            <a:spLocks noChangeArrowheads="1"/>
          </p:cNvSpPr>
          <p:nvPr/>
        </p:nvSpPr>
        <p:spPr>
          <a:xfrm>
            <a:off x="544480" y="2098674"/>
            <a:ext cx="5100540" cy="3567904"/>
          </a:xfrm>
          <a:prstGeom prst="rect">
            <a:avLst/>
          </a:prstGeom>
          <a:noFill/>
        </p:spPr>
        <p:txBody>
          <a:bodyPr lIns="73174" tIns="36589" rIns="73174" bIns="36589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Отличный дизайн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Стильный, яркий, узнаваемый дизайн 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Lumia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Универсальный выбор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Две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SIM-карты, для работы и отдыха.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Самые трендовые размеры экрана 5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4х ядерный процессор и улучшенная батарейка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Упакован на славу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Новый 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HD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дисплей 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5”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Glance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Большая батарейка 2500мАч</a:t>
            </a:r>
            <a:endParaRPr lang="en-US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Две отличные камеры – 8 и 1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93" y="315591"/>
            <a:ext cx="4075034" cy="60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358777" y="5193615"/>
            <a:ext cx="21224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668">
              <a:spcBef>
                <a:spcPts val="82"/>
              </a:spcBef>
              <a:spcAft>
                <a:spcPts val="82"/>
              </a:spcAft>
              <a:buClr>
                <a:srgbClr val="646464"/>
              </a:buClr>
              <a:defRPr/>
            </a:pPr>
            <a:r>
              <a:rPr lang="ru-RU" sz="1500" b="1" kern="0" dirty="0" smtClean="0">
                <a:solidFill>
                  <a:srgbClr val="505050"/>
                </a:solidFill>
                <a:cs typeface="Segoe UI Light"/>
              </a:rPr>
              <a:t>Комплект поставки</a:t>
            </a:r>
            <a:r>
              <a:rPr lang="en-US" sz="1500" b="1" kern="0" dirty="0" smtClean="0">
                <a:solidFill>
                  <a:srgbClr val="505050"/>
                </a:solidFill>
                <a:cs typeface="Segoe UI Light"/>
              </a:rPr>
              <a:t>:</a:t>
            </a:r>
            <a:endParaRPr lang="en-US" sz="1500" b="1" kern="0" dirty="0">
              <a:solidFill>
                <a:srgbClr val="505050"/>
              </a:solidFill>
              <a:cs typeface="Segoe UI Light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358775" y="4569728"/>
            <a:ext cx="25320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Глянцевые</a:t>
            </a:r>
            <a:r>
              <a:rPr lang="en-US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Синий, Оранжевый, Белый</a:t>
            </a:r>
            <a:endParaRPr lang="en-US" sz="11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Матовый</a:t>
            </a:r>
            <a:r>
              <a:rPr lang="en-US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Черный</a:t>
            </a:r>
            <a:endParaRPr lang="en-US" sz="11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358775" y="4322078"/>
            <a:ext cx="2532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668">
              <a:spcBef>
                <a:spcPts val="82"/>
              </a:spcBef>
              <a:spcAft>
                <a:spcPts val="82"/>
              </a:spcAft>
              <a:buClr>
                <a:srgbClr val="646464"/>
              </a:buClr>
              <a:defRPr/>
            </a:pPr>
            <a:r>
              <a:rPr lang="ru-RU" sz="1500" b="1" kern="0" dirty="0" smtClean="0">
                <a:solidFill>
                  <a:srgbClr val="505050"/>
                </a:solidFill>
                <a:cs typeface="Segoe UI Light"/>
              </a:rPr>
              <a:t>Основные цвета</a:t>
            </a:r>
            <a:r>
              <a:rPr lang="en-US" sz="1500" b="1" kern="0" dirty="0" smtClean="0">
                <a:solidFill>
                  <a:srgbClr val="505050"/>
                </a:solidFill>
                <a:cs typeface="Segoe UI Light"/>
              </a:rPr>
              <a:t>:</a:t>
            </a:r>
            <a:endParaRPr lang="en-US" sz="1500" b="1" kern="0" dirty="0">
              <a:solidFill>
                <a:srgbClr val="505050"/>
              </a:solidFill>
              <a:cs typeface="Segoe UI Light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358777" y="5457140"/>
            <a:ext cx="30384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en-US" sz="11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Lumia </a:t>
            </a:r>
            <a:r>
              <a:rPr lang="en-US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640</a:t>
            </a:r>
            <a:endParaRPr lang="en-US" sz="11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Съемная батарея</a:t>
            </a:r>
            <a:endParaRPr lang="en-US" sz="11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Инструкция</a:t>
            </a:r>
            <a:endParaRPr lang="en-US" sz="11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58775" y="219075"/>
            <a:ext cx="6923768" cy="707886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defTabSz="1194931">
              <a:spcBef>
                <a:spcPts val="625"/>
              </a:spcBef>
              <a:defRPr/>
            </a:pPr>
            <a:r>
              <a:rPr lang="en-US" sz="4000" dirty="0">
                <a:solidFill>
                  <a:srgbClr val="1BA1E2"/>
                </a:solidFill>
                <a:latin typeface="Segoe UI Light"/>
              </a:rPr>
              <a:t>Lumia </a:t>
            </a:r>
            <a:r>
              <a:rPr lang="en-US" sz="4000" dirty="0" smtClean="0">
                <a:solidFill>
                  <a:srgbClr val="1BA1E2"/>
                </a:solidFill>
                <a:latin typeface="Segoe UI Light"/>
              </a:rPr>
              <a:t>640 3G </a:t>
            </a:r>
            <a:r>
              <a:rPr lang="en-US" sz="4000" dirty="0">
                <a:solidFill>
                  <a:srgbClr val="1BA1E2"/>
                </a:solidFill>
                <a:latin typeface="Segoe UI Light"/>
              </a:rPr>
              <a:t>DSDS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28457"/>
              </p:ext>
            </p:extLst>
          </p:nvPr>
        </p:nvGraphicFramePr>
        <p:xfrm>
          <a:off x="6403466" y="265920"/>
          <a:ext cx="5788534" cy="6158520"/>
        </p:xfrm>
        <a:graphic>
          <a:graphicData uri="http://schemas.openxmlformats.org/drawingml/2006/table">
            <a:tbl>
              <a:tblPr/>
              <a:tblGrid>
                <a:gridCol w="1261674"/>
                <a:gridCol w="4526860"/>
              </a:tblGrid>
              <a:tr h="6113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Сети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GSM/EDGE: 850/900/1800/1900 MHz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WCDMA: 850/900//1900/2100 MHz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Скорость передачи данных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 </a:t>
                      </a:r>
                      <a:r>
                        <a:rPr lang="ru-RU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макс. скорость загрузки</a:t>
                      </a: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HSDPA 42 Mbps HSDPA Cat 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 </a:t>
                      </a:r>
                      <a:r>
                        <a:rPr lang="ru-RU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макс. скорость отправки</a:t>
                      </a: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HSUPA 5.76 Mbps HSUPA Cat 6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ОС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Windows Phone 8.1 Denim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Процессор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Qualcomm  Snapdragon 400 (MSM8926)</a:t>
                      </a:r>
                      <a:b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1.2 GHz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4-ядра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ОЗУ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 GB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Память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8 GB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встроенной памяти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+ </a:t>
                      </a:r>
                      <a:r>
                        <a:rPr kumimoji="0" lang="en-GB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MicroSD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 до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128 GB</a:t>
                      </a:r>
                      <a:b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15 GB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бесплатно в облачном хранилище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OneDrive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Форм-фактор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Сенсорный моноблок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Дисплей</a:t>
                      </a:r>
                      <a:endParaRPr kumimoji="0" lang="en-GB" sz="1100" b="1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5” HD (1280x720, 16:9) IPS LCD, 294 PPI, Glance screen, Corning Gorilla Glass 3,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Улучшенная читаемость на солнце</a:t>
                      </a:r>
                      <a:endParaRPr lang="en-US" sz="1100" b="0" i="0" noProof="0" dirty="0" smtClean="0">
                        <a:solidFill>
                          <a:srgbClr val="505050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Камера</a:t>
                      </a:r>
                      <a:endParaRPr kumimoji="0" lang="en-GB" sz="1100" b="1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Основная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8 MP AF (3280x2464), f/2.2, 28 mm, </a:t>
                      </a:r>
                      <a:b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1080p @ 30 fps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видео 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следящий автофокус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Вспышка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FFC: 1 MP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фикс. фокус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f/2.4,</a:t>
                      </a:r>
                      <a:r>
                        <a:rPr lang="en-GB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720p </a:t>
                      </a:r>
                      <a:r>
                        <a:rPr lang="ru-RU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видео</a:t>
                      </a:r>
                      <a:endParaRPr lang="en-GB" sz="1100" b="0" i="0" noProof="0" dirty="0" smtClean="0">
                        <a:solidFill>
                          <a:srgbClr val="505050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Подключения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A-GPS+GLONASS, </a:t>
                      </a:r>
                      <a:r>
                        <a:rPr lang="en-GB" sz="1100" b="0" i="0" strike="noStrike" noProof="0" dirty="0" err="1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BeiDou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WLAN 802.11 b/g/n, </a:t>
                      </a:r>
                      <a:r>
                        <a:rPr lang="en-GB" sz="1100" b="0" i="0" strike="noStrike" noProof="0" dirty="0" err="1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microUSB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2.0, BT 4.0, </a:t>
                      </a:r>
                      <a:b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DLNA, </a:t>
                      </a:r>
                      <a:r>
                        <a:rPr lang="ru-RU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Проекция экрана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Wi-Fi Display, Micro SIM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Датчики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Ускорения, Приближения,</a:t>
                      </a:r>
                      <a:r>
                        <a:rPr lang="ru-RU" sz="1100" b="0" i="0" strike="noStrike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Освещения, Компас</a:t>
                      </a:r>
                      <a:endParaRPr lang="en-US" sz="1100" b="0" i="0" strike="noStrike" noProof="0" dirty="0" smtClean="0">
                        <a:solidFill>
                          <a:srgbClr val="505050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Батарея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2500 </a:t>
                      </a:r>
                      <a:r>
                        <a:rPr kumimoji="0" lang="en-U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mAh</a:t>
                      </a: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  (BV-T5C)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съемная</a:t>
                      </a: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Время работы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Nokia Pure Headline"/>
                          <a:ea typeface="+mn-ea"/>
                          <a:cs typeface="Segoe UI Light" panose="020B0502040204020203" pitchFamily="34" charset="0"/>
                        </a:rPr>
                        <a:t>TBD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Аудио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3.5 mm AV connector (AHJ), FM Radio, Internet Radio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Размеры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141.3 x 72.2 x 8.85 mm / </a:t>
                      </a:r>
                      <a:r>
                        <a:rPr lang="en-US" sz="1100" kern="120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145</a:t>
                      </a:r>
                      <a:r>
                        <a:rPr lang="en-US" sz="1100" kern="1200" baseline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g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2" descr="C:\Users\skong\Desktop\Snapdragon_logos_20130523\QSnap_Logo_Vert_RGB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599" y="1524000"/>
            <a:ext cx="755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6" y="1065262"/>
            <a:ext cx="5236982" cy="31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MSVID_White_16x9_2012-08-18">
  <a:themeElements>
    <a:clrScheme name="MSVID White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42359"/>
      </a:accent5>
      <a:accent6>
        <a:srgbClr val="002050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8_MSVID_White_16x9_2012-08-18">
  <a:themeElements>
    <a:clrScheme name="MSVID White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42359"/>
      </a:accent5>
      <a:accent6>
        <a:srgbClr val="002050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C7B019281254E9C453BABB830C8BE" ma:contentTypeVersion="0" ma:contentTypeDescription="Create a new document." ma:contentTypeScope="" ma:versionID="366c65e51efe49a84f83cb85cd3bf0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F25FF-4AE7-4DA2-96CD-FA127E78E3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EBF9-8CC6-4B9E-B44D-850BC91FB51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4781B6-93AC-4476-A557-EFD2B7823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248</Words>
  <Application>Microsoft Office PowerPoint</Application>
  <PresentationFormat>Произвольный</PresentationFormat>
  <Paragraphs>56</Paragraphs>
  <Slides>2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22_MSVID_White_16x9_2012-08-18</vt:lpstr>
      <vt:lpstr>28_MSVID_White_16x9_2012-08-18</vt:lpstr>
      <vt:lpstr>Презентация PowerPoint</vt:lpstr>
      <vt:lpstr>Презентация PowerPoint</vt:lpstr>
    </vt:vector>
  </TitlesOfParts>
  <Company>Nokia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Kolganov Artem (Sales/Moscow)</dc:creator>
  <cp:lastModifiedBy>User</cp:lastModifiedBy>
  <cp:revision>7</cp:revision>
  <dcterms:created xsi:type="dcterms:W3CDTF">2015-01-20T10:47:44Z</dcterms:created>
  <dcterms:modified xsi:type="dcterms:W3CDTF">2015-03-11T09:36:57Z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997704ba-099e-4397-81e4-9ee6cb16dd3f</vt:lpwstr>
  </property>
  <property fmtid="{D5CDD505-2E9C-101B-9397-08002B2CF9AE}" pid="3" name="NokiaConfidentiality">
    <vt:lpwstr>Company Confidential</vt:lpwstr>
  </property>
  <property fmtid="{D5CDD505-2E9C-101B-9397-08002B2CF9AE}" pid="4" name="ContentTypeId">
    <vt:lpwstr>0x010100036C7B019281254E9C453BABB830C8BE</vt:lpwstr>
  </property>
  <property fmtid="{D5CDD505-2E9C-101B-9397-08002B2CF9AE}" pid="5" name="MicrosoftConfidentiality">
    <vt:lpwstr>LBI - Microsoft</vt:lpwstr>
  </property>
</Properties>
</file>