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6"/>
  </p:notesMasterIdLst>
  <p:handoutMasterIdLst>
    <p:handoutMasterId r:id="rId67"/>
  </p:handoutMasterIdLst>
  <p:sldIdLst>
    <p:sldId id="1048" r:id="rId5"/>
    <p:sldId id="1139" r:id="rId6"/>
    <p:sldId id="1138" r:id="rId7"/>
    <p:sldId id="1188" r:id="rId8"/>
    <p:sldId id="1130" r:id="rId9"/>
    <p:sldId id="1131" r:id="rId10"/>
    <p:sldId id="1132" r:id="rId11"/>
    <p:sldId id="1133" r:id="rId12"/>
    <p:sldId id="1198" r:id="rId13"/>
    <p:sldId id="1140" r:id="rId14"/>
    <p:sldId id="1141" r:id="rId15"/>
    <p:sldId id="1142" r:id="rId16"/>
    <p:sldId id="1189" r:id="rId17"/>
    <p:sldId id="1144" r:id="rId18"/>
    <p:sldId id="1145" r:id="rId19"/>
    <p:sldId id="1146" r:id="rId20"/>
    <p:sldId id="1147" r:id="rId21"/>
    <p:sldId id="1148" r:id="rId22"/>
    <p:sldId id="1149" r:id="rId23"/>
    <p:sldId id="1150" r:id="rId24"/>
    <p:sldId id="1152" r:id="rId25"/>
    <p:sldId id="1153" r:id="rId26"/>
    <p:sldId id="1154" r:id="rId27"/>
    <p:sldId id="1155" r:id="rId28"/>
    <p:sldId id="1156" r:id="rId29"/>
    <p:sldId id="1157" r:id="rId30"/>
    <p:sldId id="1158" r:id="rId31"/>
    <p:sldId id="1159" r:id="rId32"/>
    <p:sldId id="1160" r:id="rId33"/>
    <p:sldId id="1161" r:id="rId34"/>
    <p:sldId id="1162" r:id="rId35"/>
    <p:sldId id="1163" r:id="rId36"/>
    <p:sldId id="1164" r:id="rId37"/>
    <p:sldId id="1165" r:id="rId38"/>
    <p:sldId id="1166" r:id="rId39"/>
    <p:sldId id="1167" r:id="rId40"/>
    <p:sldId id="1168" r:id="rId41"/>
    <p:sldId id="1169" r:id="rId42"/>
    <p:sldId id="1171" r:id="rId43"/>
    <p:sldId id="1172" r:id="rId44"/>
    <p:sldId id="1173" r:id="rId45"/>
    <p:sldId id="1174" r:id="rId46"/>
    <p:sldId id="1175" r:id="rId47"/>
    <p:sldId id="1176" r:id="rId48"/>
    <p:sldId id="1177" r:id="rId49"/>
    <p:sldId id="1178" r:id="rId50"/>
    <p:sldId id="1180" r:id="rId51"/>
    <p:sldId id="1181" r:id="rId52"/>
    <p:sldId id="1182" r:id="rId53"/>
    <p:sldId id="1183" r:id="rId54"/>
    <p:sldId id="1185" r:id="rId55"/>
    <p:sldId id="1186" r:id="rId56"/>
    <p:sldId id="1197" r:id="rId57"/>
    <p:sldId id="1190" r:id="rId58"/>
    <p:sldId id="1191" r:id="rId59"/>
    <p:sldId id="1192" r:id="rId60"/>
    <p:sldId id="1193" r:id="rId61"/>
    <p:sldId id="1194" r:id="rId62"/>
    <p:sldId id="1195" r:id="rId63"/>
    <p:sldId id="1196" r:id="rId64"/>
    <p:sldId id="1187" r:id="rId6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0ED12D-0460-483F-B92E-34979F749517}">
          <p14:sldIdLst/>
        </p14:section>
        <p14:section name="Untitled Section" id="{F4C13CFA-CE7C-4AA5-805B-B0D32D6A0FB9}">
          <p14:sldIdLst>
            <p14:sldId id="1048"/>
            <p14:sldId id="1139"/>
            <p14:sldId id="1138"/>
            <p14:sldId id="1188"/>
            <p14:sldId id="1130"/>
            <p14:sldId id="1131"/>
            <p14:sldId id="1132"/>
            <p14:sldId id="1133"/>
            <p14:sldId id="1198"/>
            <p14:sldId id="1140"/>
            <p14:sldId id="1141"/>
            <p14:sldId id="1142"/>
            <p14:sldId id="1189"/>
            <p14:sldId id="1144"/>
            <p14:sldId id="1145"/>
            <p14:sldId id="1146"/>
            <p14:sldId id="1147"/>
            <p14:sldId id="1148"/>
            <p14:sldId id="1149"/>
            <p14:sldId id="1150"/>
            <p14:sldId id="1152"/>
            <p14:sldId id="1153"/>
            <p14:sldId id="1154"/>
            <p14:sldId id="1155"/>
            <p14:sldId id="1156"/>
            <p14:sldId id="1157"/>
            <p14:sldId id="1158"/>
            <p14:sldId id="1159"/>
            <p14:sldId id="1160"/>
            <p14:sldId id="1161"/>
            <p14:sldId id="1162"/>
            <p14:sldId id="1163"/>
            <p14:sldId id="1164"/>
            <p14:sldId id="1165"/>
            <p14:sldId id="1166"/>
            <p14:sldId id="1167"/>
            <p14:sldId id="1168"/>
            <p14:sldId id="1169"/>
            <p14:sldId id="1171"/>
            <p14:sldId id="1172"/>
            <p14:sldId id="1173"/>
            <p14:sldId id="1174"/>
            <p14:sldId id="1175"/>
            <p14:sldId id="1176"/>
            <p14:sldId id="1177"/>
            <p14:sldId id="1178"/>
            <p14:sldId id="1180"/>
            <p14:sldId id="1181"/>
            <p14:sldId id="1182"/>
            <p14:sldId id="1183"/>
            <p14:sldId id="1185"/>
            <p14:sldId id="1186"/>
            <p14:sldId id="1197"/>
            <p14:sldId id="1190"/>
            <p14:sldId id="1191"/>
            <p14:sldId id="1192"/>
            <p14:sldId id="1193"/>
            <p14:sldId id="1194"/>
            <p14:sldId id="1195"/>
            <p14:sldId id="1196"/>
            <p14:sldId id="1187"/>
          </p14:sldIdLst>
        </p14:section>
      </p14:sectionLst>
    </p:ext>
    <p:ext uri="{EFAFB233-063F-42B5-8137-9DF3F51BA10A}">
      <p15:sldGuideLst xmlns:p15="http://schemas.microsoft.com/office/powerpoint/2012/main">
        <p15:guide id="1" orient="horz" pos="2160" userDrawn="1">
          <p15:clr>
            <a:srgbClr val="A4A3A4"/>
          </p15:clr>
        </p15:guide>
        <p15:guide id="2" orient="horz" pos="432" userDrawn="1">
          <p15:clr>
            <a:srgbClr val="A4A3A4"/>
          </p15:clr>
        </p15:guide>
        <p15:guide id="3" orient="horz" pos="3888" userDrawn="1">
          <p15:clr>
            <a:srgbClr val="A4A3A4"/>
          </p15:clr>
        </p15:guide>
        <p15:guide id="4" pos="3839" userDrawn="1">
          <p15:clr>
            <a:srgbClr val="A4A3A4"/>
          </p15:clr>
        </p15:guide>
        <p15:guide id="5" pos="431" userDrawn="1">
          <p15:clr>
            <a:srgbClr val="A4A3A4"/>
          </p15:clr>
        </p15:guide>
        <p15:guide id="6" pos="7247" userDrawn="1">
          <p15:clr>
            <a:srgbClr val="A4A3A4"/>
          </p15:clr>
        </p15:guide>
        <p15:guide id="7" pos="724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6266"/>
    <a:srgbClr val="303245"/>
    <a:srgbClr val="233A91"/>
    <a:srgbClr val="865F95"/>
    <a:srgbClr val="755482"/>
    <a:srgbClr val="B27605"/>
    <a:srgbClr val="986504"/>
    <a:srgbClr val="8C5707"/>
    <a:srgbClr val="F96302"/>
    <a:srgbClr val="FA52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4" autoAdjust="0"/>
    <p:restoredTop sz="95374" autoAdjust="0"/>
  </p:normalViewPr>
  <p:slideViewPr>
    <p:cSldViewPr snapToGrid="0">
      <p:cViewPr varScale="1">
        <p:scale>
          <a:sx n="112" d="100"/>
          <a:sy n="112" d="100"/>
        </p:scale>
        <p:origin x="136" y="72"/>
      </p:cViewPr>
      <p:guideLst>
        <p:guide orient="horz" pos="2160"/>
        <p:guide orient="horz" pos="432"/>
        <p:guide orient="horz" pos="3888"/>
        <p:guide pos="3839"/>
        <p:guide pos="431"/>
        <p:guide pos="7247"/>
        <p:guide pos="7248"/>
      </p:guideLst>
    </p:cSldViewPr>
  </p:slideViewPr>
  <p:outlineViewPr>
    <p:cViewPr>
      <p:scale>
        <a:sx n="33" d="100"/>
        <a:sy n="33" d="100"/>
      </p:scale>
      <p:origin x="0" y="-8766"/>
    </p:cViewPr>
  </p:outlineViewPr>
  <p:notesTextViewPr>
    <p:cViewPr>
      <p:scale>
        <a:sx n="3" d="2"/>
        <a:sy n="3" d="2"/>
      </p:scale>
      <p:origin x="0" y="0"/>
    </p:cViewPr>
  </p:notesTextViewPr>
  <p:sorterViewPr>
    <p:cViewPr>
      <p:scale>
        <a:sx n="65" d="100"/>
        <a:sy n="65" d="100"/>
      </p:scale>
      <p:origin x="0" y="-4152"/>
    </p:cViewPr>
  </p:sorterViewPr>
  <p:notesViewPr>
    <p:cSldViewPr snapToGrid="0">
      <p:cViewPr varScale="1">
        <p:scale>
          <a:sx n="89" d="100"/>
          <a:sy n="89" d="100"/>
        </p:scale>
        <p:origin x="5772" y="72"/>
      </p:cViewPr>
      <p:guideLst>
        <p:guide orient="horz" pos="2880"/>
        <p:guide pos="2160"/>
      </p:guideLst>
    </p:cSldViewPr>
  </p:notes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9"/>
    </mc:Choice>
    <mc:Fallback>
      <c:style val="9"/>
    </mc:Fallback>
  </mc:AlternateContent>
  <c:chart>
    <c:autoTitleDeleted val="1"/>
    <c:plotArea>
      <c:layout/>
      <c:pieChart>
        <c:varyColors val="1"/>
        <c:ser>
          <c:idx val="0"/>
          <c:order val="0"/>
          <c:tx>
            <c:strRef>
              <c:f>Sheet1!$B$1</c:f>
              <c:strCache>
                <c:ptCount val="1"/>
                <c:pt idx="0">
                  <c:v>Total Bytes</c:v>
                </c:pt>
              </c:strCache>
            </c:strRef>
          </c:tx>
          <c:cat>
            <c:strRef>
              <c:f>Sheet1!$A$2:$A$5</c:f>
              <c:strCache>
                <c:ptCount val="4"/>
                <c:pt idx="0">
                  <c:v>Port 443</c:v>
                </c:pt>
                <c:pt idx="1">
                  <c:v>Port 80</c:v>
                </c:pt>
                <c:pt idx="2">
                  <c:v>Port  1494</c:v>
                </c:pt>
                <c:pt idx="3">
                  <c:v>UDP</c:v>
                </c:pt>
              </c:strCache>
            </c:strRef>
          </c:cat>
          <c:val>
            <c:numRef>
              <c:f>Sheet1!$B$2:$B$5</c:f>
              <c:numCache>
                <c:formatCode>General</c:formatCode>
                <c:ptCount val="4"/>
                <c:pt idx="0">
                  <c:v>50</c:v>
                </c:pt>
                <c:pt idx="1">
                  <c:v>30</c:v>
                </c:pt>
                <c:pt idx="2">
                  <c:v>10</c:v>
                </c:pt>
                <c:pt idx="3">
                  <c:v>10</c:v>
                </c:pt>
              </c:numCache>
            </c:numRef>
          </c:val>
          <c:extLst xmlns:c16r2="http://schemas.microsoft.com/office/drawing/2015/06/chart">
            <c:ext xmlns:c16="http://schemas.microsoft.com/office/drawing/2014/chart" uri="{C3380CC4-5D6E-409C-BE32-E72D297353CC}">
              <c16:uniqueId val="{00000000-D771-4187-912D-833BFA9987E8}"/>
            </c:ext>
          </c:extLst>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200"/>
          </a:pPr>
          <a:endParaRPr lang="ru-RU"/>
        </a:p>
      </c:txPr>
    </c:legend>
    <c:plotVisOnly val="1"/>
    <c:dispBlanksAs val="gap"/>
    <c:showDLblsOverMax val="0"/>
  </c:chart>
  <c:txPr>
    <a:bodyPr/>
    <a:lstStyle/>
    <a:p>
      <a:pPr>
        <a:defRPr sz="9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pieChart>
        <c:varyColors val="1"/>
        <c:ser>
          <c:idx val="0"/>
          <c:order val="0"/>
          <c:tx>
            <c:strRef>
              <c:f>Sheet1!$B$1</c:f>
              <c:strCache>
                <c:ptCount val="1"/>
                <c:pt idx="0">
                  <c:v>Total Bytes</c:v>
                </c:pt>
              </c:strCache>
            </c:strRef>
          </c:tx>
          <c:spPr>
            <a:solidFill>
              <a:srgbClr val="00B050"/>
            </a:solidFill>
          </c:spPr>
          <c:dPt>
            <c:idx val="1"/>
            <c:bubble3D val="0"/>
            <c:spPr>
              <a:solidFill>
                <a:srgbClr val="C00000"/>
              </a:solidFill>
            </c:spPr>
            <c:extLst xmlns:c16r2="http://schemas.microsoft.com/office/drawing/2015/06/chart">
              <c:ext xmlns:c16="http://schemas.microsoft.com/office/drawing/2014/chart" uri="{C3380CC4-5D6E-409C-BE32-E72D297353CC}">
                <c16:uniqueId val="{00000001-CA5E-41EA-AFA5-60A28DF76C8B}"/>
              </c:ext>
            </c:extLst>
          </c:dPt>
          <c:dPt>
            <c:idx val="2"/>
            <c:bubble3D val="0"/>
            <c:spPr>
              <a:solidFill>
                <a:srgbClr val="FF0000"/>
              </a:solidFill>
            </c:spPr>
            <c:extLst xmlns:c16r2="http://schemas.microsoft.com/office/drawing/2015/06/chart">
              <c:ext xmlns:c16="http://schemas.microsoft.com/office/drawing/2014/chart" uri="{C3380CC4-5D6E-409C-BE32-E72D297353CC}">
                <c16:uniqueId val="{00000003-CA5E-41EA-AFA5-60A28DF76C8B}"/>
              </c:ext>
            </c:extLst>
          </c:dPt>
          <c:dPt>
            <c:idx val="3"/>
            <c:bubble3D val="0"/>
            <c:spPr>
              <a:solidFill>
                <a:srgbClr val="7030A0"/>
              </a:solidFill>
            </c:spPr>
            <c:extLst xmlns:c16r2="http://schemas.microsoft.com/office/drawing/2015/06/chart">
              <c:ext xmlns:c16="http://schemas.microsoft.com/office/drawing/2014/chart" uri="{C3380CC4-5D6E-409C-BE32-E72D297353CC}">
                <c16:uniqueId val="{00000005-CA5E-41EA-AFA5-60A28DF76C8B}"/>
              </c:ext>
            </c:extLst>
          </c:dPt>
          <c:dPt>
            <c:idx val="4"/>
            <c:bubble3D val="0"/>
            <c:spPr>
              <a:solidFill>
                <a:schemeClr val="accent2"/>
              </a:solidFill>
            </c:spPr>
            <c:extLst xmlns:c16r2="http://schemas.microsoft.com/office/drawing/2015/06/chart">
              <c:ext xmlns:c16="http://schemas.microsoft.com/office/drawing/2014/chart" uri="{C3380CC4-5D6E-409C-BE32-E72D297353CC}">
                <c16:uniqueId val="{00000007-CA5E-41EA-AFA5-60A28DF76C8B}"/>
              </c:ext>
            </c:extLst>
          </c:dPt>
          <c:dPt>
            <c:idx val="5"/>
            <c:bubble3D val="0"/>
            <c:spPr>
              <a:solidFill>
                <a:srgbClr val="FFC000"/>
              </a:solidFill>
            </c:spPr>
            <c:extLst xmlns:c16r2="http://schemas.microsoft.com/office/drawing/2015/06/chart">
              <c:ext xmlns:c16="http://schemas.microsoft.com/office/drawing/2014/chart" uri="{C3380CC4-5D6E-409C-BE32-E72D297353CC}">
                <c16:uniqueId val="{00000009-CA5E-41EA-AFA5-60A28DF76C8B}"/>
              </c:ext>
            </c:extLst>
          </c:dPt>
          <c:dPt>
            <c:idx val="6"/>
            <c:bubble3D val="0"/>
            <c:spPr>
              <a:solidFill>
                <a:srgbClr val="92D050"/>
              </a:solidFill>
            </c:spPr>
            <c:extLst xmlns:c16r2="http://schemas.microsoft.com/office/drawing/2015/06/chart">
              <c:ext xmlns:c16="http://schemas.microsoft.com/office/drawing/2014/chart" uri="{C3380CC4-5D6E-409C-BE32-E72D297353CC}">
                <c16:uniqueId val="{0000000B-CA5E-41EA-AFA5-60A28DF76C8B}"/>
              </c:ext>
            </c:extLst>
          </c:dPt>
          <c:cat>
            <c:strRef>
              <c:f>Sheet1!$A$2:$A$8</c:f>
              <c:strCache>
                <c:ptCount val="7"/>
                <c:pt idx="0">
                  <c:v>Exchange</c:v>
                </c:pt>
                <c:pt idx="1">
                  <c:v>Facebook</c:v>
                </c:pt>
                <c:pt idx="2">
                  <c:v>YouTube</c:v>
                </c:pt>
                <c:pt idx="3">
                  <c:v>SharePoint</c:v>
                </c:pt>
                <c:pt idx="4">
                  <c:v>Video</c:v>
                </c:pt>
                <c:pt idx="5">
                  <c:v>Citrix</c:v>
                </c:pt>
                <c:pt idx="6">
                  <c:v>Voice</c:v>
                </c:pt>
              </c:strCache>
            </c:strRef>
          </c:cat>
          <c:val>
            <c:numRef>
              <c:f>Sheet1!$B$2:$B$8</c:f>
              <c:numCache>
                <c:formatCode>General</c:formatCode>
                <c:ptCount val="7"/>
                <c:pt idx="0">
                  <c:v>30</c:v>
                </c:pt>
                <c:pt idx="1">
                  <c:v>20</c:v>
                </c:pt>
                <c:pt idx="2">
                  <c:v>20</c:v>
                </c:pt>
                <c:pt idx="3">
                  <c:v>10</c:v>
                </c:pt>
                <c:pt idx="4">
                  <c:v>10</c:v>
                </c:pt>
                <c:pt idx="5">
                  <c:v>5</c:v>
                </c:pt>
                <c:pt idx="6">
                  <c:v>5</c:v>
                </c:pt>
              </c:numCache>
            </c:numRef>
          </c:val>
          <c:extLst xmlns:c16r2="http://schemas.microsoft.com/office/drawing/2015/06/chart">
            <c:ext xmlns:c16="http://schemas.microsoft.com/office/drawing/2014/chart" uri="{C3380CC4-5D6E-409C-BE32-E72D297353CC}">
              <c16:uniqueId val="{0000000C-CA5E-41EA-AFA5-60A28DF76C8B}"/>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4197530864197505"/>
          <c:y val="7.8551691455234801E-2"/>
          <c:w val="0.342592592592593"/>
          <c:h val="0.74141513560804895"/>
        </c:manualLayout>
      </c:layout>
      <c:overlay val="0"/>
      <c:txPr>
        <a:bodyPr/>
        <a:lstStyle/>
        <a:p>
          <a:pPr>
            <a:defRPr sz="1200"/>
          </a:pPr>
          <a:endParaRPr lang="ru-RU"/>
        </a:p>
      </c:txPr>
    </c:legend>
    <c:plotVisOnly val="1"/>
    <c:dispBlanksAs val="gap"/>
    <c:showDLblsOverMax val="0"/>
  </c:chart>
  <c:txPr>
    <a:bodyPr/>
    <a:lstStyle/>
    <a:p>
      <a:pPr>
        <a:defRPr sz="900"/>
      </a:pPr>
      <a:endParaRPr lang="ru-RU"/>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C8C7837-B030-4A96-9EB5-8DEA7C16472D}" type="datetimeFigureOut">
              <a:rPr lang="en-US" smtClean="0"/>
              <a:t>4/11/2017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A7F535-F88D-4CF3-A874-10A921E6E1E3}" type="slidenum">
              <a:rPr lang="en-US" smtClean="0"/>
              <a:t>‹#›</a:t>
            </a:fld>
            <a:endParaRPr lang="en-US"/>
          </a:p>
        </p:txBody>
      </p:sp>
    </p:spTree>
    <p:extLst>
      <p:ext uri="{BB962C8B-B14F-4D97-AF65-F5344CB8AC3E}">
        <p14:creationId xmlns:p14="http://schemas.microsoft.com/office/powerpoint/2010/main" val="234736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95636B-8193-487F-8E51-05E827E3AAF8}" type="datetimeFigureOut">
              <a:rPr lang="en-US" smtClean="0"/>
              <a:t>4/11/2017</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39E940-AA86-4A31-9AEB-104F9633BD52}" type="slidenum">
              <a:rPr lang="en-US" smtClean="0"/>
              <a:t>‹#›</a:t>
            </a:fld>
            <a:endParaRPr lang="en-US"/>
          </a:p>
        </p:txBody>
      </p:sp>
    </p:spTree>
    <p:extLst>
      <p:ext uri="{BB962C8B-B14F-4D97-AF65-F5344CB8AC3E}">
        <p14:creationId xmlns:p14="http://schemas.microsoft.com/office/powerpoint/2010/main" val="4169371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Welcome. My</a:t>
            </a:r>
            <a:r>
              <a:rPr lang="en-US" baseline="0" dirty="0"/>
              <a:t> name is &lt;presenter&gt; and I’m about to share Riverbed’s vision of the evolving IT trends that we are seeing within our customer base. We’ll discuss the various degree of transformations within the IT architecture. We’ll discuss the evolving challenges IT executives have to face, and we’ll discuss how Riverbed is addressing those challenges today. Finally we’ll share with you our technology plans to increase the value we are providing to you and your organization.</a:t>
            </a:r>
          </a:p>
          <a:p>
            <a:endParaRPr lang="en-US" dirty="0"/>
          </a:p>
        </p:txBody>
      </p:sp>
      <p:sp>
        <p:nvSpPr>
          <p:cNvPr id="4" name="Slide Number Placeholder 3"/>
          <p:cNvSpPr>
            <a:spLocks noGrp="1"/>
          </p:cNvSpPr>
          <p:nvPr>
            <p:ph type="sldNum" sz="quarter" idx="10"/>
          </p:nvPr>
        </p:nvSpPr>
        <p:spPr/>
        <p:txBody>
          <a:bodyPr/>
          <a:lstStyle/>
          <a:p>
            <a:fld id="{DB39E940-AA86-4A31-9AEB-104F9633BD52}" type="slidenum">
              <a:rPr lang="en-US" smtClean="0"/>
              <a:t>1</a:t>
            </a:fld>
            <a:endParaRPr lang="en-US"/>
          </a:p>
        </p:txBody>
      </p:sp>
    </p:spTree>
    <p:extLst>
      <p:ext uri="{BB962C8B-B14F-4D97-AF65-F5344CB8AC3E}">
        <p14:creationId xmlns:p14="http://schemas.microsoft.com/office/powerpoint/2010/main" val="1260679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9E940-AA86-4A31-9AEB-104F9633BD52}" type="slidenum">
              <a:rPr lang="en-US" smtClean="0"/>
              <a:t>19</a:t>
            </a:fld>
            <a:endParaRPr lang="en-US"/>
          </a:p>
        </p:txBody>
      </p:sp>
    </p:spTree>
    <p:extLst>
      <p:ext uri="{BB962C8B-B14F-4D97-AF65-F5344CB8AC3E}">
        <p14:creationId xmlns:p14="http://schemas.microsoft.com/office/powerpoint/2010/main" val="1044773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case you haven’t heard we have some competitors</a:t>
            </a:r>
            <a:r>
              <a:rPr lang="en-US" baseline="0"/>
              <a:t> out there for both AppResponse and NetShark. Of course they can’t really compete with our products but they try.</a:t>
            </a:r>
          </a:p>
          <a:p>
            <a:endParaRPr lang="en-US" baseline="0"/>
          </a:p>
          <a:p>
            <a:r>
              <a:rPr lang="en-US" baseline="0"/>
              <a:t>This is not intended to be an extensive discussion on competition for AppResponse 11 but we will touch on a few things.</a:t>
            </a:r>
          </a:p>
          <a:p>
            <a:endParaRPr lang="en-US" baseline="0"/>
          </a:p>
          <a:p>
            <a:r>
              <a:rPr lang="en-US" baseline="0"/>
              <a:t>Among the competitors we have </a:t>
            </a:r>
            <a:r>
              <a:rPr lang="en-US" baseline="0" err="1"/>
              <a:t>NetScout</a:t>
            </a:r>
            <a:r>
              <a:rPr lang="en-US" baseline="0"/>
              <a:t>, </a:t>
            </a:r>
            <a:r>
              <a:rPr lang="en-US" baseline="0" err="1"/>
              <a:t>Niksun</a:t>
            </a:r>
            <a:r>
              <a:rPr lang="en-US" baseline="0"/>
              <a:t>, Fluke, NI, Compuware, and more. </a:t>
            </a:r>
          </a:p>
          <a:p>
            <a:endParaRPr lang="en-US" baseline="0"/>
          </a:p>
          <a:p>
            <a:r>
              <a:rPr lang="en-US" baseline="0"/>
              <a:t>AppResponse 11 does bring a number of advantages that will help us win over the competition:</a:t>
            </a:r>
          </a:p>
          <a:p>
            <a:pPr marL="171450" indent="-171450">
              <a:buFontTx/>
              <a:buChar char="-"/>
            </a:pPr>
            <a:r>
              <a:rPr lang="en-US" baseline="0"/>
              <a:t>We provide both NPMD and Network APM in a single box.</a:t>
            </a:r>
          </a:p>
          <a:p>
            <a:pPr marL="171450" indent="-171450">
              <a:buFontTx/>
              <a:buChar char="-"/>
            </a:pPr>
            <a:r>
              <a:rPr lang="en-US" baseline="0"/>
              <a:t>We support multiple capture jobs AND the ability to have independent filters for each job</a:t>
            </a:r>
          </a:p>
          <a:p>
            <a:pPr marL="171450" indent="-171450">
              <a:buFontTx/>
              <a:buChar char="-"/>
            </a:pPr>
            <a:r>
              <a:rPr lang="en-US" baseline="0"/>
              <a:t>We are and have been a leader in the Gartner MQ</a:t>
            </a:r>
          </a:p>
          <a:p>
            <a:pPr marL="171450" indent="-171450">
              <a:buFontTx/>
              <a:buChar char="-"/>
            </a:pPr>
            <a:r>
              <a:rPr lang="en-US" baseline="0"/>
              <a:t>And of course there is the close integration with the rest of the SteelCentral and Riverbed technology product suites.</a:t>
            </a:r>
            <a:endParaRPr lang="en-US"/>
          </a:p>
        </p:txBody>
      </p:sp>
      <p:sp>
        <p:nvSpPr>
          <p:cNvPr id="4" name="Slide Number Placeholder 3"/>
          <p:cNvSpPr>
            <a:spLocks noGrp="1"/>
          </p:cNvSpPr>
          <p:nvPr>
            <p:ph type="sldNum" sz="quarter" idx="10"/>
          </p:nvPr>
        </p:nvSpPr>
        <p:spPr/>
        <p:txBody>
          <a:bodyPr/>
          <a:lstStyle/>
          <a:p>
            <a:fld id="{DB39E940-AA86-4A31-9AEB-104F9633BD52}"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792774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9E940-AA86-4A31-9AEB-104F9633BD52}" type="slidenum">
              <a:rPr lang="en-US" smtClean="0"/>
              <a:t>21</a:t>
            </a:fld>
            <a:endParaRPr lang="en-US"/>
          </a:p>
        </p:txBody>
      </p:sp>
    </p:spTree>
    <p:extLst>
      <p:ext uri="{BB962C8B-B14F-4D97-AF65-F5344CB8AC3E}">
        <p14:creationId xmlns:p14="http://schemas.microsoft.com/office/powerpoint/2010/main" val="878552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9E940-AA86-4A31-9AEB-104F9633BD52}" type="slidenum">
              <a:rPr lang="en-US" smtClean="0"/>
              <a:t>22</a:t>
            </a:fld>
            <a:endParaRPr lang="en-US"/>
          </a:p>
        </p:txBody>
      </p:sp>
    </p:spTree>
    <p:extLst>
      <p:ext uri="{BB962C8B-B14F-4D97-AF65-F5344CB8AC3E}">
        <p14:creationId xmlns:p14="http://schemas.microsoft.com/office/powerpoint/2010/main" val="4276620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9E940-AA86-4A31-9AEB-104F9633BD52}" type="slidenum">
              <a:rPr lang="en-US" smtClean="0"/>
              <a:t>23</a:t>
            </a:fld>
            <a:endParaRPr lang="en-US"/>
          </a:p>
        </p:txBody>
      </p:sp>
    </p:spTree>
    <p:extLst>
      <p:ext uri="{BB962C8B-B14F-4D97-AF65-F5344CB8AC3E}">
        <p14:creationId xmlns:p14="http://schemas.microsoft.com/office/powerpoint/2010/main" val="3815905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9E940-AA86-4A31-9AEB-104F9633BD52}" type="slidenum">
              <a:rPr lang="en-US" smtClean="0"/>
              <a:t>27</a:t>
            </a:fld>
            <a:endParaRPr lang="en-US"/>
          </a:p>
        </p:txBody>
      </p:sp>
    </p:spTree>
    <p:extLst>
      <p:ext uri="{BB962C8B-B14F-4D97-AF65-F5344CB8AC3E}">
        <p14:creationId xmlns:p14="http://schemas.microsoft.com/office/powerpoint/2010/main" val="3065728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9E940-AA86-4A31-9AEB-104F9633BD52}" type="slidenum">
              <a:rPr lang="en-US" smtClean="0"/>
              <a:t>29</a:t>
            </a:fld>
            <a:endParaRPr lang="en-US"/>
          </a:p>
        </p:txBody>
      </p:sp>
    </p:spTree>
    <p:extLst>
      <p:ext uri="{BB962C8B-B14F-4D97-AF65-F5344CB8AC3E}">
        <p14:creationId xmlns:p14="http://schemas.microsoft.com/office/powerpoint/2010/main" val="3124599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9E940-AA86-4A31-9AEB-104F9633BD52}" type="slidenum">
              <a:rPr lang="en-US" smtClean="0"/>
              <a:t>30</a:t>
            </a:fld>
            <a:endParaRPr lang="en-US"/>
          </a:p>
        </p:txBody>
      </p:sp>
    </p:spTree>
    <p:extLst>
      <p:ext uri="{BB962C8B-B14F-4D97-AF65-F5344CB8AC3E}">
        <p14:creationId xmlns:p14="http://schemas.microsoft.com/office/powerpoint/2010/main" val="1028660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9E940-AA86-4A31-9AEB-104F9633BD52}" type="slidenum">
              <a:rPr lang="en-US" smtClean="0"/>
              <a:t>32</a:t>
            </a:fld>
            <a:endParaRPr lang="en-US"/>
          </a:p>
        </p:txBody>
      </p:sp>
    </p:spTree>
    <p:extLst>
      <p:ext uri="{BB962C8B-B14F-4D97-AF65-F5344CB8AC3E}">
        <p14:creationId xmlns:p14="http://schemas.microsoft.com/office/powerpoint/2010/main" val="2320335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9E940-AA86-4A31-9AEB-104F9633BD52}" type="slidenum">
              <a:rPr lang="en-US" smtClean="0"/>
              <a:t>33</a:t>
            </a:fld>
            <a:endParaRPr lang="en-US"/>
          </a:p>
        </p:txBody>
      </p:sp>
    </p:spTree>
    <p:extLst>
      <p:ext uri="{BB962C8B-B14F-4D97-AF65-F5344CB8AC3E}">
        <p14:creationId xmlns:p14="http://schemas.microsoft.com/office/powerpoint/2010/main" val="3863826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smtClean="0"/>
          </a:p>
          <a:p>
            <a:r>
              <a:rPr lang="ru-RU" dirty="0" smtClean="0"/>
              <a:t>Перерисовать</a:t>
            </a:r>
            <a:r>
              <a:rPr lang="en-US" dirty="0" smtClean="0"/>
              <a:t>/</a:t>
            </a:r>
            <a:r>
              <a:rPr lang="ru-RU" dirty="0" smtClean="0"/>
              <a:t> дополнить</a:t>
            </a:r>
          </a:p>
          <a:p>
            <a:r>
              <a:rPr lang="ru-RU" dirty="0" smtClean="0"/>
              <a:t>Итак что мы проповедуем</a:t>
            </a:r>
            <a:r>
              <a:rPr lang="en-US" dirty="0" smtClean="0"/>
              <a:t>?  </a:t>
            </a:r>
          </a:p>
          <a:p>
            <a:r>
              <a:rPr lang="ru-RU" dirty="0" smtClean="0"/>
              <a:t>в отличие от многих конкурентных решений</a:t>
            </a:r>
            <a:r>
              <a:rPr lang="en-US" dirty="0" smtClean="0"/>
              <a:t>, Riverbed Performance Management </a:t>
            </a:r>
            <a:r>
              <a:rPr lang="ru-RU" dirty="0" smtClean="0"/>
              <a:t>единственный производитель предоставляющий возможность </a:t>
            </a:r>
            <a:r>
              <a:rPr lang="ru-RU" dirty="0" err="1" smtClean="0"/>
              <a:t>мониторить</a:t>
            </a:r>
            <a:r>
              <a:rPr lang="ru-RU" dirty="0" smtClean="0"/>
              <a:t> и связать воедино три важнейшие составляющие современной инфраструктуры доставки приложений</a:t>
            </a:r>
            <a:r>
              <a:rPr lang="en-US" dirty="0" smtClean="0"/>
              <a:t>.</a:t>
            </a:r>
          </a:p>
          <a:p>
            <a:r>
              <a:rPr lang="en-US" dirty="0" smtClean="0"/>
              <a:t> </a:t>
            </a:r>
          </a:p>
          <a:p>
            <a:r>
              <a:rPr lang="ru-RU" dirty="0" smtClean="0"/>
              <a:t>Более того – наши</a:t>
            </a:r>
            <a:r>
              <a:rPr lang="ru-RU" baseline="0" dirty="0" smtClean="0"/>
              <a:t> решения по оптимизации трафика проектируются с учётом необходимости отслеживать пользовательский опыт, состояние инфраструктуры и производительность приложений</a:t>
            </a:r>
            <a:r>
              <a:rPr lang="en-US" dirty="0" smtClean="0"/>
              <a:t>.</a:t>
            </a:r>
          </a:p>
          <a:p>
            <a:r>
              <a:rPr lang="en-US" dirty="0" smtClean="0"/>
              <a:t> </a:t>
            </a:r>
          </a:p>
          <a:p>
            <a:r>
              <a:rPr lang="ru-RU" dirty="0" smtClean="0"/>
              <a:t>Таким образом мы можем</a:t>
            </a:r>
            <a:r>
              <a:rPr lang="ru-RU" baseline="0" dirty="0" smtClean="0"/>
              <a:t> предоставить наиболее полное и изящное решение мониторинга производительности критически важных приложений в не зависимости от их сложности </a:t>
            </a:r>
            <a:r>
              <a:rPr lang="en-US" dirty="0" smtClean="0"/>
              <a:t>.</a:t>
            </a:r>
          </a:p>
          <a:p>
            <a:endParaRPr lang="en-US" dirty="0"/>
          </a:p>
        </p:txBody>
      </p:sp>
      <p:sp>
        <p:nvSpPr>
          <p:cNvPr id="4" name="Slide Number Placeholder 3"/>
          <p:cNvSpPr>
            <a:spLocks noGrp="1"/>
          </p:cNvSpPr>
          <p:nvPr>
            <p:ph type="sldNum" sz="quarter" idx="10"/>
          </p:nvPr>
        </p:nvSpPr>
        <p:spPr/>
        <p:txBody>
          <a:bodyPr/>
          <a:lstStyle/>
          <a:p>
            <a:fld id="{DB39E940-AA86-4A31-9AEB-104F9633BD52}" type="slidenum">
              <a:rPr lang="en-US" smtClean="0"/>
              <a:t>2</a:t>
            </a:fld>
            <a:endParaRPr lang="en-US"/>
          </a:p>
        </p:txBody>
      </p:sp>
    </p:spTree>
    <p:extLst>
      <p:ext uri="{BB962C8B-B14F-4D97-AF65-F5344CB8AC3E}">
        <p14:creationId xmlns:p14="http://schemas.microsoft.com/office/powerpoint/2010/main" val="3845182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9E940-AA86-4A31-9AEB-104F9633BD52}" type="slidenum">
              <a:rPr lang="en-US" smtClean="0"/>
              <a:t>34</a:t>
            </a:fld>
            <a:endParaRPr lang="en-US"/>
          </a:p>
        </p:txBody>
      </p:sp>
    </p:spTree>
    <p:extLst>
      <p:ext uri="{BB962C8B-B14F-4D97-AF65-F5344CB8AC3E}">
        <p14:creationId xmlns:p14="http://schemas.microsoft.com/office/powerpoint/2010/main" val="2248111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9E940-AA86-4A31-9AEB-104F9633BD52}" type="slidenum">
              <a:rPr lang="en-US" smtClean="0"/>
              <a:t>35</a:t>
            </a:fld>
            <a:endParaRPr lang="en-US"/>
          </a:p>
        </p:txBody>
      </p:sp>
    </p:spTree>
    <p:extLst>
      <p:ext uri="{BB962C8B-B14F-4D97-AF65-F5344CB8AC3E}">
        <p14:creationId xmlns:p14="http://schemas.microsoft.com/office/powerpoint/2010/main" val="1752719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9E940-AA86-4A31-9AEB-104F9633BD52}" type="slidenum">
              <a:rPr lang="en-US" smtClean="0"/>
              <a:t>36</a:t>
            </a:fld>
            <a:endParaRPr lang="en-US"/>
          </a:p>
        </p:txBody>
      </p:sp>
    </p:spTree>
    <p:extLst>
      <p:ext uri="{BB962C8B-B14F-4D97-AF65-F5344CB8AC3E}">
        <p14:creationId xmlns:p14="http://schemas.microsoft.com/office/powerpoint/2010/main" val="3578127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9E940-AA86-4A31-9AEB-104F9633BD52}" type="slidenum">
              <a:rPr lang="en-US" smtClean="0"/>
              <a:t>37</a:t>
            </a:fld>
            <a:endParaRPr lang="en-US"/>
          </a:p>
        </p:txBody>
      </p:sp>
    </p:spTree>
    <p:extLst>
      <p:ext uri="{BB962C8B-B14F-4D97-AF65-F5344CB8AC3E}">
        <p14:creationId xmlns:p14="http://schemas.microsoft.com/office/powerpoint/2010/main" val="895789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9E940-AA86-4A31-9AEB-104F9633BD52}" type="slidenum">
              <a:rPr lang="en-US" smtClean="0"/>
              <a:t>38</a:t>
            </a:fld>
            <a:endParaRPr lang="en-US"/>
          </a:p>
        </p:txBody>
      </p:sp>
    </p:spTree>
    <p:extLst>
      <p:ext uri="{BB962C8B-B14F-4D97-AF65-F5344CB8AC3E}">
        <p14:creationId xmlns:p14="http://schemas.microsoft.com/office/powerpoint/2010/main" val="3374201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9E940-AA86-4A31-9AEB-104F9633BD52}" type="slidenum">
              <a:rPr lang="en-US" smtClean="0"/>
              <a:t>39</a:t>
            </a:fld>
            <a:endParaRPr lang="en-US"/>
          </a:p>
        </p:txBody>
      </p:sp>
    </p:spTree>
    <p:extLst>
      <p:ext uri="{BB962C8B-B14F-4D97-AF65-F5344CB8AC3E}">
        <p14:creationId xmlns:p14="http://schemas.microsoft.com/office/powerpoint/2010/main" val="3846875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9E940-AA86-4A31-9AEB-104F9633BD52}" type="slidenum">
              <a:rPr lang="en-US" smtClean="0"/>
              <a:t>40</a:t>
            </a:fld>
            <a:endParaRPr lang="en-US"/>
          </a:p>
        </p:txBody>
      </p:sp>
    </p:spTree>
    <p:extLst>
      <p:ext uri="{BB962C8B-B14F-4D97-AF65-F5344CB8AC3E}">
        <p14:creationId xmlns:p14="http://schemas.microsoft.com/office/powerpoint/2010/main" val="3216405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solidFill>
                  <a:prstClr val="black"/>
                </a:solidFill>
              </a:rPr>
              <a:t>Tech Support Release Training		</a:t>
            </a:r>
            <a:fld id="{BEDECCF4-6376-4FF6-B3B6-DC503279E91E}" type="slidenum">
              <a:rPr lang="en-US" smtClean="0">
                <a:solidFill>
                  <a:prstClr val="black"/>
                </a:solidFill>
              </a:rPr>
              <a:pPr>
                <a:defRPr/>
              </a:pPr>
              <a:t>41</a:t>
            </a:fld>
            <a:endParaRPr lang="en-US">
              <a:solidFill>
                <a:prstClr val="black"/>
              </a:solidFill>
            </a:endParaRPr>
          </a:p>
        </p:txBody>
      </p:sp>
      <p:sp>
        <p:nvSpPr>
          <p:cNvPr id="5" name="Footer Placeholder 4"/>
          <p:cNvSpPr>
            <a:spLocks noGrp="1"/>
          </p:cNvSpPr>
          <p:nvPr>
            <p:ph type="ftr" sz="quarter" idx="11"/>
          </p:nvPr>
        </p:nvSpPr>
        <p:spPr/>
        <p:txBody>
          <a:bodyPr/>
          <a:lstStyle/>
          <a:p>
            <a:pPr>
              <a:defRPr/>
            </a:pPr>
            <a:r>
              <a:rPr lang="en-US">
                <a:solidFill>
                  <a:prstClr val="black"/>
                </a:solidFill>
              </a:rPr>
              <a:t>© 2012 Riverbed Technology	 Company Confidential and Proprietary Information – Duplication Prohibited</a:t>
            </a:r>
          </a:p>
        </p:txBody>
      </p:sp>
    </p:spTree>
    <p:extLst>
      <p:ext uri="{BB962C8B-B14F-4D97-AF65-F5344CB8AC3E}">
        <p14:creationId xmlns:p14="http://schemas.microsoft.com/office/powerpoint/2010/main" val="396168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solidFill>
                  <a:prstClr val="black"/>
                </a:solidFill>
              </a:rPr>
              <a:t>Tech Support Release Training		</a:t>
            </a:r>
            <a:fld id="{BEDECCF4-6376-4FF6-B3B6-DC503279E91E}" type="slidenum">
              <a:rPr lang="en-US" smtClean="0">
                <a:solidFill>
                  <a:prstClr val="black"/>
                </a:solidFill>
              </a:rPr>
              <a:pPr>
                <a:defRPr/>
              </a:pPr>
              <a:t>42</a:t>
            </a:fld>
            <a:endParaRPr lang="en-US">
              <a:solidFill>
                <a:prstClr val="black"/>
              </a:solidFill>
            </a:endParaRPr>
          </a:p>
        </p:txBody>
      </p:sp>
      <p:sp>
        <p:nvSpPr>
          <p:cNvPr id="5" name="Footer Placeholder 4"/>
          <p:cNvSpPr>
            <a:spLocks noGrp="1"/>
          </p:cNvSpPr>
          <p:nvPr>
            <p:ph type="ftr" sz="quarter" idx="11"/>
          </p:nvPr>
        </p:nvSpPr>
        <p:spPr/>
        <p:txBody>
          <a:bodyPr/>
          <a:lstStyle/>
          <a:p>
            <a:pPr>
              <a:defRPr/>
            </a:pPr>
            <a:r>
              <a:rPr lang="en-US">
                <a:solidFill>
                  <a:prstClr val="black"/>
                </a:solidFill>
              </a:rPr>
              <a:t>© 2012 Riverbed Technology	 Company Confidential and Proprietary Information – Duplication Prohibited</a:t>
            </a:r>
          </a:p>
        </p:txBody>
      </p:sp>
    </p:spTree>
    <p:extLst>
      <p:ext uri="{BB962C8B-B14F-4D97-AF65-F5344CB8AC3E}">
        <p14:creationId xmlns:p14="http://schemas.microsoft.com/office/powerpoint/2010/main" val="1348591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9E940-AA86-4A31-9AEB-104F9633BD52}" type="slidenum">
              <a:rPr lang="en-US" smtClean="0"/>
              <a:t>43</a:t>
            </a:fld>
            <a:endParaRPr lang="en-US"/>
          </a:p>
        </p:txBody>
      </p:sp>
    </p:spTree>
    <p:extLst>
      <p:ext uri="{BB962C8B-B14F-4D97-AF65-F5344CB8AC3E}">
        <p14:creationId xmlns:p14="http://schemas.microsoft.com/office/powerpoint/2010/main" val="423668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1828" y="4489386"/>
            <a:ext cx="6698147" cy="4253103"/>
          </a:xfrm>
        </p:spPr>
        <p:txBody>
          <a:bodyPr>
            <a:normAutofit/>
          </a:bodyPr>
          <a:lstStyle/>
          <a:p>
            <a:pPr lvl="0"/>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Aternity has helped enterprise customers around the world address four major technology transformation trends, and I’ll show you a short demo tailored to the challenge that is upper-most on your agenda.  Which of these areas is keeping you up at night?</a:t>
            </a:r>
          </a:p>
          <a:p>
            <a:pPr lvl="0"/>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&lt;sales, if you run this deck in slide show mode, you’ll get a hyperlink by hovering over the top black section of each of the 4 columns. If you click on the hyperlink, you’ll be brought to the section in the back part of the deck that provides a list of the top business and technical challenges addressed by other customers for each of the 4 areas. Your goal for this slide is to have a discussion w/customer to extract their top challenges in whatever initiative is of highest concern. If you can do this without going to the back of the deck that’s OK, so long as you generate discussion.&gt;</a:t>
            </a:r>
          </a:p>
          <a:p>
            <a:pPr lvl="0"/>
            <a:endParaRPr lang="en-US"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&lt;sales, if you want to cite some examples of successes we’ve had in these area, or if you get asked, here’s a summary&gt;</a:t>
            </a:r>
            <a:endParaRPr lang="en-US" sz="10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r>
              <a:rPr lang="en-US" sz="1000" b="1" dirty="0">
                <a:solidFill>
                  <a:prstClr val="black"/>
                </a:solidFill>
                <a:latin typeface="Tahoma" panose="020B0604030504040204" pitchFamily="34" charset="0"/>
                <a:ea typeface="Tahoma" panose="020B0604030504040204" pitchFamily="34" charset="0"/>
                <a:cs typeface="Tahoma" panose="020B0604030504040204" pitchFamily="34" charset="0"/>
              </a:rPr>
              <a:t>CHANGE MANAGEMENT: MULTI-NATIONAL TECH &amp; CONSULTING COMPANY:</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  Eliminated 98% of manual stop watch testing for 7,500 end users after successfully migrating Siebel from Tokyo to a new Sydney data center</a:t>
            </a:r>
            <a:endParaRPr lang="en-US" sz="10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r>
              <a:rPr lang="en-US" sz="1000" b="1" dirty="0">
                <a:solidFill>
                  <a:prstClr val="black"/>
                </a:solidFill>
                <a:latin typeface="Tahoma" panose="020B0604030504040204" pitchFamily="34" charset="0"/>
                <a:ea typeface="Tahoma" panose="020B0604030504040204" pitchFamily="34" charset="0"/>
                <a:cs typeface="Tahoma" panose="020B0604030504040204" pitchFamily="34" charset="0"/>
              </a:rPr>
              <a:t>VIRTUALIZATION: LARGE CHEMICAL PROVIDER:  </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validated no degradation in compliance with SLA thresholds after migrating LotusNotes and SAP apps to VDI infrastructure, which is hosted by Dell</a:t>
            </a:r>
          </a:p>
          <a:p>
            <a:r>
              <a:rPr lang="en-US" sz="1000" b="1" dirty="0">
                <a:solidFill>
                  <a:prstClr val="black"/>
                </a:solidFill>
                <a:latin typeface="Tahoma" panose="020B0604030504040204" pitchFamily="34" charset="0"/>
                <a:ea typeface="Tahoma" panose="020B0604030504040204" pitchFamily="34" charset="0"/>
                <a:cs typeface="Tahoma" panose="020B0604030504040204" pitchFamily="34" charset="0"/>
              </a:rPr>
              <a:t>CLOUD : LARGE HEALTHCARE PROVIDER:</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  Reduced time to do patient care business activities on its cloud hosted EHR app from approx 5 sec to approx 1 sec by identifying a problem in the app.</a:t>
            </a:r>
            <a:endParaRPr lang="en-US" sz="10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r>
              <a:rPr lang="en-US" sz="1000" b="1" dirty="0">
                <a:solidFill>
                  <a:prstClr val="black"/>
                </a:solidFill>
                <a:latin typeface="Tahoma" panose="020B0604030504040204" pitchFamily="34" charset="0"/>
                <a:ea typeface="Tahoma" panose="020B0604030504040204" pitchFamily="34" charset="0"/>
                <a:cs typeface="Tahoma" panose="020B0604030504040204" pitchFamily="34" charset="0"/>
              </a:rPr>
              <a:t>MOBILITY: GLOBAL COMMUNICATION SERVICE PROVIDER:</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  transitioning from traditional check-in lines to iPads in stores. Aternity for Mobile is used to monitor the new app and to provide analytics around the impact of Wi-Fi, mobile, signal strength, retail store and model on the user experience and behavior.  </a:t>
            </a:r>
            <a:r>
              <a:rPr lang="en-US" sz="1000" b="1" dirty="0">
                <a:solidFill>
                  <a:prstClr val="black"/>
                </a:solidFill>
                <a:latin typeface="Tahoma" panose="020B0604030504040204" pitchFamily="34" charset="0"/>
                <a:ea typeface="Tahoma" panose="020B0604030504040204" pitchFamily="34" charset="0"/>
                <a:cs typeface="Tahoma" panose="020B0604030504040204" pitchFamily="34" charset="0"/>
              </a:rPr>
              <a:t>COMPANY </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is transitioning from laptops to “tech-on-premise” to iPads, due to the nature of their technicians being mobile – analytics of performance and usage by location and signal strength is critical.</a:t>
            </a:r>
          </a:p>
        </p:txBody>
      </p:sp>
      <p:sp>
        <p:nvSpPr>
          <p:cNvPr id="4" name="Slide Number Placeholder 3"/>
          <p:cNvSpPr>
            <a:spLocks noGrp="1"/>
          </p:cNvSpPr>
          <p:nvPr>
            <p:ph type="sldNum" sz="quarter" idx="10"/>
          </p:nvPr>
        </p:nvSpPr>
        <p:spPr/>
        <p:txBody>
          <a:bodyPr/>
          <a:lstStyle/>
          <a:p>
            <a:pPr marL="0" marR="0" lvl="0" indent="0" algn="r" defTabSz="932871" rtl="0" eaLnBrk="1" fontAlgn="auto" latinLnBrk="0" hangingPunct="1">
              <a:lnSpc>
                <a:spcPct val="100000"/>
              </a:lnSpc>
              <a:spcBef>
                <a:spcPts val="0"/>
              </a:spcBef>
              <a:spcAft>
                <a:spcPts val="0"/>
              </a:spcAft>
              <a:buClrTx/>
              <a:buSzTx/>
              <a:buFontTx/>
              <a:buNone/>
              <a:tabLst/>
              <a:defRPr/>
            </a:pPr>
            <a:fld id="{EAFAC689-71EE-44E0-9890-A77C759C583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871"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1142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9E940-AA86-4A31-9AEB-104F9633BD52}" type="slidenum">
              <a:rPr lang="en-US" smtClean="0"/>
              <a:t>44</a:t>
            </a:fld>
            <a:endParaRPr lang="en-US"/>
          </a:p>
        </p:txBody>
      </p:sp>
    </p:spTree>
    <p:extLst>
      <p:ext uri="{BB962C8B-B14F-4D97-AF65-F5344CB8AC3E}">
        <p14:creationId xmlns:p14="http://schemas.microsoft.com/office/powerpoint/2010/main" val="2823246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solidFill>
                  <a:prstClr val="black"/>
                </a:solidFill>
              </a:rPr>
              <a:t>Tech Support Release Training		</a:t>
            </a:r>
            <a:fld id="{BEDECCF4-6376-4FF6-B3B6-DC503279E91E}" type="slidenum">
              <a:rPr lang="en-US" smtClean="0">
                <a:solidFill>
                  <a:prstClr val="black"/>
                </a:solidFill>
              </a:rPr>
              <a:pPr>
                <a:defRPr/>
              </a:pPr>
              <a:t>45</a:t>
            </a:fld>
            <a:endParaRPr lang="en-US">
              <a:solidFill>
                <a:prstClr val="black"/>
              </a:solidFill>
            </a:endParaRPr>
          </a:p>
        </p:txBody>
      </p:sp>
      <p:sp>
        <p:nvSpPr>
          <p:cNvPr id="5" name="Footer Placeholder 4"/>
          <p:cNvSpPr>
            <a:spLocks noGrp="1"/>
          </p:cNvSpPr>
          <p:nvPr>
            <p:ph type="ftr" sz="quarter" idx="11"/>
          </p:nvPr>
        </p:nvSpPr>
        <p:spPr/>
        <p:txBody>
          <a:bodyPr/>
          <a:lstStyle/>
          <a:p>
            <a:pPr>
              <a:defRPr/>
            </a:pPr>
            <a:r>
              <a:rPr lang="en-US">
                <a:solidFill>
                  <a:prstClr val="black"/>
                </a:solidFill>
              </a:rPr>
              <a:t>© 2012 Riverbed Technology	 Company Confidential and Proprietary Information – Duplication Prohibited</a:t>
            </a:r>
          </a:p>
        </p:txBody>
      </p:sp>
    </p:spTree>
    <p:extLst>
      <p:ext uri="{BB962C8B-B14F-4D97-AF65-F5344CB8AC3E}">
        <p14:creationId xmlns:p14="http://schemas.microsoft.com/office/powerpoint/2010/main" val="19950052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9E940-AA86-4A31-9AEB-104F9633BD52}" type="slidenum">
              <a:rPr lang="en-US" smtClean="0"/>
              <a:t>46</a:t>
            </a:fld>
            <a:endParaRPr lang="en-US"/>
          </a:p>
        </p:txBody>
      </p:sp>
    </p:spTree>
    <p:extLst>
      <p:ext uri="{BB962C8B-B14F-4D97-AF65-F5344CB8AC3E}">
        <p14:creationId xmlns:p14="http://schemas.microsoft.com/office/powerpoint/2010/main" val="8818311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9E940-AA86-4A31-9AEB-104F9633BD52}" type="slidenum">
              <a:rPr lang="en-US" smtClean="0"/>
              <a:t>47</a:t>
            </a:fld>
            <a:endParaRPr lang="en-US"/>
          </a:p>
        </p:txBody>
      </p:sp>
    </p:spTree>
    <p:extLst>
      <p:ext uri="{BB962C8B-B14F-4D97-AF65-F5344CB8AC3E}">
        <p14:creationId xmlns:p14="http://schemas.microsoft.com/office/powerpoint/2010/main" val="26349968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9E940-AA86-4A31-9AEB-104F9633BD52}" type="slidenum">
              <a:rPr lang="en-US" smtClean="0"/>
              <a:t>48</a:t>
            </a:fld>
            <a:endParaRPr lang="en-US"/>
          </a:p>
        </p:txBody>
      </p:sp>
    </p:spTree>
    <p:extLst>
      <p:ext uri="{BB962C8B-B14F-4D97-AF65-F5344CB8AC3E}">
        <p14:creationId xmlns:p14="http://schemas.microsoft.com/office/powerpoint/2010/main" val="26218457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9E940-AA86-4A31-9AEB-104F9633BD52}" type="slidenum">
              <a:rPr lang="en-US" smtClean="0"/>
              <a:t>49</a:t>
            </a:fld>
            <a:endParaRPr lang="en-US"/>
          </a:p>
        </p:txBody>
      </p:sp>
    </p:spTree>
    <p:extLst>
      <p:ext uri="{BB962C8B-B14F-4D97-AF65-F5344CB8AC3E}">
        <p14:creationId xmlns:p14="http://schemas.microsoft.com/office/powerpoint/2010/main" val="34731369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9E940-AA86-4A31-9AEB-104F9633BD52}" type="slidenum">
              <a:rPr lang="en-US" smtClean="0"/>
              <a:t>50</a:t>
            </a:fld>
            <a:endParaRPr lang="en-US"/>
          </a:p>
        </p:txBody>
      </p:sp>
    </p:spTree>
    <p:extLst>
      <p:ext uri="{BB962C8B-B14F-4D97-AF65-F5344CB8AC3E}">
        <p14:creationId xmlns:p14="http://schemas.microsoft.com/office/powerpoint/2010/main" val="13525936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9E940-AA86-4A31-9AEB-104F9633BD52}" type="slidenum">
              <a:rPr lang="en-US" smtClean="0"/>
              <a:t>51</a:t>
            </a:fld>
            <a:endParaRPr lang="en-US"/>
          </a:p>
        </p:txBody>
      </p:sp>
    </p:spTree>
    <p:extLst>
      <p:ext uri="{BB962C8B-B14F-4D97-AF65-F5344CB8AC3E}">
        <p14:creationId xmlns:p14="http://schemas.microsoft.com/office/powerpoint/2010/main" val="10699238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9E940-AA86-4A31-9AEB-104F9633BD52}" type="slidenum">
              <a:rPr lang="en-US" smtClean="0"/>
              <a:t>52</a:t>
            </a:fld>
            <a:endParaRPr lang="en-US"/>
          </a:p>
        </p:txBody>
      </p:sp>
    </p:spTree>
    <p:extLst>
      <p:ext uri="{BB962C8B-B14F-4D97-AF65-F5344CB8AC3E}">
        <p14:creationId xmlns:p14="http://schemas.microsoft.com/office/powerpoint/2010/main" val="4771809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9E940-AA86-4A31-9AEB-104F9633BD52}" type="slidenum">
              <a:rPr lang="en-US" smtClean="0"/>
              <a:t>53</a:t>
            </a:fld>
            <a:endParaRPr lang="en-US"/>
          </a:p>
        </p:txBody>
      </p:sp>
    </p:spTree>
    <p:extLst>
      <p:ext uri="{BB962C8B-B14F-4D97-AF65-F5344CB8AC3E}">
        <p14:creationId xmlns:p14="http://schemas.microsoft.com/office/powerpoint/2010/main" val="2614327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9E940-AA86-4A31-9AEB-104F9633BD52}" type="slidenum">
              <a:rPr lang="en-US" smtClean="0"/>
              <a:t>4</a:t>
            </a:fld>
            <a:endParaRPr lang="en-US"/>
          </a:p>
        </p:txBody>
      </p:sp>
    </p:spTree>
    <p:extLst>
      <p:ext uri="{BB962C8B-B14F-4D97-AF65-F5344CB8AC3E}">
        <p14:creationId xmlns:p14="http://schemas.microsoft.com/office/powerpoint/2010/main" val="4489399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a:t>
            </a:r>
            <a:r>
              <a:rPr lang="en-US" baseline="0" dirty="0" smtClean="0"/>
              <a:t> Page with the NOC view of the health of your entire network </a:t>
            </a:r>
          </a:p>
          <a:p>
            <a:r>
              <a:rPr lang="en-US" baseline="0" dirty="0" smtClean="0"/>
              <a:t>1- Home page, 2-  home page continued</a:t>
            </a:r>
            <a:endParaRPr lang="en-US" dirty="0"/>
          </a:p>
        </p:txBody>
      </p:sp>
      <p:sp>
        <p:nvSpPr>
          <p:cNvPr id="4" name="Slide Number Placeholder 3"/>
          <p:cNvSpPr>
            <a:spLocks noGrp="1"/>
          </p:cNvSpPr>
          <p:nvPr>
            <p:ph type="sldNum" sz="quarter" idx="10"/>
          </p:nvPr>
        </p:nvSpPr>
        <p:spPr/>
        <p:txBody>
          <a:bodyPr/>
          <a:lstStyle/>
          <a:p>
            <a:fld id="{DB39E940-AA86-4A31-9AEB-104F9633BD52}" type="slidenum">
              <a:rPr lang="en-US" smtClean="0"/>
              <a:t>54</a:t>
            </a:fld>
            <a:endParaRPr lang="en-US"/>
          </a:p>
        </p:txBody>
      </p:sp>
    </p:spTree>
    <p:extLst>
      <p:ext uri="{BB962C8B-B14F-4D97-AF65-F5344CB8AC3E}">
        <p14:creationId xmlns:p14="http://schemas.microsoft.com/office/powerpoint/2010/main" val="1847128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Site level view worst performers for the site, 2 – drill down into a node, 3 – node stats continued</a:t>
            </a:r>
            <a:endParaRPr lang="en-US" dirty="0"/>
          </a:p>
        </p:txBody>
      </p:sp>
      <p:sp>
        <p:nvSpPr>
          <p:cNvPr id="4" name="Slide Number Placeholder 3"/>
          <p:cNvSpPr>
            <a:spLocks noGrp="1"/>
          </p:cNvSpPr>
          <p:nvPr>
            <p:ph type="sldNum" sz="quarter" idx="10"/>
          </p:nvPr>
        </p:nvSpPr>
        <p:spPr/>
        <p:txBody>
          <a:bodyPr/>
          <a:lstStyle/>
          <a:p>
            <a:fld id="{DB39E940-AA86-4A31-9AEB-104F9633BD52}" type="slidenum">
              <a:rPr lang="en-US" smtClean="0"/>
              <a:t>55</a:t>
            </a:fld>
            <a:endParaRPr lang="en-US"/>
          </a:p>
        </p:txBody>
      </p:sp>
    </p:spTree>
    <p:extLst>
      <p:ext uri="{BB962C8B-B14F-4D97-AF65-F5344CB8AC3E}">
        <p14:creationId xmlns:p14="http://schemas.microsoft.com/office/powerpoint/2010/main" val="2499145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Topology view and </a:t>
            </a:r>
            <a:r>
              <a:rPr lang="en-US" dirty="0" err="1" smtClean="0"/>
              <a:t>appnetwork</a:t>
            </a:r>
            <a:r>
              <a:rPr lang="en-US" dirty="0" smtClean="0"/>
              <a:t> path from Topology view</a:t>
            </a:r>
            <a:endParaRPr lang="en-US" dirty="0"/>
          </a:p>
        </p:txBody>
      </p:sp>
      <p:sp>
        <p:nvSpPr>
          <p:cNvPr id="4" name="Slide Number Placeholder 3"/>
          <p:cNvSpPr>
            <a:spLocks noGrp="1"/>
          </p:cNvSpPr>
          <p:nvPr>
            <p:ph type="sldNum" sz="quarter" idx="10"/>
          </p:nvPr>
        </p:nvSpPr>
        <p:spPr/>
        <p:txBody>
          <a:bodyPr/>
          <a:lstStyle/>
          <a:p>
            <a:fld id="{A630D7EC-F127-4EDD-9658-A321DC907DDF}" type="slidenum">
              <a:rPr lang="en-US" smtClean="0"/>
              <a:t>56</a:t>
            </a:fld>
            <a:endParaRPr lang="en-US"/>
          </a:p>
        </p:txBody>
      </p:sp>
    </p:spTree>
    <p:extLst>
      <p:ext uri="{BB962C8B-B14F-4D97-AF65-F5344CB8AC3E}">
        <p14:creationId xmlns:p14="http://schemas.microsoft.com/office/powerpoint/2010/main" val="5259438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AppNetwork</a:t>
            </a:r>
            <a:r>
              <a:rPr lang="en-US" dirty="0" smtClean="0"/>
              <a:t> Path from home page</a:t>
            </a:r>
            <a:endParaRPr lang="en-US" dirty="0"/>
          </a:p>
        </p:txBody>
      </p:sp>
      <p:sp>
        <p:nvSpPr>
          <p:cNvPr id="4" name="Slide Number Placeholder 3"/>
          <p:cNvSpPr>
            <a:spLocks noGrp="1"/>
          </p:cNvSpPr>
          <p:nvPr>
            <p:ph type="sldNum" sz="quarter" idx="10"/>
          </p:nvPr>
        </p:nvSpPr>
        <p:spPr/>
        <p:txBody>
          <a:bodyPr/>
          <a:lstStyle/>
          <a:p>
            <a:fld id="{A630D7EC-F127-4EDD-9658-A321DC907DDF}" type="slidenum">
              <a:rPr lang="en-US" smtClean="0"/>
              <a:t>57</a:t>
            </a:fld>
            <a:endParaRPr lang="en-US"/>
          </a:p>
        </p:txBody>
      </p:sp>
    </p:spTree>
    <p:extLst>
      <p:ext uri="{BB962C8B-B14F-4D97-AF65-F5344CB8AC3E}">
        <p14:creationId xmlns:p14="http://schemas.microsoft.com/office/powerpoint/2010/main" val="6895087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9E940-AA86-4A31-9AEB-104F9633BD52}" type="slidenum">
              <a:rPr lang="en-US" smtClean="0"/>
              <a:t>58</a:t>
            </a:fld>
            <a:endParaRPr lang="en-US"/>
          </a:p>
        </p:txBody>
      </p:sp>
    </p:spTree>
    <p:extLst>
      <p:ext uri="{BB962C8B-B14F-4D97-AF65-F5344CB8AC3E}">
        <p14:creationId xmlns:p14="http://schemas.microsoft.com/office/powerpoint/2010/main" val="40712498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Synthetic Test types, 2 – Synthetic</a:t>
            </a:r>
            <a:r>
              <a:rPr lang="en-US" baseline="0" dirty="0" smtClean="0"/>
              <a:t> Test Results</a:t>
            </a:r>
            <a:endParaRPr lang="en-US" dirty="0"/>
          </a:p>
        </p:txBody>
      </p:sp>
      <p:sp>
        <p:nvSpPr>
          <p:cNvPr id="4" name="Slide Number Placeholder 3"/>
          <p:cNvSpPr>
            <a:spLocks noGrp="1"/>
          </p:cNvSpPr>
          <p:nvPr>
            <p:ph type="sldNum" sz="quarter" idx="10"/>
          </p:nvPr>
        </p:nvSpPr>
        <p:spPr/>
        <p:txBody>
          <a:bodyPr/>
          <a:lstStyle/>
          <a:p>
            <a:fld id="{DB39E940-AA86-4A31-9AEB-104F9633BD52}" type="slidenum">
              <a:rPr lang="en-US" smtClean="0"/>
              <a:t>60</a:t>
            </a:fld>
            <a:endParaRPr lang="en-US"/>
          </a:p>
        </p:txBody>
      </p:sp>
    </p:spTree>
    <p:extLst>
      <p:ext uri="{BB962C8B-B14F-4D97-AF65-F5344CB8AC3E}">
        <p14:creationId xmlns:p14="http://schemas.microsoft.com/office/powerpoint/2010/main" val="14777301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9E940-AA86-4A31-9AEB-104F9633BD52}" type="slidenum">
              <a:rPr lang="en-US" smtClean="0"/>
              <a:t>61</a:t>
            </a:fld>
            <a:endParaRPr lang="en-US"/>
          </a:p>
        </p:txBody>
      </p:sp>
    </p:spTree>
    <p:extLst>
      <p:ext uri="{BB962C8B-B14F-4D97-AF65-F5344CB8AC3E}">
        <p14:creationId xmlns:p14="http://schemas.microsoft.com/office/powerpoint/2010/main" val="257779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9E940-AA86-4A31-9AEB-104F9633BD52}" type="slidenum">
              <a:rPr lang="en-US" smtClean="0"/>
              <a:t>9</a:t>
            </a:fld>
            <a:endParaRPr lang="en-US"/>
          </a:p>
        </p:txBody>
      </p:sp>
    </p:spTree>
    <p:extLst>
      <p:ext uri="{BB962C8B-B14F-4D97-AF65-F5344CB8AC3E}">
        <p14:creationId xmlns:p14="http://schemas.microsoft.com/office/powerpoint/2010/main" val="4244380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9E940-AA86-4A31-9AEB-104F9633BD52}" type="slidenum">
              <a:rPr lang="en-US" smtClean="0"/>
              <a:t>13</a:t>
            </a:fld>
            <a:endParaRPr lang="en-US"/>
          </a:p>
        </p:txBody>
      </p:sp>
    </p:spTree>
    <p:extLst>
      <p:ext uri="{BB962C8B-B14F-4D97-AF65-F5344CB8AC3E}">
        <p14:creationId xmlns:p14="http://schemas.microsoft.com/office/powerpoint/2010/main" val="2900048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350" marR="0" indent="0" algn="l" defTabSz="914400" rtl="0" eaLnBrk="1" fontAlgn="auto" latinLnBrk="0" hangingPunct="1">
              <a:lnSpc>
                <a:spcPct val="100000"/>
              </a:lnSpc>
              <a:spcBef>
                <a:spcPts val="0"/>
              </a:spcBef>
              <a:spcAft>
                <a:spcPts val="0"/>
              </a:spcAft>
              <a:buClr>
                <a:srgbClr val="0E5661"/>
              </a:buClr>
              <a:buSzTx/>
              <a:buFont typeface="Arial" pitchFamily="34" charset="0"/>
              <a:buNone/>
              <a:tabLst/>
              <a:defRPr/>
            </a:pPr>
            <a:r>
              <a:rPr lang="en-US" sz="2000"/>
              <a:t>Combines advanced application and transaction insight with deep network intelligence in a single appliance</a:t>
            </a:r>
          </a:p>
          <a:p>
            <a:pPr marL="6350" indent="0">
              <a:buClr>
                <a:srgbClr val="0E5661"/>
              </a:buClr>
              <a:buFont typeface="Arial" pitchFamily="34" charset="0"/>
              <a:buNone/>
            </a:pPr>
            <a:endParaRPr lang="en-US" sz="2000">
              <a:latin typeface="Arial Narrow" pitchFamily="34" charset="0"/>
            </a:endParaRPr>
          </a:p>
          <a:p>
            <a:pPr marL="292100" indent="-285750">
              <a:buClr>
                <a:srgbClr val="0E5661"/>
              </a:buClr>
              <a:buFont typeface="Arial" pitchFamily="34" charset="0"/>
              <a:buChar char="•"/>
            </a:pPr>
            <a:r>
              <a:rPr lang="en-US" sz="2000">
                <a:latin typeface="Arial Narrow" pitchFamily="34" charset="0"/>
              </a:rPr>
              <a:t>Passive packet collection</a:t>
            </a:r>
          </a:p>
          <a:p>
            <a:pPr marL="692150" lvl="1">
              <a:buClr>
                <a:srgbClr val="0E5661"/>
              </a:buClr>
              <a:buFont typeface="Arial Narrow" pitchFamily="34" charset="0"/>
              <a:buChar char="–"/>
            </a:pPr>
            <a:r>
              <a:rPr lang="en-US" sz="1600">
                <a:latin typeface="Arial Narrow" pitchFamily="34" charset="0"/>
              </a:rPr>
              <a:t>Family of physical and virtual appliances</a:t>
            </a:r>
          </a:p>
          <a:p>
            <a:pPr marL="692150" lvl="1">
              <a:buClr>
                <a:srgbClr val="0E5661"/>
              </a:buClr>
              <a:buFont typeface="Arial Narrow" pitchFamily="34" charset="0"/>
              <a:buChar char="–"/>
            </a:pPr>
            <a:r>
              <a:rPr lang="en-US" sz="1600">
                <a:latin typeface="Arial Narrow" pitchFamily="34" charset="0"/>
              </a:rPr>
              <a:t>Real-time and forensic analysis</a:t>
            </a:r>
          </a:p>
          <a:p>
            <a:pPr marL="692150" lvl="1">
              <a:buClr>
                <a:srgbClr val="0E5661"/>
              </a:buClr>
              <a:buFont typeface="Arial Narrow" pitchFamily="34" charset="0"/>
              <a:buChar char="–"/>
            </a:pPr>
            <a:r>
              <a:rPr lang="en-US" sz="1600">
                <a:latin typeface="Arial Narrow" pitchFamily="34" charset="0"/>
              </a:rPr>
              <a:t>Captures all packets, all transactions, all users</a:t>
            </a:r>
          </a:p>
          <a:p>
            <a:pPr marL="228600" indent="-228600"/>
            <a:endParaRPr lang="en-US" sz="2000"/>
          </a:p>
          <a:p>
            <a:pPr marL="228600" indent="-228600"/>
            <a:endParaRPr lang="en-US" sz="2000"/>
          </a:p>
          <a:p>
            <a:pPr marL="228600" indent="-228600"/>
            <a:r>
              <a:rPr lang="en-US" sz="2000"/>
              <a:t>Continuous end-user experience and response time monitoring</a:t>
            </a:r>
          </a:p>
          <a:p>
            <a:pPr marL="692150" lvl="1">
              <a:buClr>
                <a:srgbClr val="0E5661"/>
              </a:buClr>
              <a:buFont typeface="Arial Narrow" pitchFamily="34" charset="0"/>
              <a:buChar char="–"/>
            </a:pPr>
            <a:r>
              <a:rPr lang="en-US" sz="1600">
                <a:latin typeface="Arial Narrow" pitchFamily="34" charset="0"/>
              </a:rPr>
              <a:t>Response time, page load times</a:t>
            </a:r>
          </a:p>
          <a:p>
            <a:pPr marL="692150" lvl="1">
              <a:buClr>
                <a:srgbClr val="0E5661"/>
              </a:buClr>
              <a:buFont typeface="Arial Narrow" pitchFamily="34" charset="0"/>
              <a:buChar char="–"/>
            </a:pPr>
            <a:r>
              <a:rPr lang="en-US" sz="1600">
                <a:latin typeface="Arial Narrow" pitchFamily="34" charset="0"/>
              </a:rPr>
              <a:t>Seamless drill down into root cause</a:t>
            </a:r>
          </a:p>
          <a:p>
            <a:pPr marL="292100" indent="-285750">
              <a:buClr>
                <a:srgbClr val="0E5661"/>
              </a:buClr>
              <a:buFont typeface="Arial" pitchFamily="34" charset="0"/>
              <a:buChar char="•"/>
            </a:pPr>
            <a:r>
              <a:rPr lang="en-US" sz="2000">
                <a:latin typeface="Arial Narrow" pitchFamily="34" charset="0"/>
              </a:rPr>
              <a:t>Transaction analytics</a:t>
            </a:r>
          </a:p>
          <a:p>
            <a:pPr marL="692150" lvl="1">
              <a:buClr>
                <a:srgbClr val="0E5661"/>
              </a:buClr>
              <a:buFont typeface="Arial Narrow" pitchFamily="34" charset="0"/>
              <a:buChar char="–"/>
            </a:pPr>
            <a:r>
              <a:rPr lang="en-US" sz="1600">
                <a:latin typeface="Arial Narrow" pitchFamily="34" charset="0"/>
              </a:rPr>
              <a:t>Real-time, historical, trending, alerting</a:t>
            </a:r>
          </a:p>
          <a:p>
            <a:pPr marL="292100" indent="-285750">
              <a:buClr>
                <a:srgbClr val="0E5661"/>
              </a:buClr>
              <a:buFont typeface="Arial" pitchFamily="34" charset="0"/>
              <a:buChar char="•"/>
            </a:pPr>
            <a:r>
              <a:rPr lang="en-US" sz="2000">
                <a:latin typeface="Arial Narrow" pitchFamily="34" charset="0"/>
              </a:rPr>
              <a:t>Application insights</a:t>
            </a:r>
          </a:p>
          <a:p>
            <a:pPr marL="692150" lvl="1">
              <a:buClr>
                <a:srgbClr val="0E5661"/>
              </a:buClr>
              <a:buFont typeface="Arial Narrow" pitchFamily="34" charset="0"/>
              <a:buChar char="–"/>
            </a:pPr>
            <a:r>
              <a:rPr lang="en-US" sz="1600">
                <a:latin typeface="Arial Narrow" pitchFamily="34" charset="0"/>
              </a:rPr>
              <a:t>HTTP/HTTPS applications, SQL database, Citrix XenApp, VoIP and video</a:t>
            </a:r>
          </a:p>
          <a:p>
            <a:pPr marL="692150" lvl="1">
              <a:buClr>
                <a:srgbClr val="0E5661"/>
              </a:buClr>
              <a:buFont typeface="Arial Narrow" pitchFamily="34" charset="0"/>
              <a:buChar char="–"/>
            </a:pPr>
            <a:r>
              <a:rPr lang="en-US" sz="1600">
                <a:latin typeface="Arial Narrow" pitchFamily="34" charset="0"/>
              </a:rPr>
              <a:t>Quick drill down to individual users, transactions, applications, and flows</a:t>
            </a:r>
          </a:p>
          <a:p>
            <a:pPr marL="292100" marR="0" indent="-285750" algn="l" defTabSz="914400" rtl="0" eaLnBrk="1" fontAlgn="auto" latinLnBrk="0" hangingPunct="1">
              <a:lnSpc>
                <a:spcPct val="100000"/>
              </a:lnSpc>
              <a:spcBef>
                <a:spcPts val="0"/>
              </a:spcBef>
              <a:spcAft>
                <a:spcPts val="0"/>
              </a:spcAft>
              <a:buClr>
                <a:srgbClr val="0E5661"/>
              </a:buClr>
              <a:buSzTx/>
              <a:buFont typeface="Arial" pitchFamily="34" charset="0"/>
              <a:buChar char="•"/>
              <a:tabLst/>
              <a:defRPr/>
            </a:pPr>
            <a:r>
              <a:rPr lang="en-US" sz="2000">
                <a:latin typeface="Arial Narrow" pitchFamily="34" charset="0"/>
              </a:rPr>
              <a:t>Network insights: </a:t>
            </a:r>
            <a:r>
              <a:rPr lang="en-US" sz="2000"/>
              <a:t>TCP-based analysis with over 60 different metrics including end-user response time decomposition</a:t>
            </a:r>
          </a:p>
          <a:p>
            <a:pPr marL="692150" lvl="1">
              <a:buClr>
                <a:srgbClr val="0E5661"/>
              </a:buClr>
              <a:buFont typeface="Arial Narrow" pitchFamily="34" charset="0"/>
              <a:buChar char="–"/>
            </a:pPr>
            <a:r>
              <a:rPr lang="en-US" sz="1600">
                <a:latin typeface="Arial Narrow" pitchFamily="34" charset="0"/>
              </a:rPr>
              <a:t>Network delay, bandwidth consumption, packet loss, etc.</a:t>
            </a:r>
          </a:p>
          <a:p>
            <a:endParaRPr lang="en-US"/>
          </a:p>
        </p:txBody>
      </p:sp>
      <p:sp>
        <p:nvSpPr>
          <p:cNvPr id="4" name="Slide Number Placeholder 3"/>
          <p:cNvSpPr>
            <a:spLocks noGrp="1"/>
          </p:cNvSpPr>
          <p:nvPr>
            <p:ph type="sldNum" sz="quarter" idx="10"/>
          </p:nvPr>
        </p:nvSpPr>
        <p:spPr/>
        <p:txBody>
          <a:bodyPr/>
          <a:lstStyle/>
          <a:p>
            <a:fld id="{EF44F5F3-46C6-422D-BC0E-FFF7A15FB4EF}" type="slidenum">
              <a:rPr lang="en-CA" smtClean="0"/>
              <a:t>14</a:t>
            </a:fld>
            <a:endParaRPr lang="en-CA"/>
          </a:p>
        </p:txBody>
      </p:sp>
    </p:spTree>
    <p:extLst>
      <p:ext uri="{BB962C8B-B14F-4D97-AF65-F5344CB8AC3E}">
        <p14:creationId xmlns:p14="http://schemas.microsoft.com/office/powerpoint/2010/main" val="2794691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DB39E940-AA86-4A31-9AEB-104F9633BD52}" type="slidenum">
              <a:rPr lang="en-US" smtClean="0"/>
              <a:t>15</a:t>
            </a:fld>
            <a:endParaRPr lang="en-US"/>
          </a:p>
        </p:txBody>
      </p:sp>
    </p:spTree>
    <p:extLst>
      <p:ext uri="{BB962C8B-B14F-4D97-AF65-F5344CB8AC3E}">
        <p14:creationId xmlns:p14="http://schemas.microsoft.com/office/powerpoint/2010/main" val="1959251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SteelCentral AppResponse</a:t>
            </a:r>
            <a:r>
              <a:rPr lang="en-US" baseline="0"/>
              <a:t> 11 is completely new software and migrating from AppResponse 9 to AppResponse 11 is simply a software upgrade. &lt;CR&gt; The framework is modular in design starting with Shark Packet Analysis, the base or foundational module. Shark Packet Analysis provides Advanced Packet Forensics via on-demand packet capture with DPI capabilities, the ability to run multiple capture jobs simultaneously along with storage for Forensic Analysis. Today, customers can also purchase two additional modules to enhance their visibility and troubleshooting: &lt;CR&gt;</a:t>
            </a:r>
          </a:p>
          <a:p>
            <a:r>
              <a:rPr lang="en-US" baseline="0"/>
              <a:t>The 1</a:t>
            </a:r>
            <a:r>
              <a:rPr lang="en-US" baseline="30000"/>
              <a:t>st</a:t>
            </a:r>
            <a:r>
              <a:rPr lang="en-US" baseline="0"/>
              <a:t> optional module is Application Stream Analysis or ASA with a focus on Network-Based Analytics, it provides:</a:t>
            </a:r>
          </a:p>
          <a:p>
            <a:pPr marL="171450" indent="-171450">
              <a:buFontTx/>
              <a:buChar char="-"/>
            </a:pPr>
            <a:r>
              <a:rPr lang="en-US" b="0" baseline="0"/>
              <a:t>Continual Real-Time analysis of over 60 TCP and UDP metrics</a:t>
            </a:r>
          </a:p>
          <a:p>
            <a:pPr marL="171450" indent="-171450">
              <a:buFontTx/>
              <a:buChar char="-"/>
            </a:pPr>
            <a:r>
              <a:rPr lang="en-US" b="0" baseline="0"/>
              <a:t>Response-Time Analysis of ALL applications, ALL the time </a:t>
            </a:r>
            <a:r>
              <a:rPr lang="en-US" baseline="0"/>
              <a:t>&lt;CR&gt;</a:t>
            </a:r>
            <a:endParaRPr lang="en-US"/>
          </a:p>
          <a:p>
            <a:r>
              <a:rPr lang="en-US" baseline="0"/>
              <a:t>The next module is Web Transaction Analysis or WTA which is highly specialized for monitoring Web Application Analytics, it provides:</a:t>
            </a:r>
          </a:p>
          <a:p>
            <a:pPr marL="171450" indent="-171450">
              <a:buFontTx/>
              <a:buChar char="-"/>
            </a:pPr>
            <a:r>
              <a:rPr lang="en-US" baseline="0"/>
              <a:t>Detailed Web Application-Specific Analysis</a:t>
            </a:r>
          </a:p>
          <a:p>
            <a:pPr marL="171450" indent="-171450">
              <a:buFontTx/>
              <a:buChar char="-"/>
            </a:pPr>
            <a:r>
              <a:rPr lang="en-US" baseline="0"/>
              <a:t>End User Experience Monitoring</a:t>
            </a:r>
          </a:p>
          <a:p>
            <a:pPr marL="171450" indent="-171450">
              <a:buFontTx/>
              <a:buChar char="-"/>
            </a:pPr>
            <a:r>
              <a:rPr lang="en-US" baseline="0"/>
              <a:t>Web Transaction Performance and</a:t>
            </a:r>
          </a:p>
          <a:p>
            <a:pPr marL="171450" indent="-171450">
              <a:buFontTx/>
              <a:buChar char="-"/>
            </a:pPr>
            <a:r>
              <a:rPr lang="en-US" baseline="0"/>
              <a:t>Geographic Heat Maps that identifies where issues reside &lt;CR&gt;</a:t>
            </a:r>
          </a:p>
          <a:p>
            <a:pPr marL="0" indent="0">
              <a:buFontTx/>
              <a:buNone/>
            </a:pPr>
            <a:r>
              <a:rPr lang="en-US" baseline="0"/>
              <a:t>Future modules are in development so be on the lookout !</a:t>
            </a:r>
          </a:p>
          <a:p>
            <a:r>
              <a:rPr lang="en-US" baseline="0"/>
              <a:t>All this functionality is provided in either physical or virtual appliance and can be used by cross-functional teams via SteelCentral’s Portal</a:t>
            </a:r>
          </a:p>
        </p:txBody>
      </p:sp>
      <p:sp>
        <p:nvSpPr>
          <p:cNvPr id="4" name="Slide Number Placeholder 3"/>
          <p:cNvSpPr>
            <a:spLocks noGrp="1"/>
          </p:cNvSpPr>
          <p:nvPr>
            <p:ph type="sldNum" sz="quarter" idx="10"/>
          </p:nvPr>
        </p:nvSpPr>
        <p:spPr/>
        <p:txBody>
          <a:bodyPr/>
          <a:lstStyle/>
          <a:p>
            <a:fld id="{DB39E940-AA86-4A31-9AEB-104F9633BD5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211683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53276" y="1221258"/>
            <a:ext cx="8436736" cy="2819400"/>
          </a:xfrm>
        </p:spPr>
        <p:txBody>
          <a:bodyPr/>
          <a:lstStyle>
            <a:lvl1pPr>
              <a:lnSpc>
                <a:spcPct val="85000"/>
              </a:lnSpc>
              <a:defRPr sz="6600">
                <a:solidFill>
                  <a:schemeClr val="bg1"/>
                </a:solidFill>
              </a:defRPr>
            </a:lvl1pPr>
          </a:lstStyle>
          <a:p>
            <a:endParaRPr lang="en-US" dirty="0"/>
          </a:p>
        </p:txBody>
      </p:sp>
      <p:sp>
        <p:nvSpPr>
          <p:cNvPr id="22" name="Subtitle 2"/>
          <p:cNvSpPr>
            <a:spLocks noGrp="1"/>
          </p:cNvSpPr>
          <p:nvPr>
            <p:ph type="subTitle" idx="1"/>
          </p:nvPr>
        </p:nvSpPr>
        <p:spPr bwMode="gray">
          <a:xfrm>
            <a:off x="575738" y="4703802"/>
            <a:ext cx="8532178" cy="533400"/>
          </a:xfrm>
        </p:spPr>
        <p:txBody>
          <a:bodyPr>
            <a:noAutofit/>
          </a:bodyPr>
          <a:lstStyle>
            <a:lvl1pPr marL="0" indent="0" algn="l">
              <a:buNone/>
              <a:defRPr sz="3600">
                <a:solidFill>
                  <a:schemeClr val="accent2"/>
                </a:solidFill>
              </a:defRPr>
            </a:lvl1pPr>
            <a:lvl2pPr marL="457239" indent="0" algn="ctr">
              <a:buNone/>
              <a:defRPr>
                <a:solidFill>
                  <a:schemeClr val="tx1">
                    <a:tint val="75000"/>
                  </a:schemeClr>
                </a:solidFill>
              </a:defRPr>
            </a:lvl2pPr>
            <a:lvl3pPr marL="914477" indent="0" algn="ctr">
              <a:buNone/>
              <a:defRPr>
                <a:solidFill>
                  <a:schemeClr val="tx1">
                    <a:tint val="75000"/>
                  </a:schemeClr>
                </a:solidFill>
              </a:defRPr>
            </a:lvl3pPr>
            <a:lvl4pPr marL="1371713" indent="0" algn="ctr">
              <a:buNone/>
              <a:defRPr>
                <a:solidFill>
                  <a:schemeClr val="tx1">
                    <a:tint val="75000"/>
                  </a:schemeClr>
                </a:solidFill>
              </a:defRPr>
            </a:lvl4pPr>
            <a:lvl5pPr marL="1828953" indent="0" algn="ctr">
              <a:buNone/>
              <a:defRPr>
                <a:solidFill>
                  <a:schemeClr val="tx1">
                    <a:tint val="75000"/>
                  </a:schemeClr>
                </a:solidFill>
              </a:defRPr>
            </a:lvl5pPr>
            <a:lvl6pPr marL="2286190" indent="0" algn="ctr">
              <a:buNone/>
              <a:defRPr>
                <a:solidFill>
                  <a:schemeClr val="tx1">
                    <a:tint val="75000"/>
                  </a:schemeClr>
                </a:solidFill>
              </a:defRPr>
            </a:lvl6pPr>
            <a:lvl7pPr marL="2743427" indent="0" algn="ctr">
              <a:buNone/>
              <a:defRPr>
                <a:solidFill>
                  <a:schemeClr val="tx1">
                    <a:tint val="75000"/>
                  </a:schemeClr>
                </a:solidFill>
              </a:defRPr>
            </a:lvl7pPr>
            <a:lvl8pPr marL="3200666" indent="0" algn="ctr">
              <a:buNone/>
              <a:defRPr>
                <a:solidFill>
                  <a:schemeClr val="tx1">
                    <a:tint val="75000"/>
                  </a:schemeClr>
                </a:solidFill>
              </a:defRPr>
            </a:lvl8pPr>
            <a:lvl9pPr marL="3657901" indent="0" algn="ctr">
              <a:buNone/>
              <a:defRPr>
                <a:solidFill>
                  <a:schemeClr val="tx1">
                    <a:tint val="75000"/>
                  </a:schemeClr>
                </a:solidFill>
              </a:defRPr>
            </a:lvl9pPr>
          </a:lstStyle>
          <a:p>
            <a:endParaRPr lang="en-US" dirty="0"/>
          </a:p>
        </p:txBody>
      </p:sp>
      <p:sp>
        <p:nvSpPr>
          <p:cNvPr id="24" name="Text Placeholder 2"/>
          <p:cNvSpPr>
            <a:spLocks noGrp="1"/>
          </p:cNvSpPr>
          <p:nvPr userDrawn="1">
            <p:ph type="body" idx="10"/>
          </p:nvPr>
        </p:nvSpPr>
        <p:spPr bwMode="gray">
          <a:xfrm>
            <a:off x="609447" y="5476101"/>
            <a:ext cx="8532971" cy="741378"/>
          </a:xfrm>
        </p:spPr>
        <p:txBody>
          <a:bodyPr anchor="t">
            <a:noAutofit/>
          </a:bodyPr>
          <a:lstStyle>
            <a:lvl1pPr marL="0" indent="0">
              <a:buNone/>
              <a:defRPr sz="2000" b="0" baseline="0">
                <a:solidFill>
                  <a:srgbClr val="000000"/>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a:p>
        </p:txBody>
      </p:sp>
      <p:grpSp>
        <p:nvGrpSpPr>
          <p:cNvPr id="29" name="Group 4"/>
          <p:cNvGrpSpPr>
            <a:grpSpLocks noChangeAspect="1"/>
          </p:cNvGrpSpPr>
          <p:nvPr userDrawn="1"/>
        </p:nvGrpSpPr>
        <p:grpSpPr bwMode="auto">
          <a:xfrm>
            <a:off x="2" y="4391463"/>
            <a:ext cx="12188826" cy="113168"/>
            <a:chOff x="-889" y="2103"/>
            <a:chExt cx="9456" cy="115"/>
          </a:xfrm>
        </p:grpSpPr>
        <p:sp>
          <p:nvSpPr>
            <p:cNvPr id="30" name="Rectangle 5"/>
            <p:cNvSpPr>
              <a:spLocks noChangeArrowheads="1"/>
            </p:cNvSpPr>
            <p:nvPr userDrawn="1"/>
          </p:nvSpPr>
          <p:spPr bwMode="auto">
            <a:xfrm>
              <a:off x="-889" y="2103"/>
              <a:ext cx="5674" cy="115"/>
            </a:xfrm>
            <a:prstGeom prst="rect">
              <a:avLst/>
            </a:prstGeom>
            <a:solidFill>
              <a:schemeClr val="accent2"/>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sp>
          <p:nvSpPr>
            <p:cNvPr id="36" name="Rectangle 6"/>
            <p:cNvSpPr>
              <a:spLocks noChangeArrowheads="1"/>
            </p:cNvSpPr>
            <p:nvPr userDrawn="1"/>
          </p:nvSpPr>
          <p:spPr bwMode="auto">
            <a:xfrm>
              <a:off x="4785" y="2103"/>
              <a:ext cx="1891" cy="115"/>
            </a:xfrm>
            <a:prstGeom prst="rect">
              <a:avLst/>
            </a:prstGeom>
            <a:solidFill>
              <a:schemeClr val="accent5"/>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sp>
          <p:nvSpPr>
            <p:cNvPr id="37" name="Rectangle 7"/>
            <p:cNvSpPr>
              <a:spLocks noChangeArrowheads="1"/>
            </p:cNvSpPr>
            <p:nvPr userDrawn="1"/>
          </p:nvSpPr>
          <p:spPr bwMode="auto">
            <a:xfrm>
              <a:off x="6676" y="2103"/>
              <a:ext cx="1891" cy="115"/>
            </a:xfrm>
            <a:prstGeom prst="rect">
              <a:avLst/>
            </a:prstGeom>
            <a:solidFill>
              <a:schemeClr val="accent1"/>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grpSp>
      <p:grpSp>
        <p:nvGrpSpPr>
          <p:cNvPr id="38" name="Group 37"/>
          <p:cNvGrpSpPr/>
          <p:nvPr userDrawn="1"/>
        </p:nvGrpSpPr>
        <p:grpSpPr bwMode="gray">
          <a:xfrm>
            <a:off x="9980612" y="5742432"/>
            <a:ext cx="1802586" cy="513194"/>
            <a:chOff x="-3205163" y="1597025"/>
            <a:chExt cx="2905125" cy="827088"/>
          </a:xfrm>
          <a:solidFill>
            <a:schemeClr val="accent1"/>
          </a:solidFill>
        </p:grpSpPr>
        <p:sp>
          <p:nvSpPr>
            <p:cNvPr id="39" name="Freeform 6"/>
            <p:cNvSpPr>
              <a:spLocks/>
            </p:cNvSpPr>
            <p:nvPr userDrawn="1"/>
          </p:nvSpPr>
          <p:spPr bwMode="gray">
            <a:xfrm>
              <a:off x="-3205163" y="1825625"/>
              <a:ext cx="273050" cy="595313"/>
            </a:xfrm>
            <a:custGeom>
              <a:avLst/>
              <a:gdLst>
                <a:gd name="T0" fmla="*/ 0 w 73"/>
                <a:gd name="T1" fmla="*/ 2 h 159"/>
                <a:gd name="T2" fmla="*/ 31 w 73"/>
                <a:gd name="T3" fmla="*/ 2 h 159"/>
                <a:gd name="T4" fmla="*/ 31 w 73"/>
                <a:gd name="T5" fmla="*/ 19 h 159"/>
                <a:gd name="T6" fmla="*/ 73 w 73"/>
                <a:gd name="T7" fmla="*/ 0 h 159"/>
                <a:gd name="T8" fmla="*/ 73 w 73"/>
                <a:gd name="T9" fmla="*/ 34 h 159"/>
                <a:gd name="T10" fmla="*/ 63 w 73"/>
                <a:gd name="T11" fmla="*/ 32 h 159"/>
                <a:gd name="T12" fmla="*/ 31 w 73"/>
                <a:gd name="T13" fmla="*/ 66 h 159"/>
                <a:gd name="T14" fmla="*/ 31 w 73"/>
                <a:gd name="T15" fmla="*/ 159 h 159"/>
                <a:gd name="T16" fmla="*/ 0 w 73"/>
                <a:gd name="T17" fmla="*/ 159 h 159"/>
                <a:gd name="T18" fmla="*/ 0 w 73"/>
                <a:gd name="T19"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59">
                  <a:moveTo>
                    <a:pt x="0" y="2"/>
                  </a:moveTo>
                  <a:cubicBezTo>
                    <a:pt x="31" y="2"/>
                    <a:pt x="31" y="2"/>
                    <a:pt x="31" y="2"/>
                  </a:cubicBezTo>
                  <a:cubicBezTo>
                    <a:pt x="31" y="19"/>
                    <a:pt x="31" y="19"/>
                    <a:pt x="31" y="19"/>
                  </a:cubicBezTo>
                  <a:cubicBezTo>
                    <a:pt x="44" y="8"/>
                    <a:pt x="55" y="0"/>
                    <a:pt x="73" y="0"/>
                  </a:cubicBezTo>
                  <a:cubicBezTo>
                    <a:pt x="73" y="34"/>
                    <a:pt x="73" y="34"/>
                    <a:pt x="73" y="34"/>
                  </a:cubicBezTo>
                  <a:cubicBezTo>
                    <a:pt x="70" y="33"/>
                    <a:pt x="67" y="32"/>
                    <a:pt x="63" y="32"/>
                  </a:cubicBezTo>
                  <a:cubicBezTo>
                    <a:pt x="50" y="32"/>
                    <a:pt x="31" y="40"/>
                    <a:pt x="31" y="66"/>
                  </a:cubicBezTo>
                  <a:cubicBezTo>
                    <a:pt x="31" y="159"/>
                    <a:pt x="31" y="159"/>
                    <a:pt x="31" y="159"/>
                  </a:cubicBezTo>
                  <a:cubicBezTo>
                    <a:pt x="0" y="159"/>
                    <a:pt x="0" y="159"/>
                    <a:pt x="0" y="159"/>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0" name="Oval 7"/>
            <p:cNvSpPr>
              <a:spLocks noChangeArrowheads="1"/>
            </p:cNvSpPr>
            <p:nvPr userDrawn="1"/>
          </p:nvSpPr>
          <p:spPr bwMode="gray">
            <a:xfrm>
              <a:off x="-2887663" y="1597025"/>
              <a:ext cx="120650" cy="1190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1" name="Rectangle 8"/>
            <p:cNvSpPr>
              <a:spLocks noChangeArrowheads="1"/>
            </p:cNvSpPr>
            <p:nvPr userDrawn="1"/>
          </p:nvSpPr>
          <p:spPr bwMode="gray">
            <a:xfrm>
              <a:off x="-2887663" y="1831975"/>
              <a:ext cx="120650" cy="588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2" name="Freeform 9"/>
            <p:cNvSpPr>
              <a:spLocks/>
            </p:cNvSpPr>
            <p:nvPr userDrawn="1"/>
          </p:nvSpPr>
          <p:spPr bwMode="gray">
            <a:xfrm>
              <a:off x="-2722563" y="1831975"/>
              <a:ext cx="412750" cy="588963"/>
            </a:xfrm>
            <a:custGeom>
              <a:avLst/>
              <a:gdLst>
                <a:gd name="T0" fmla="*/ 163 w 260"/>
                <a:gd name="T1" fmla="*/ 371 h 371"/>
                <a:gd name="T2" fmla="*/ 97 w 260"/>
                <a:gd name="T3" fmla="*/ 371 h 371"/>
                <a:gd name="T4" fmla="*/ 0 w 260"/>
                <a:gd name="T5" fmla="*/ 0 h 371"/>
                <a:gd name="T6" fmla="*/ 81 w 260"/>
                <a:gd name="T7" fmla="*/ 0 h 371"/>
                <a:gd name="T8" fmla="*/ 130 w 260"/>
                <a:gd name="T9" fmla="*/ 236 h 371"/>
                <a:gd name="T10" fmla="*/ 130 w 260"/>
                <a:gd name="T11" fmla="*/ 236 h 371"/>
                <a:gd name="T12" fmla="*/ 180 w 260"/>
                <a:gd name="T13" fmla="*/ 0 h 371"/>
                <a:gd name="T14" fmla="*/ 260 w 260"/>
                <a:gd name="T15" fmla="*/ 0 h 371"/>
                <a:gd name="T16" fmla="*/ 163 w 260"/>
                <a:gd name="T17"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371">
                  <a:moveTo>
                    <a:pt x="163" y="371"/>
                  </a:moveTo>
                  <a:lnTo>
                    <a:pt x="97" y="371"/>
                  </a:lnTo>
                  <a:lnTo>
                    <a:pt x="0" y="0"/>
                  </a:lnTo>
                  <a:lnTo>
                    <a:pt x="81" y="0"/>
                  </a:lnTo>
                  <a:lnTo>
                    <a:pt x="130" y="236"/>
                  </a:lnTo>
                  <a:lnTo>
                    <a:pt x="130" y="236"/>
                  </a:lnTo>
                  <a:lnTo>
                    <a:pt x="180" y="0"/>
                  </a:lnTo>
                  <a:lnTo>
                    <a:pt x="260" y="0"/>
                  </a:lnTo>
                  <a:lnTo>
                    <a:pt x="163" y="3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3" name="Freeform 10"/>
            <p:cNvSpPr>
              <a:spLocks noEditPoints="1"/>
            </p:cNvSpPr>
            <p:nvPr userDrawn="1"/>
          </p:nvSpPr>
          <p:spPr bwMode="gray">
            <a:xfrm>
              <a:off x="-2298701" y="1825625"/>
              <a:ext cx="349250" cy="598488"/>
            </a:xfrm>
            <a:custGeom>
              <a:avLst/>
              <a:gdLst>
                <a:gd name="T0" fmla="*/ 31 w 93"/>
                <a:gd name="T1" fmla="*/ 68 h 160"/>
                <a:gd name="T2" fmla="*/ 62 w 93"/>
                <a:gd name="T3" fmla="*/ 68 h 160"/>
                <a:gd name="T4" fmla="*/ 62 w 93"/>
                <a:gd name="T5" fmla="*/ 50 h 160"/>
                <a:gd name="T6" fmla="*/ 46 w 93"/>
                <a:gd name="T7" fmla="*/ 32 h 160"/>
                <a:gd name="T8" fmla="*/ 31 w 93"/>
                <a:gd name="T9" fmla="*/ 50 h 160"/>
                <a:gd name="T10" fmla="*/ 31 w 93"/>
                <a:gd name="T11" fmla="*/ 68 h 160"/>
                <a:gd name="T12" fmla="*/ 31 w 93"/>
                <a:gd name="T13" fmla="*/ 92 h 160"/>
                <a:gd name="T14" fmla="*/ 31 w 93"/>
                <a:gd name="T15" fmla="*/ 114 h 160"/>
                <a:gd name="T16" fmla="*/ 46 w 93"/>
                <a:gd name="T17" fmla="*/ 129 h 160"/>
                <a:gd name="T18" fmla="*/ 62 w 93"/>
                <a:gd name="T19" fmla="*/ 113 h 160"/>
                <a:gd name="T20" fmla="*/ 93 w 93"/>
                <a:gd name="T21" fmla="*/ 113 h 160"/>
                <a:gd name="T22" fmla="*/ 81 w 93"/>
                <a:gd name="T23" fmla="*/ 147 h 160"/>
                <a:gd name="T24" fmla="*/ 46 w 93"/>
                <a:gd name="T25" fmla="*/ 160 h 160"/>
                <a:gd name="T26" fmla="*/ 5 w 93"/>
                <a:gd name="T27" fmla="*/ 138 h 160"/>
                <a:gd name="T28" fmla="*/ 0 w 93"/>
                <a:gd name="T29" fmla="*/ 106 h 160"/>
                <a:gd name="T30" fmla="*/ 0 w 93"/>
                <a:gd name="T31" fmla="*/ 55 h 160"/>
                <a:gd name="T32" fmla="*/ 5 w 93"/>
                <a:gd name="T33" fmla="*/ 23 h 160"/>
                <a:gd name="T34" fmla="*/ 46 w 93"/>
                <a:gd name="T35" fmla="*/ 0 h 160"/>
                <a:gd name="T36" fmla="*/ 93 w 93"/>
                <a:gd name="T37" fmla="*/ 49 h 160"/>
                <a:gd name="T38" fmla="*/ 93 w 93"/>
                <a:gd name="T39" fmla="*/ 92 h 160"/>
                <a:gd name="T40" fmla="*/ 31 w 93"/>
                <a:gd name="T41"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160">
                  <a:moveTo>
                    <a:pt x="31" y="68"/>
                  </a:moveTo>
                  <a:cubicBezTo>
                    <a:pt x="62" y="68"/>
                    <a:pt x="62" y="68"/>
                    <a:pt x="62" y="68"/>
                  </a:cubicBezTo>
                  <a:cubicBezTo>
                    <a:pt x="62" y="50"/>
                    <a:pt x="62" y="50"/>
                    <a:pt x="62" y="50"/>
                  </a:cubicBezTo>
                  <a:cubicBezTo>
                    <a:pt x="62" y="38"/>
                    <a:pt x="56" y="32"/>
                    <a:pt x="46" y="32"/>
                  </a:cubicBezTo>
                  <a:cubicBezTo>
                    <a:pt x="37" y="32"/>
                    <a:pt x="31" y="38"/>
                    <a:pt x="31" y="50"/>
                  </a:cubicBezTo>
                  <a:lnTo>
                    <a:pt x="31" y="68"/>
                  </a:lnTo>
                  <a:close/>
                  <a:moveTo>
                    <a:pt x="31" y="92"/>
                  </a:moveTo>
                  <a:cubicBezTo>
                    <a:pt x="31" y="114"/>
                    <a:pt x="31" y="114"/>
                    <a:pt x="31" y="114"/>
                  </a:cubicBezTo>
                  <a:cubicBezTo>
                    <a:pt x="31" y="123"/>
                    <a:pt x="37" y="129"/>
                    <a:pt x="46" y="129"/>
                  </a:cubicBezTo>
                  <a:cubicBezTo>
                    <a:pt x="58" y="129"/>
                    <a:pt x="61" y="120"/>
                    <a:pt x="62" y="113"/>
                  </a:cubicBezTo>
                  <a:cubicBezTo>
                    <a:pt x="93" y="113"/>
                    <a:pt x="93" y="113"/>
                    <a:pt x="93" y="113"/>
                  </a:cubicBezTo>
                  <a:cubicBezTo>
                    <a:pt x="93" y="126"/>
                    <a:pt x="89" y="138"/>
                    <a:pt x="81" y="147"/>
                  </a:cubicBezTo>
                  <a:cubicBezTo>
                    <a:pt x="72" y="155"/>
                    <a:pt x="61" y="160"/>
                    <a:pt x="46" y="160"/>
                  </a:cubicBezTo>
                  <a:cubicBezTo>
                    <a:pt x="27" y="160"/>
                    <a:pt x="13" y="151"/>
                    <a:pt x="5" y="138"/>
                  </a:cubicBezTo>
                  <a:cubicBezTo>
                    <a:pt x="1" y="130"/>
                    <a:pt x="0" y="119"/>
                    <a:pt x="0" y="106"/>
                  </a:cubicBezTo>
                  <a:cubicBezTo>
                    <a:pt x="0" y="55"/>
                    <a:pt x="0" y="55"/>
                    <a:pt x="0" y="55"/>
                  </a:cubicBezTo>
                  <a:cubicBezTo>
                    <a:pt x="0" y="42"/>
                    <a:pt x="1" y="31"/>
                    <a:pt x="5" y="23"/>
                  </a:cubicBezTo>
                  <a:cubicBezTo>
                    <a:pt x="13" y="9"/>
                    <a:pt x="27" y="0"/>
                    <a:pt x="46" y="0"/>
                  </a:cubicBezTo>
                  <a:cubicBezTo>
                    <a:pt x="75" y="0"/>
                    <a:pt x="93" y="22"/>
                    <a:pt x="93" y="49"/>
                  </a:cubicBezTo>
                  <a:cubicBezTo>
                    <a:pt x="93" y="92"/>
                    <a:pt x="93" y="92"/>
                    <a:pt x="93" y="92"/>
                  </a:cubicBezTo>
                  <a:lnTo>
                    <a:pt x="31"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4" name="Freeform 11"/>
            <p:cNvSpPr>
              <a:spLocks/>
            </p:cNvSpPr>
            <p:nvPr userDrawn="1"/>
          </p:nvSpPr>
          <p:spPr bwMode="gray">
            <a:xfrm>
              <a:off x="-1900238" y="1825625"/>
              <a:ext cx="273050" cy="595313"/>
            </a:xfrm>
            <a:custGeom>
              <a:avLst/>
              <a:gdLst>
                <a:gd name="T0" fmla="*/ 0 w 73"/>
                <a:gd name="T1" fmla="*/ 2 h 159"/>
                <a:gd name="T2" fmla="*/ 32 w 73"/>
                <a:gd name="T3" fmla="*/ 2 h 159"/>
                <a:gd name="T4" fmla="*/ 32 w 73"/>
                <a:gd name="T5" fmla="*/ 19 h 159"/>
                <a:gd name="T6" fmla="*/ 73 w 73"/>
                <a:gd name="T7" fmla="*/ 0 h 159"/>
                <a:gd name="T8" fmla="*/ 73 w 73"/>
                <a:gd name="T9" fmla="*/ 34 h 159"/>
                <a:gd name="T10" fmla="*/ 64 w 73"/>
                <a:gd name="T11" fmla="*/ 32 h 159"/>
                <a:gd name="T12" fmla="*/ 32 w 73"/>
                <a:gd name="T13" fmla="*/ 66 h 159"/>
                <a:gd name="T14" fmla="*/ 32 w 73"/>
                <a:gd name="T15" fmla="*/ 159 h 159"/>
                <a:gd name="T16" fmla="*/ 0 w 73"/>
                <a:gd name="T17" fmla="*/ 159 h 159"/>
                <a:gd name="T18" fmla="*/ 0 w 73"/>
                <a:gd name="T19"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59">
                  <a:moveTo>
                    <a:pt x="0" y="2"/>
                  </a:moveTo>
                  <a:cubicBezTo>
                    <a:pt x="32" y="2"/>
                    <a:pt x="32" y="2"/>
                    <a:pt x="32" y="2"/>
                  </a:cubicBezTo>
                  <a:cubicBezTo>
                    <a:pt x="32" y="19"/>
                    <a:pt x="32" y="19"/>
                    <a:pt x="32" y="19"/>
                  </a:cubicBezTo>
                  <a:cubicBezTo>
                    <a:pt x="44" y="8"/>
                    <a:pt x="55" y="0"/>
                    <a:pt x="73" y="0"/>
                  </a:cubicBezTo>
                  <a:cubicBezTo>
                    <a:pt x="73" y="34"/>
                    <a:pt x="73" y="34"/>
                    <a:pt x="73" y="34"/>
                  </a:cubicBezTo>
                  <a:cubicBezTo>
                    <a:pt x="70" y="33"/>
                    <a:pt x="67" y="32"/>
                    <a:pt x="64" y="32"/>
                  </a:cubicBezTo>
                  <a:cubicBezTo>
                    <a:pt x="50" y="32"/>
                    <a:pt x="32" y="40"/>
                    <a:pt x="32" y="66"/>
                  </a:cubicBezTo>
                  <a:cubicBezTo>
                    <a:pt x="32" y="159"/>
                    <a:pt x="32" y="159"/>
                    <a:pt x="32" y="159"/>
                  </a:cubicBezTo>
                  <a:cubicBezTo>
                    <a:pt x="0" y="159"/>
                    <a:pt x="0" y="159"/>
                    <a:pt x="0" y="159"/>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5" name="Freeform 12"/>
            <p:cNvSpPr>
              <a:spLocks noEditPoints="1"/>
            </p:cNvSpPr>
            <p:nvPr userDrawn="1"/>
          </p:nvSpPr>
          <p:spPr bwMode="gray">
            <a:xfrm>
              <a:off x="-1577976" y="1597025"/>
              <a:ext cx="352425" cy="827088"/>
            </a:xfrm>
            <a:custGeom>
              <a:avLst/>
              <a:gdLst>
                <a:gd name="T0" fmla="*/ 62 w 94"/>
                <a:gd name="T1" fmla="*/ 111 h 221"/>
                <a:gd name="T2" fmla="*/ 47 w 94"/>
                <a:gd name="T3" fmla="*/ 93 h 221"/>
                <a:gd name="T4" fmla="*/ 31 w 94"/>
                <a:gd name="T5" fmla="*/ 110 h 221"/>
                <a:gd name="T6" fmla="*/ 31 w 94"/>
                <a:gd name="T7" fmla="*/ 171 h 221"/>
                <a:gd name="T8" fmla="*/ 47 w 94"/>
                <a:gd name="T9" fmla="*/ 190 h 221"/>
                <a:gd name="T10" fmla="*/ 62 w 94"/>
                <a:gd name="T11" fmla="*/ 169 h 221"/>
                <a:gd name="T12" fmla="*/ 62 w 94"/>
                <a:gd name="T13" fmla="*/ 111 h 221"/>
                <a:gd name="T14" fmla="*/ 0 w 94"/>
                <a:gd name="T15" fmla="*/ 0 h 221"/>
                <a:gd name="T16" fmla="*/ 31 w 94"/>
                <a:gd name="T17" fmla="*/ 0 h 221"/>
                <a:gd name="T18" fmla="*/ 31 w 94"/>
                <a:gd name="T19" fmla="*/ 77 h 221"/>
                <a:gd name="T20" fmla="*/ 32 w 94"/>
                <a:gd name="T21" fmla="*/ 77 h 221"/>
                <a:gd name="T22" fmla="*/ 61 w 94"/>
                <a:gd name="T23" fmla="*/ 61 h 221"/>
                <a:gd name="T24" fmla="*/ 89 w 94"/>
                <a:gd name="T25" fmla="*/ 76 h 221"/>
                <a:gd name="T26" fmla="*/ 94 w 94"/>
                <a:gd name="T27" fmla="*/ 114 h 221"/>
                <a:gd name="T28" fmla="*/ 94 w 94"/>
                <a:gd name="T29" fmla="*/ 173 h 221"/>
                <a:gd name="T30" fmla="*/ 88 w 94"/>
                <a:gd name="T31" fmla="*/ 207 h 221"/>
                <a:gd name="T32" fmla="*/ 61 w 94"/>
                <a:gd name="T33" fmla="*/ 221 h 221"/>
                <a:gd name="T34" fmla="*/ 31 w 94"/>
                <a:gd name="T35" fmla="*/ 205 h 221"/>
                <a:gd name="T36" fmla="*/ 31 w 94"/>
                <a:gd name="T37" fmla="*/ 220 h 221"/>
                <a:gd name="T38" fmla="*/ 0 w 94"/>
                <a:gd name="T39" fmla="*/ 220 h 221"/>
                <a:gd name="T40" fmla="*/ 0 w 94"/>
                <a:gd name="T41"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221">
                  <a:moveTo>
                    <a:pt x="62" y="111"/>
                  </a:moveTo>
                  <a:cubicBezTo>
                    <a:pt x="62" y="102"/>
                    <a:pt x="59" y="93"/>
                    <a:pt x="47" y="93"/>
                  </a:cubicBezTo>
                  <a:cubicBezTo>
                    <a:pt x="38" y="93"/>
                    <a:pt x="31" y="100"/>
                    <a:pt x="31" y="110"/>
                  </a:cubicBezTo>
                  <a:cubicBezTo>
                    <a:pt x="31" y="171"/>
                    <a:pt x="31" y="171"/>
                    <a:pt x="31" y="171"/>
                  </a:cubicBezTo>
                  <a:cubicBezTo>
                    <a:pt x="31" y="182"/>
                    <a:pt x="37" y="190"/>
                    <a:pt x="47" y="190"/>
                  </a:cubicBezTo>
                  <a:cubicBezTo>
                    <a:pt x="58" y="190"/>
                    <a:pt x="62" y="181"/>
                    <a:pt x="62" y="169"/>
                  </a:cubicBezTo>
                  <a:lnTo>
                    <a:pt x="62" y="111"/>
                  </a:lnTo>
                  <a:close/>
                  <a:moveTo>
                    <a:pt x="0" y="0"/>
                  </a:moveTo>
                  <a:cubicBezTo>
                    <a:pt x="31" y="0"/>
                    <a:pt x="31" y="0"/>
                    <a:pt x="31" y="0"/>
                  </a:cubicBezTo>
                  <a:cubicBezTo>
                    <a:pt x="31" y="77"/>
                    <a:pt x="31" y="77"/>
                    <a:pt x="31" y="77"/>
                  </a:cubicBezTo>
                  <a:cubicBezTo>
                    <a:pt x="32" y="77"/>
                    <a:pt x="32" y="77"/>
                    <a:pt x="32" y="77"/>
                  </a:cubicBezTo>
                  <a:cubicBezTo>
                    <a:pt x="39" y="67"/>
                    <a:pt x="48" y="61"/>
                    <a:pt x="61" y="61"/>
                  </a:cubicBezTo>
                  <a:cubicBezTo>
                    <a:pt x="76" y="61"/>
                    <a:pt x="84" y="67"/>
                    <a:pt x="89" y="76"/>
                  </a:cubicBezTo>
                  <a:cubicBezTo>
                    <a:pt x="93" y="82"/>
                    <a:pt x="94" y="91"/>
                    <a:pt x="94" y="114"/>
                  </a:cubicBezTo>
                  <a:cubicBezTo>
                    <a:pt x="94" y="173"/>
                    <a:pt x="94" y="173"/>
                    <a:pt x="94" y="173"/>
                  </a:cubicBezTo>
                  <a:cubicBezTo>
                    <a:pt x="94" y="190"/>
                    <a:pt x="92" y="200"/>
                    <a:pt x="88" y="207"/>
                  </a:cubicBezTo>
                  <a:cubicBezTo>
                    <a:pt x="83" y="217"/>
                    <a:pt x="74" y="221"/>
                    <a:pt x="61" y="221"/>
                  </a:cubicBezTo>
                  <a:cubicBezTo>
                    <a:pt x="45" y="221"/>
                    <a:pt x="39" y="214"/>
                    <a:pt x="31" y="205"/>
                  </a:cubicBezTo>
                  <a:cubicBezTo>
                    <a:pt x="31" y="220"/>
                    <a:pt x="31" y="220"/>
                    <a:pt x="31" y="220"/>
                  </a:cubicBezTo>
                  <a:cubicBezTo>
                    <a:pt x="0" y="220"/>
                    <a:pt x="0" y="220"/>
                    <a:pt x="0" y="22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6" name="Freeform 13"/>
            <p:cNvSpPr>
              <a:spLocks noEditPoints="1"/>
            </p:cNvSpPr>
            <p:nvPr userDrawn="1"/>
          </p:nvSpPr>
          <p:spPr bwMode="gray">
            <a:xfrm>
              <a:off x="-1181101" y="1825625"/>
              <a:ext cx="352425" cy="598488"/>
            </a:xfrm>
            <a:custGeom>
              <a:avLst/>
              <a:gdLst>
                <a:gd name="T0" fmla="*/ 32 w 94"/>
                <a:gd name="T1" fmla="*/ 68 h 160"/>
                <a:gd name="T2" fmla="*/ 63 w 94"/>
                <a:gd name="T3" fmla="*/ 68 h 160"/>
                <a:gd name="T4" fmla="*/ 63 w 94"/>
                <a:gd name="T5" fmla="*/ 50 h 160"/>
                <a:gd name="T6" fmla="*/ 47 w 94"/>
                <a:gd name="T7" fmla="*/ 32 h 160"/>
                <a:gd name="T8" fmla="*/ 32 w 94"/>
                <a:gd name="T9" fmla="*/ 50 h 160"/>
                <a:gd name="T10" fmla="*/ 32 w 94"/>
                <a:gd name="T11" fmla="*/ 68 h 160"/>
                <a:gd name="T12" fmla="*/ 32 w 94"/>
                <a:gd name="T13" fmla="*/ 92 h 160"/>
                <a:gd name="T14" fmla="*/ 32 w 94"/>
                <a:gd name="T15" fmla="*/ 114 h 160"/>
                <a:gd name="T16" fmla="*/ 47 w 94"/>
                <a:gd name="T17" fmla="*/ 129 h 160"/>
                <a:gd name="T18" fmla="*/ 63 w 94"/>
                <a:gd name="T19" fmla="*/ 113 h 160"/>
                <a:gd name="T20" fmla="*/ 94 w 94"/>
                <a:gd name="T21" fmla="*/ 113 h 160"/>
                <a:gd name="T22" fmla="*/ 81 w 94"/>
                <a:gd name="T23" fmla="*/ 147 h 160"/>
                <a:gd name="T24" fmla="*/ 47 w 94"/>
                <a:gd name="T25" fmla="*/ 160 h 160"/>
                <a:gd name="T26" fmla="*/ 6 w 94"/>
                <a:gd name="T27" fmla="*/ 138 h 160"/>
                <a:gd name="T28" fmla="*/ 0 w 94"/>
                <a:gd name="T29" fmla="*/ 106 h 160"/>
                <a:gd name="T30" fmla="*/ 0 w 94"/>
                <a:gd name="T31" fmla="*/ 55 h 160"/>
                <a:gd name="T32" fmla="*/ 6 w 94"/>
                <a:gd name="T33" fmla="*/ 23 h 160"/>
                <a:gd name="T34" fmla="*/ 47 w 94"/>
                <a:gd name="T35" fmla="*/ 0 h 160"/>
                <a:gd name="T36" fmla="*/ 94 w 94"/>
                <a:gd name="T37" fmla="*/ 49 h 160"/>
                <a:gd name="T38" fmla="*/ 94 w 94"/>
                <a:gd name="T39" fmla="*/ 92 h 160"/>
                <a:gd name="T40" fmla="*/ 32 w 94"/>
                <a:gd name="T41"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60">
                  <a:moveTo>
                    <a:pt x="32" y="68"/>
                  </a:moveTo>
                  <a:cubicBezTo>
                    <a:pt x="63" y="68"/>
                    <a:pt x="63" y="68"/>
                    <a:pt x="63" y="68"/>
                  </a:cubicBezTo>
                  <a:cubicBezTo>
                    <a:pt x="63" y="50"/>
                    <a:pt x="63" y="50"/>
                    <a:pt x="63" y="50"/>
                  </a:cubicBezTo>
                  <a:cubicBezTo>
                    <a:pt x="63" y="38"/>
                    <a:pt x="57" y="32"/>
                    <a:pt x="47" y="32"/>
                  </a:cubicBezTo>
                  <a:cubicBezTo>
                    <a:pt x="38" y="32"/>
                    <a:pt x="32" y="38"/>
                    <a:pt x="32" y="50"/>
                  </a:cubicBezTo>
                  <a:lnTo>
                    <a:pt x="32" y="68"/>
                  </a:lnTo>
                  <a:close/>
                  <a:moveTo>
                    <a:pt x="32" y="92"/>
                  </a:moveTo>
                  <a:cubicBezTo>
                    <a:pt x="32" y="114"/>
                    <a:pt x="32" y="114"/>
                    <a:pt x="32" y="114"/>
                  </a:cubicBezTo>
                  <a:cubicBezTo>
                    <a:pt x="32" y="123"/>
                    <a:pt x="38" y="129"/>
                    <a:pt x="47" y="129"/>
                  </a:cubicBezTo>
                  <a:cubicBezTo>
                    <a:pt x="59" y="129"/>
                    <a:pt x="62" y="120"/>
                    <a:pt x="63" y="113"/>
                  </a:cubicBezTo>
                  <a:cubicBezTo>
                    <a:pt x="94" y="113"/>
                    <a:pt x="94" y="113"/>
                    <a:pt x="94" y="113"/>
                  </a:cubicBezTo>
                  <a:cubicBezTo>
                    <a:pt x="94" y="126"/>
                    <a:pt x="89" y="138"/>
                    <a:pt x="81" y="147"/>
                  </a:cubicBezTo>
                  <a:cubicBezTo>
                    <a:pt x="73" y="155"/>
                    <a:pt x="62" y="160"/>
                    <a:pt x="47" y="160"/>
                  </a:cubicBezTo>
                  <a:cubicBezTo>
                    <a:pt x="28" y="160"/>
                    <a:pt x="14" y="151"/>
                    <a:pt x="6" y="138"/>
                  </a:cubicBezTo>
                  <a:cubicBezTo>
                    <a:pt x="2" y="130"/>
                    <a:pt x="0" y="119"/>
                    <a:pt x="0" y="106"/>
                  </a:cubicBezTo>
                  <a:cubicBezTo>
                    <a:pt x="0" y="55"/>
                    <a:pt x="0" y="55"/>
                    <a:pt x="0" y="55"/>
                  </a:cubicBezTo>
                  <a:cubicBezTo>
                    <a:pt x="0" y="42"/>
                    <a:pt x="2" y="31"/>
                    <a:pt x="6" y="23"/>
                  </a:cubicBezTo>
                  <a:cubicBezTo>
                    <a:pt x="14" y="9"/>
                    <a:pt x="28" y="0"/>
                    <a:pt x="47" y="0"/>
                  </a:cubicBezTo>
                  <a:cubicBezTo>
                    <a:pt x="76" y="0"/>
                    <a:pt x="94" y="22"/>
                    <a:pt x="94" y="49"/>
                  </a:cubicBezTo>
                  <a:cubicBezTo>
                    <a:pt x="94" y="92"/>
                    <a:pt x="94" y="92"/>
                    <a:pt x="94" y="92"/>
                  </a:cubicBezTo>
                  <a:lnTo>
                    <a:pt x="32"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7" name="Freeform 14"/>
            <p:cNvSpPr>
              <a:spLocks noEditPoints="1"/>
            </p:cNvSpPr>
            <p:nvPr userDrawn="1"/>
          </p:nvSpPr>
          <p:spPr bwMode="gray">
            <a:xfrm>
              <a:off x="-779463" y="1597025"/>
              <a:ext cx="352425" cy="827088"/>
            </a:xfrm>
            <a:custGeom>
              <a:avLst/>
              <a:gdLst>
                <a:gd name="T0" fmla="*/ 31 w 94"/>
                <a:gd name="T1" fmla="*/ 169 h 221"/>
                <a:gd name="T2" fmla="*/ 47 w 94"/>
                <a:gd name="T3" fmla="*/ 190 h 221"/>
                <a:gd name="T4" fmla="*/ 62 w 94"/>
                <a:gd name="T5" fmla="*/ 171 h 221"/>
                <a:gd name="T6" fmla="*/ 62 w 94"/>
                <a:gd name="T7" fmla="*/ 110 h 221"/>
                <a:gd name="T8" fmla="*/ 47 w 94"/>
                <a:gd name="T9" fmla="*/ 93 h 221"/>
                <a:gd name="T10" fmla="*/ 31 w 94"/>
                <a:gd name="T11" fmla="*/ 111 h 221"/>
                <a:gd name="T12" fmla="*/ 31 w 94"/>
                <a:gd name="T13" fmla="*/ 169 h 221"/>
                <a:gd name="T14" fmla="*/ 62 w 94"/>
                <a:gd name="T15" fmla="*/ 205 h 221"/>
                <a:gd name="T16" fmla="*/ 33 w 94"/>
                <a:gd name="T17" fmla="*/ 221 h 221"/>
                <a:gd name="T18" fmla="*/ 5 w 94"/>
                <a:gd name="T19" fmla="*/ 207 h 221"/>
                <a:gd name="T20" fmla="*/ 0 w 94"/>
                <a:gd name="T21" fmla="*/ 173 h 221"/>
                <a:gd name="T22" fmla="*/ 0 w 94"/>
                <a:gd name="T23" fmla="*/ 114 h 221"/>
                <a:gd name="T24" fmla="*/ 5 w 94"/>
                <a:gd name="T25" fmla="*/ 76 h 221"/>
                <a:gd name="T26" fmla="*/ 33 w 94"/>
                <a:gd name="T27" fmla="*/ 61 h 221"/>
                <a:gd name="T28" fmla="*/ 62 w 94"/>
                <a:gd name="T29" fmla="*/ 77 h 221"/>
                <a:gd name="T30" fmla="*/ 62 w 94"/>
                <a:gd name="T31" fmla="*/ 77 h 221"/>
                <a:gd name="T32" fmla="*/ 62 w 94"/>
                <a:gd name="T33" fmla="*/ 0 h 221"/>
                <a:gd name="T34" fmla="*/ 94 w 94"/>
                <a:gd name="T35" fmla="*/ 0 h 221"/>
                <a:gd name="T36" fmla="*/ 94 w 94"/>
                <a:gd name="T37" fmla="*/ 220 h 221"/>
                <a:gd name="T38" fmla="*/ 62 w 94"/>
                <a:gd name="T39" fmla="*/ 220 h 221"/>
                <a:gd name="T40" fmla="*/ 62 w 94"/>
                <a:gd name="T41" fmla="*/ 20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221">
                  <a:moveTo>
                    <a:pt x="31" y="169"/>
                  </a:moveTo>
                  <a:cubicBezTo>
                    <a:pt x="31" y="181"/>
                    <a:pt x="36" y="190"/>
                    <a:pt x="47" y="190"/>
                  </a:cubicBezTo>
                  <a:cubicBezTo>
                    <a:pt x="56" y="190"/>
                    <a:pt x="62" y="182"/>
                    <a:pt x="62" y="171"/>
                  </a:cubicBezTo>
                  <a:cubicBezTo>
                    <a:pt x="62" y="110"/>
                    <a:pt x="62" y="110"/>
                    <a:pt x="62" y="110"/>
                  </a:cubicBezTo>
                  <a:cubicBezTo>
                    <a:pt x="62" y="100"/>
                    <a:pt x="56" y="93"/>
                    <a:pt x="47" y="93"/>
                  </a:cubicBezTo>
                  <a:cubicBezTo>
                    <a:pt x="35" y="93"/>
                    <a:pt x="31" y="102"/>
                    <a:pt x="31" y="111"/>
                  </a:cubicBezTo>
                  <a:lnTo>
                    <a:pt x="31" y="169"/>
                  </a:lnTo>
                  <a:close/>
                  <a:moveTo>
                    <a:pt x="62" y="205"/>
                  </a:moveTo>
                  <a:cubicBezTo>
                    <a:pt x="54" y="214"/>
                    <a:pt x="48" y="221"/>
                    <a:pt x="33" y="221"/>
                  </a:cubicBezTo>
                  <a:cubicBezTo>
                    <a:pt x="20" y="221"/>
                    <a:pt x="11" y="217"/>
                    <a:pt x="5" y="207"/>
                  </a:cubicBezTo>
                  <a:cubicBezTo>
                    <a:pt x="1" y="200"/>
                    <a:pt x="0" y="190"/>
                    <a:pt x="0" y="173"/>
                  </a:cubicBezTo>
                  <a:cubicBezTo>
                    <a:pt x="0" y="114"/>
                    <a:pt x="0" y="114"/>
                    <a:pt x="0" y="114"/>
                  </a:cubicBezTo>
                  <a:cubicBezTo>
                    <a:pt x="0" y="91"/>
                    <a:pt x="1" y="82"/>
                    <a:pt x="5" y="76"/>
                  </a:cubicBezTo>
                  <a:cubicBezTo>
                    <a:pt x="10" y="67"/>
                    <a:pt x="18" y="61"/>
                    <a:pt x="33" y="61"/>
                  </a:cubicBezTo>
                  <a:cubicBezTo>
                    <a:pt x="45" y="61"/>
                    <a:pt x="55" y="67"/>
                    <a:pt x="62" y="77"/>
                  </a:cubicBezTo>
                  <a:cubicBezTo>
                    <a:pt x="62" y="77"/>
                    <a:pt x="62" y="77"/>
                    <a:pt x="62" y="77"/>
                  </a:cubicBezTo>
                  <a:cubicBezTo>
                    <a:pt x="62" y="0"/>
                    <a:pt x="62" y="0"/>
                    <a:pt x="62" y="0"/>
                  </a:cubicBezTo>
                  <a:cubicBezTo>
                    <a:pt x="94" y="0"/>
                    <a:pt x="94" y="0"/>
                    <a:pt x="94" y="0"/>
                  </a:cubicBezTo>
                  <a:cubicBezTo>
                    <a:pt x="94" y="220"/>
                    <a:pt x="94" y="220"/>
                    <a:pt x="94" y="220"/>
                  </a:cubicBezTo>
                  <a:cubicBezTo>
                    <a:pt x="62" y="220"/>
                    <a:pt x="62" y="220"/>
                    <a:pt x="62" y="220"/>
                  </a:cubicBezTo>
                  <a:lnTo>
                    <a:pt x="62"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8" name="Freeform 15"/>
            <p:cNvSpPr>
              <a:spLocks noEditPoints="1"/>
            </p:cNvSpPr>
            <p:nvPr userDrawn="1"/>
          </p:nvSpPr>
          <p:spPr bwMode="gray">
            <a:xfrm>
              <a:off x="-404813" y="1597025"/>
              <a:ext cx="104775" cy="104775"/>
            </a:xfrm>
            <a:custGeom>
              <a:avLst/>
              <a:gdLst>
                <a:gd name="T0" fmla="*/ 0 w 28"/>
                <a:gd name="T1" fmla="*/ 14 h 28"/>
                <a:gd name="T2" fmla="*/ 14 w 28"/>
                <a:gd name="T3" fmla="*/ 28 h 28"/>
                <a:gd name="T4" fmla="*/ 28 w 28"/>
                <a:gd name="T5" fmla="*/ 14 h 28"/>
                <a:gd name="T6" fmla="*/ 14 w 28"/>
                <a:gd name="T7" fmla="*/ 0 h 28"/>
                <a:gd name="T8" fmla="*/ 0 w 28"/>
                <a:gd name="T9" fmla="*/ 14 h 28"/>
                <a:gd name="T10" fmla="*/ 25 w 28"/>
                <a:gd name="T11" fmla="*/ 14 h 28"/>
                <a:gd name="T12" fmla="*/ 14 w 28"/>
                <a:gd name="T13" fmla="*/ 26 h 28"/>
                <a:gd name="T14" fmla="*/ 2 w 28"/>
                <a:gd name="T15" fmla="*/ 14 h 28"/>
                <a:gd name="T16" fmla="*/ 14 w 28"/>
                <a:gd name="T17" fmla="*/ 2 h 28"/>
                <a:gd name="T18" fmla="*/ 25 w 28"/>
                <a:gd name="T19" fmla="*/ 14 h 28"/>
                <a:gd name="T20" fmla="*/ 8 w 28"/>
                <a:gd name="T21" fmla="*/ 22 h 28"/>
                <a:gd name="T22" fmla="*/ 11 w 28"/>
                <a:gd name="T23" fmla="*/ 22 h 28"/>
                <a:gd name="T24" fmla="*/ 11 w 28"/>
                <a:gd name="T25" fmla="*/ 15 h 28"/>
                <a:gd name="T26" fmla="*/ 13 w 28"/>
                <a:gd name="T27" fmla="*/ 15 h 28"/>
                <a:gd name="T28" fmla="*/ 18 w 28"/>
                <a:gd name="T29" fmla="*/ 22 h 28"/>
                <a:gd name="T30" fmla="*/ 21 w 28"/>
                <a:gd name="T31" fmla="*/ 22 h 28"/>
                <a:gd name="T32" fmla="*/ 16 w 28"/>
                <a:gd name="T33" fmla="*/ 15 h 28"/>
                <a:gd name="T34" fmla="*/ 20 w 28"/>
                <a:gd name="T35" fmla="*/ 10 h 28"/>
                <a:gd name="T36" fmla="*/ 15 w 28"/>
                <a:gd name="T37" fmla="*/ 6 h 28"/>
                <a:gd name="T38" fmla="*/ 8 w 28"/>
                <a:gd name="T39" fmla="*/ 6 h 28"/>
                <a:gd name="T40" fmla="*/ 8 w 28"/>
                <a:gd name="T41" fmla="*/ 22 h 28"/>
                <a:gd name="T42" fmla="*/ 11 w 28"/>
                <a:gd name="T43" fmla="*/ 8 h 28"/>
                <a:gd name="T44" fmla="*/ 15 w 28"/>
                <a:gd name="T45" fmla="*/ 8 h 28"/>
                <a:gd name="T46" fmla="*/ 18 w 28"/>
                <a:gd name="T47" fmla="*/ 10 h 28"/>
                <a:gd name="T48" fmla="*/ 14 w 28"/>
                <a:gd name="T49" fmla="*/ 13 h 28"/>
                <a:gd name="T50" fmla="*/ 11 w 28"/>
                <a:gd name="T51" fmla="*/ 13 h 28"/>
                <a:gd name="T52" fmla="*/ 11 w 28"/>
                <a:gd name="T53"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28">
                  <a:moveTo>
                    <a:pt x="0" y="14"/>
                  </a:moveTo>
                  <a:cubicBezTo>
                    <a:pt x="0" y="22"/>
                    <a:pt x="6" y="28"/>
                    <a:pt x="14" y="28"/>
                  </a:cubicBezTo>
                  <a:cubicBezTo>
                    <a:pt x="22" y="28"/>
                    <a:pt x="28" y="22"/>
                    <a:pt x="28" y="14"/>
                  </a:cubicBezTo>
                  <a:cubicBezTo>
                    <a:pt x="28" y="6"/>
                    <a:pt x="22" y="0"/>
                    <a:pt x="14" y="0"/>
                  </a:cubicBezTo>
                  <a:cubicBezTo>
                    <a:pt x="6" y="0"/>
                    <a:pt x="0" y="6"/>
                    <a:pt x="0" y="14"/>
                  </a:cubicBezTo>
                  <a:moveTo>
                    <a:pt x="25" y="14"/>
                  </a:moveTo>
                  <a:cubicBezTo>
                    <a:pt x="25" y="20"/>
                    <a:pt x="20" y="26"/>
                    <a:pt x="14" y="26"/>
                  </a:cubicBezTo>
                  <a:cubicBezTo>
                    <a:pt x="7" y="26"/>
                    <a:pt x="2" y="20"/>
                    <a:pt x="2" y="14"/>
                  </a:cubicBezTo>
                  <a:cubicBezTo>
                    <a:pt x="2" y="8"/>
                    <a:pt x="7" y="2"/>
                    <a:pt x="14" y="2"/>
                  </a:cubicBezTo>
                  <a:cubicBezTo>
                    <a:pt x="20" y="2"/>
                    <a:pt x="25" y="8"/>
                    <a:pt x="25" y="14"/>
                  </a:cubicBezTo>
                  <a:moveTo>
                    <a:pt x="8" y="22"/>
                  </a:moveTo>
                  <a:cubicBezTo>
                    <a:pt x="11" y="22"/>
                    <a:pt x="11" y="22"/>
                    <a:pt x="11" y="22"/>
                  </a:cubicBezTo>
                  <a:cubicBezTo>
                    <a:pt x="11" y="15"/>
                    <a:pt x="11" y="15"/>
                    <a:pt x="11" y="15"/>
                  </a:cubicBezTo>
                  <a:cubicBezTo>
                    <a:pt x="13" y="15"/>
                    <a:pt x="13" y="15"/>
                    <a:pt x="13" y="15"/>
                  </a:cubicBezTo>
                  <a:cubicBezTo>
                    <a:pt x="18" y="22"/>
                    <a:pt x="18" y="22"/>
                    <a:pt x="18" y="22"/>
                  </a:cubicBezTo>
                  <a:cubicBezTo>
                    <a:pt x="21" y="22"/>
                    <a:pt x="21" y="22"/>
                    <a:pt x="21" y="22"/>
                  </a:cubicBezTo>
                  <a:cubicBezTo>
                    <a:pt x="16" y="15"/>
                    <a:pt x="16" y="15"/>
                    <a:pt x="16" y="15"/>
                  </a:cubicBezTo>
                  <a:cubicBezTo>
                    <a:pt x="18" y="15"/>
                    <a:pt x="20" y="14"/>
                    <a:pt x="20" y="10"/>
                  </a:cubicBezTo>
                  <a:cubicBezTo>
                    <a:pt x="20" y="7"/>
                    <a:pt x="19" y="6"/>
                    <a:pt x="15" y="6"/>
                  </a:cubicBezTo>
                  <a:cubicBezTo>
                    <a:pt x="8" y="6"/>
                    <a:pt x="8" y="6"/>
                    <a:pt x="8" y="6"/>
                  </a:cubicBezTo>
                  <a:lnTo>
                    <a:pt x="8" y="22"/>
                  </a:lnTo>
                  <a:close/>
                  <a:moveTo>
                    <a:pt x="11" y="8"/>
                  </a:moveTo>
                  <a:cubicBezTo>
                    <a:pt x="15" y="8"/>
                    <a:pt x="15" y="8"/>
                    <a:pt x="15" y="8"/>
                  </a:cubicBezTo>
                  <a:cubicBezTo>
                    <a:pt x="17" y="8"/>
                    <a:pt x="18" y="9"/>
                    <a:pt x="18" y="10"/>
                  </a:cubicBezTo>
                  <a:cubicBezTo>
                    <a:pt x="18" y="12"/>
                    <a:pt x="17" y="13"/>
                    <a:pt x="14" y="13"/>
                  </a:cubicBezTo>
                  <a:cubicBezTo>
                    <a:pt x="11" y="13"/>
                    <a:pt x="11" y="13"/>
                    <a:pt x="11" y="13"/>
                  </a:cubicBezTo>
                  <a:lnTo>
                    <a:pt x="1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3" name="Picture Placeholder 5"/>
          <p:cNvSpPr>
            <a:spLocks noGrp="1"/>
          </p:cNvSpPr>
          <p:nvPr>
            <p:ph type="pic" sz="quarter" idx="11"/>
          </p:nvPr>
        </p:nvSpPr>
        <p:spPr bwMode="gray">
          <a:xfrm>
            <a:off x="0" y="0"/>
            <a:ext cx="12188825" cy="4391463"/>
          </a:xfrm>
        </p:spPr>
        <p:txBody>
          <a:bodyPr/>
          <a:lstStyle/>
          <a:p>
            <a:endParaRPr lang="en-US" dirty="0"/>
          </a:p>
        </p:txBody>
      </p:sp>
    </p:spTree>
    <p:extLst>
      <p:ext uri="{BB962C8B-B14F-4D97-AF65-F5344CB8AC3E}">
        <p14:creationId xmlns:p14="http://schemas.microsoft.com/office/powerpoint/2010/main" val="277253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Up">
    <p:spTree>
      <p:nvGrpSpPr>
        <p:cNvPr id="1" name=""/>
        <p:cNvGrpSpPr/>
        <p:nvPr/>
      </p:nvGrpSpPr>
      <p:grpSpPr>
        <a:xfrm>
          <a:off x="0" y="0"/>
          <a:ext cx="0" cy="0"/>
          <a:chOff x="0" y="0"/>
          <a:chExt cx="0" cy="0"/>
        </a:xfrm>
      </p:grpSpPr>
      <p:grpSp>
        <p:nvGrpSpPr>
          <p:cNvPr id="28" name="Group 27"/>
          <p:cNvGrpSpPr/>
          <p:nvPr userDrawn="1"/>
        </p:nvGrpSpPr>
        <p:grpSpPr bwMode="gray">
          <a:xfrm>
            <a:off x="8957756" y="1645386"/>
            <a:ext cx="2553783" cy="954533"/>
            <a:chOff x="8122401" y="1814325"/>
            <a:chExt cx="4066424" cy="1519916"/>
          </a:xfrm>
          <a:solidFill>
            <a:schemeClr val="tx2">
              <a:lumMod val="75000"/>
            </a:schemeClr>
          </a:solidFill>
        </p:grpSpPr>
        <p:sp>
          <p:nvSpPr>
            <p:cNvPr id="29" name="Freeform 6"/>
            <p:cNvSpPr>
              <a:spLocks/>
            </p:cNvSpPr>
            <p:nvPr userDrawn="1"/>
          </p:nvSpPr>
          <p:spPr bwMode="gray">
            <a:xfrm>
              <a:off x="8122401" y="1814325"/>
              <a:ext cx="4061154" cy="1519916"/>
            </a:xfrm>
            <a:custGeom>
              <a:avLst/>
              <a:gdLst>
                <a:gd name="T0" fmla="*/ 0 w 3030"/>
                <a:gd name="T1" fmla="*/ 0 h 1134"/>
                <a:gd name="T2" fmla="*/ 3030 w 3030"/>
                <a:gd name="T3" fmla="*/ 0 h 1134"/>
                <a:gd name="T4" fmla="*/ 3030 w 3030"/>
                <a:gd name="T5" fmla="*/ 1134 h 1134"/>
                <a:gd name="T6" fmla="*/ 0 w 3030"/>
                <a:gd name="T7" fmla="*/ 1134 h 1134"/>
                <a:gd name="T8" fmla="*/ 0 w 3030"/>
                <a:gd name="T9" fmla="*/ 0 h 1134"/>
                <a:gd name="T10" fmla="*/ 0 w 3030"/>
                <a:gd name="T11" fmla="*/ 0 h 1134"/>
              </a:gdLst>
              <a:ahLst/>
              <a:cxnLst>
                <a:cxn ang="0">
                  <a:pos x="T0" y="T1"/>
                </a:cxn>
                <a:cxn ang="0">
                  <a:pos x="T2" y="T3"/>
                </a:cxn>
                <a:cxn ang="0">
                  <a:pos x="T4" y="T5"/>
                </a:cxn>
                <a:cxn ang="0">
                  <a:pos x="T6" y="T7"/>
                </a:cxn>
                <a:cxn ang="0">
                  <a:pos x="T8" y="T9"/>
                </a:cxn>
                <a:cxn ang="0">
                  <a:pos x="T10" y="T11"/>
                </a:cxn>
              </a:cxnLst>
              <a:rect l="0" t="0" r="r" b="b"/>
              <a:pathLst>
                <a:path w="3030" h="1134">
                  <a:moveTo>
                    <a:pt x="0" y="0"/>
                  </a:moveTo>
                  <a:lnTo>
                    <a:pt x="3030" y="0"/>
                  </a:lnTo>
                  <a:lnTo>
                    <a:pt x="3030" y="1134"/>
                  </a:lnTo>
                  <a:lnTo>
                    <a:pt x="0" y="1134"/>
                  </a:lnTo>
                  <a:lnTo>
                    <a:pt x="0" y="0"/>
                  </a:lnTo>
                  <a:lnTo>
                    <a:pt x="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sp>
          <p:nvSpPr>
            <p:cNvPr id="30" name="Freeform 13"/>
            <p:cNvSpPr>
              <a:spLocks/>
            </p:cNvSpPr>
            <p:nvPr userDrawn="1"/>
          </p:nvSpPr>
          <p:spPr bwMode="gray">
            <a:xfrm>
              <a:off x="9687796" y="1814325"/>
              <a:ext cx="2501028" cy="1519916"/>
            </a:xfrm>
            <a:custGeom>
              <a:avLst/>
              <a:gdLst>
                <a:gd name="T0" fmla="*/ 790 w 790"/>
                <a:gd name="T1" fmla="*/ 0 h 480"/>
                <a:gd name="T2" fmla="*/ 790 w 790"/>
                <a:gd name="T3" fmla="*/ 85 h 480"/>
                <a:gd name="T4" fmla="*/ 394 w 790"/>
                <a:gd name="T5" fmla="*/ 480 h 480"/>
                <a:gd name="T6" fmla="*/ 0 w 790"/>
                <a:gd name="T7" fmla="*/ 480 h 480"/>
                <a:gd name="T8" fmla="*/ 162 w 790"/>
                <a:gd name="T9" fmla="*/ 0 h 480"/>
                <a:gd name="T10" fmla="*/ 790 w 790"/>
                <a:gd name="T11" fmla="*/ 0 h 480"/>
              </a:gdLst>
              <a:ahLst/>
              <a:cxnLst>
                <a:cxn ang="0">
                  <a:pos x="T0" y="T1"/>
                </a:cxn>
                <a:cxn ang="0">
                  <a:pos x="T2" y="T3"/>
                </a:cxn>
                <a:cxn ang="0">
                  <a:pos x="T4" y="T5"/>
                </a:cxn>
                <a:cxn ang="0">
                  <a:pos x="T6" y="T7"/>
                </a:cxn>
                <a:cxn ang="0">
                  <a:pos x="T8" y="T9"/>
                </a:cxn>
                <a:cxn ang="0">
                  <a:pos x="T10" y="T11"/>
                </a:cxn>
              </a:cxnLst>
              <a:rect l="0" t="0" r="r" b="b"/>
              <a:pathLst>
                <a:path w="790" h="480">
                  <a:moveTo>
                    <a:pt x="790" y="0"/>
                  </a:moveTo>
                  <a:cubicBezTo>
                    <a:pt x="790" y="85"/>
                    <a:pt x="790" y="85"/>
                    <a:pt x="790" y="85"/>
                  </a:cubicBezTo>
                  <a:cubicBezTo>
                    <a:pt x="572" y="85"/>
                    <a:pt x="394" y="261"/>
                    <a:pt x="394" y="480"/>
                  </a:cubicBezTo>
                  <a:cubicBezTo>
                    <a:pt x="0" y="480"/>
                    <a:pt x="0" y="480"/>
                    <a:pt x="0" y="480"/>
                  </a:cubicBezTo>
                  <a:cubicBezTo>
                    <a:pt x="0" y="299"/>
                    <a:pt x="61" y="133"/>
                    <a:pt x="162" y="0"/>
                  </a:cubicBezTo>
                  <a:lnTo>
                    <a:pt x="790" y="0"/>
                  </a:lnTo>
                  <a:close/>
                </a:path>
              </a:pathLst>
            </a:custGeom>
            <a:solidFill>
              <a:schemeClr val="accent5">
                <a:lumMod val="50000"/>
                <a:alpha val="28000"/>
              </a:schemeClr>
            </a:solidFill>
            <a:ln>
              <a:noFill/>
            </a:ln>
            <a:extLst/>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1" name="Freeform 14"/>
            <p:cNvSpPr>
              <a:spLocks/>
            </p:cNvSpPr>
            <p:nvPr userDrawn="1"/>
          </p:nvSpPr>
          <p:spPr bwMode="gray">
            <a:xfrm>
              <a:off x="10935630" y="2082388"/>
              <a:ext cx="1253195" cy="1251853"/>
            </a:xfrm>
            <a:custGeom>
              <a:avLst/>
              <a:gdLst>
                <a:gd name="T0" fmla="*/ 396 w 396"/>
                <a:gd name="T1" fmla="*/ 0 h 395"/>
                <a:gd name="T2" fmla="*/ 396 w 396"/>
                <a:gd name="T3" fmla="*/ 395 h 395"/>
                <a:gd name="T4" fmla="*/ 0 w 396"/>
                <a:gd name="T5" fmla="*/ 395 h 395"/>
                <a:gd name="T6" fmla="*/ 396 w 396"/>
                <a:gd name="T7" fmla="*/ 0 h 395"/>
              </a:gdLst>
              <a:ahLst/>
              <a:cxnLst>
                <a:cxn ang="0">
                  <a:pos x="T0" y="T1"/>
                </a:cxn>
                <a:cxn ang="0">
                  <a:pos x="T2" y="T3"/>
                </a:cxn>
                <a:cxn ang="0">
                  <a:pos x="T4" y="T5"/>
                </a:cxn>
                <a:cxn ang="0">
                  <a:pos x="T6" y="T7"/>
                </a:cxn>
              </a:cxnLst>
              <a:rect l="0" t="0" r="r" b="b"/>
              <a:pathLst>
                <a:path w="396" h="395">
                  <a:moveTo>
                    <a:pt x="396" y="0"/>
                  </a:moveTo>
                  <a:cubicBezTo>
                    <a:pt x="396" y="395"/>
                    <a:pt x="396" y="395"/>
                    <a:pt x="396" y="395"/>
                  </a:cubicBezTo>
                  <a:cubicBezTo>
                    <a:pt x="0" y="395"/>
                    <a:pt x="0" y="395"/>
                    <a:pt x="0" y="395"/>
                  </a:cubicBezTo>
                  <a:cubicBezTo>
                    <a:pt x="0" y="176"/>
                    <a:pt x="178" y="0"/>
                    <a:pt x="396" y="0"/>
                  </a:cubicBezTo>
                  <a:close/>
                </a:path>
              </a:pathLst>
            </a:custGeom>
            <a:solidFill>
              <a:srgbClr val="845803">
                <a:alpha val="63000"/>
              </a:srgbClr>
            </a:solidFill>
            <a:ln>
              <a:noFill/>
            </a:ln>
            <a:extLst/>
          </p:spPr>
          <p:txBody>
            <a:bodyPr vert="horz" wrap="square" lIns="91440" tIns="45720" rIns="91440" bIns="45720" numCol="1" anchor="t" anchorCtr="0" compatLnSpc="1">
              <a:prstTxWarp prst="textNoShape">
                <a:avLst/>
              </a:prstTxWarp>
            </a:bodyPr>
            <a:lstStyle/>
            <a:p>
              <a:endParaRPr lang="en-US" sz="1800"/>
            </a:p>
          </p:txBody>
        </p:sp>
      </p:grpSp>
      <p:sp>
        <p:nvSpPr>
          <p:cNvPr id="32" name="Text Placeholder 2"/>
          <p:cNvSpPr>
            <a:spLocks noGrp="1"/>
          </p:cNvSpPr>
          <p:nvPr>
            <p:ph type="body" idx="15"/>
          </p:nvPr>
        </p:nvSpPr>
        <p:spPr bwMode="gray">
          <a:xfrm>
            <a:off x="9021541" y="1641409"/>
            <a:ext cx="2413798" cy="904548"/>
          </a:xfrm>
        </p:spPr>
        <p:txBody>
          <a:bodyPr anchor="ctr" anchorCtr="0">
            <a:noAutofit/>
          </a:bodyPr>
          <a:lstStyle>
            <a:lvl1pPr marL="0" indent="0">
              <a:buNone/>
              <a:defRPr sz="2000" b="0" spc="-31" baseline="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a:p>
        </p:txBody>
      </p:sp>
      <p:grpSp>
        <p:nvGrpSpPr>
          <p:cNvPr id="3" name="Group 2"/>
          <p:cNvGrpSpPr/>
          <p:nvPr userDrawn="1"/>
        </p:nvGrpSpPr>
        <p:grpSpPr bwMode="gray">
          <a:xfrm>
            <a:off x="682320" y="1645386"/>
            <a:ext cx="2550475" cy="954533"/>
            <a:chOff x="0" y="1814325"/>
            <a:chExt cx="4061155" cy="1519916"/>
          </a:xfrm>
        </p:grpSpPr>
        <p:sp>
          <p:nvSpPr>
            <p:cNvPr id="1027" name="Freeform 6"/>
            <p:cNvSpPr>
              <a:spLocks/>
            </p:cNvSpPr>
            <p:nvPr userDrawn="1"/>
          </p:nvSpPr>
          <p:spPr bwMode="gray">
            <a:xfrm>
              <a:off x="0" y="1814325"/>
              <a:ext cx="4061154" cy="1519916"/>
            </a:xfrm>
            <a:custGeom>
              <a:avLst/>
              <a:gdLst>
                <a:gd name="T0" fmla="*/ 0 w 3030"/>
                <a:gd name="T1" fmla="*/ 0 h 1134"/>
                <a:gd name="T2" fmla="*/ 3030 w 3030"/>
                <a:gd name="T3" fmla="*/ 0 h 1134"/>
                <a:gd name="T4" fmla="*/ 3030 w 3030"/>
                <a:gd name="T5" fmla="*/ 1134 h 1134"/>
                <a:gd name="T6" fmla="*/ 0 w 3030"/>
                <a:gd name="T7" fmla="*/ 1134 h 1134"/>
                <a:gd name="T8" fmla="*/ 0 w 3030"/>
                <a:gd name="T9" fmla="*/ 0 h 1134"/>
                <a:gd name="T10" fmla="*/ 0 w 3030"/>
                <a:gd name="T11" fmla="*/ 0 h 1134"/>
              </a:gdLst>
              <a:ahLst/>
              <a:cxnLst>
                <a:cxn ang="0">
                  <a:pos x="T0" y="T1"/>
                </a:cxn>
                <a:cxn ang="0">
                  <a:pos x="T2" y="T3"/>
                </a:cxn>
                <a:cxn ang="0">
                  <a:pos x="T4" y="T5"/>
                </a:cxn>
                <a:cxn ang="0">
                  <a:pos x="T6" y="T7"/>
                </a:cxn>
                <a:cxn ang="0">
                  <a:pos x="T8" y="T9"/>
                </a:cxn>
                <a:cxn ang="0">
                  <a:pos x="T10" y="T11"/>
                </a:cxn>
              </a:cxnLst>
              <a:rect l="0" t="0" r="r" b="b"/>
              <a:pathLst>
                <a:path w="3030" h="1134">
                  <a:moveTo>
                    <a:pt x="0" y="0"/>
                  </a:moveTo>
                  <a:lnTo>
                    <a:pt x="3030" y="0"/>
                  </a:lnTo>
                  <a:lnTo>
                    <a:pt x="3030" y="1134"/>
                  </a:lnTo>
                  <a:lnTo>
                    <a:pt x="0" y="1134"/>
                  </a:lnTo>
                  <a:lnTo>
                    <a:pt x="0" y="0"/>
                  </a:ln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028" name="Freeform 7"/>
            <p:cNvSpPr>
              <a:spLocks/>
            </p:cNvSpPr>
            <p:nvPr userDrawn="1"/>
          </p:nvSpPr>
          <p:spPr bwMode="gray">
            <a:xfrm>
              <a:off x="1560127" y="1814325"/>
              <a:ext cx="2501028" cy="1519916"/>
            </a:xfrm>
            <a:custGeom>
              <a:avLst/>
              <a:gdLst>
                <a:gd name="T0" fmla="*/ 790 w 790"/>
                <a:gd name="T1" fmla="*/ 0 h 480"/>
                <a:gd name="T2" fmla="*/ 790 w 790"/>
                <a:gd name="T3" fmla="*/ 85 h 480"/>
                <a:gd name="T4" fmla="*/ 394 w 790"/>
                <a:gd name="T5" fmla="*/ 480 h 480"/>
                <a:gd name="T6" fmla="*/ 0 w 790"/>
                <a:gd name="T7" fmla="*/ 480 h 480"/>
                <a:gd name="T8" fmla="*/ 162 w 790"/>
                <a:gd name="T9" fmla="*/ 0 h 480"/>
                <a:gd name="T10" fmla="*/ 790 w 790"/>
                <a:gd name="T11" fmla="*/ 0 h 480"/>
              </a:gdLst>
              <a:ahLst/>
              <a:cxnLst>
                <a:cxn ang="0">
                  <a:pos x="T0" y="T1"/>
                </a:cxn>
                <a:cxn ang="0">
                  <a:pos x="T2" y="T3"/>
                </a:cxn>
                <a:cxn ang="0">
                  <a:pos x="T4" y="T5"/>
                </a:cxn>
                <a:cxn ang="0">
                  <a:pos x="T6" y="T7"/>
                </a:cxn>
                <a:cxn ang="0">
                  <a:pos x="T8" y="T9"/>
                </a:cxn>
                <a:cxn ang="0">
                  <a:pos x="T10" y="T11"/>
                </a:cxn>
              </a:cxnLst>
              <a:rect l="0" t="0" r="r" b="b"/>
              <a:pathLst>
                <a:path w="790" h="480">
                  <a:moveTo>
                    <a:pt x="790" y="0"/>
                  </a:moveTo>
                  <a:cubicBezTo>
                    <a:pt x="790" y="85"/>
                    <a:pt x="790" y="85"/>
                    <a:pt x="790" y="85"/>
                  </a:cubicBezTo>
                  <a:cubicBezTo>
                    <a:pt x="571" y="85"/>
                    <a:pt x="394" y="261"/>
                    <a:pt x="394" y="480"/>
                  </a:cubicBezTo>
                  <a:cubicBezTo>
                    <a:pt x="0" y="480"/>
                    <a:pt x="0" y="480"/>
                    <a:pt x="0" y="480"/>
                  </a:cubicBezTo>
                  <a:cubicBezTo>
                    <a:pt x="0" y="299"/>
                    <a:pt x="60" y="133"/>
                    <a:pt x="162" y="0"/>
                  </a:cubicBezTo>
                  <a:lnTo>
                    <a:pt x="790" y="0"/>
                  </a:lnTo>
                  <a:close/>
                </a:path>
              </a:pathLst>
            </a:custGeom>
            <a:solidFill>
              <a:srgbClr val="862302">
                <a:alpha val="22000"/>
              </a:srgbClr>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029" name="Freeform 8"/>
            <p:cNvSpPr>
              <a:spLocks/>
            </p:cNvSpPr>
            <p:nvPr userDrawn="1"/>
          </p:nvSpPr>
          <p:spPr bwMode="gray">
            <a:xfrm>
              <a:off x="2807960" y="2082388"/>
              <a:ext cx="1253195" cy="1251853"/>
            </a:xfrm>
            <a:custGeom>
              <a:avLst/>
              <a:gdLst>
                <a:gd name="T0" fmla="*/ 396 w 396"/>
                <a:gd name="T1" fmla="*/ 0 h 395"/>
                <a:gd name="T2" fmla="*/ 396 w 396"/>
                <a:gd name="T3" fmla="*/ 395 h 395"/>
                <a:gd name="T4" fmla="*/ 0 w 396"/>
                <a:gd name="T5" fmla="*/ 395 h 395"/>
                <a:gd name="T6" fmla="*/ 396 w 396"/>
                <a:gd name="T7" fmla="*/ 0 h 395"/>
              </a:gdLst>
              <a:ahLst/>
              <a:cxnLst>
                <a:cxn ang="0">
                  <a:pos x="T0" y="T1"/>
                </a:cxn>
                <a:cxn ang="0">
                  <a:pos x="T2" y="T3"/>
                </a:cxn>
                <a:cxn ang="0">
                  <a:pos x="T4" y="T5"/>
                </a:cxn>
                <a:cxn ang="0">
                  <a:pos x="T6" y="T7"/>
                </a:cxn>
              </a:cxnLst>
              <a:rect l="0" t="0" r="r" b="b"/>
              <a:pathLst>
                <a:path w="396" h="395">
                  <a:moveTo>
                    <a:pt x="396" y="0"/>
                  </a:moveTo>
                  <a:cubicBezTo>
                    <a:pt x="396" y="395"/>
                    <a:pt x="396" y="395"/>
                    <a:pt x="396" y="395"/>
                  </a:cubicBezTo>
                  <a:cubicBezTo>
                    <a:pt x="0" y="395"/>
                    <a:pt x="0" y="395"/>
                    <a:pt x="0" y="395"/>
                  </a:cubicBezTo>
                  <a:cubicBezTo>
                    <a:pt x="0" y="176"/>
                    <a:pt x="177" y="0"/>
                    <a:pt x="396" y="0"/>
                  </a:cubicBezTo>
                  <a:close/>
                </a:path>
              </a:pathLst>
            </a:custGeom>
            <a:solidFill>
              <a:srgbClr val="862302">
                <a:alpha val="44000"/>
              </a:srgbClr>
            </a:solidFill>
            <a:ln>
              <a:noFill/>
            </a:ln>
            <a:extLst/>
          </p:spPr>
          <p:txBody>
            <a:bodyPr vert="horz" wrap="square" lIns="91440" tIns="45720" rIns="91440" bIns="45720" numCol="1" anchor="t" anchorCtr="0" compatLnSpc="1">
              <a:prstTxWarp prst="textNoShape">
                <a:avLst/>
              </a:prstTxWarp>
            </a:bodyPr>
            <a:lstStyle/>
            <a:p>
              <a:endParaRPr lang="en-US" sz="1800"/>
            </a:p>
          </p:txBody>
        </p:sp>
      </p:grpSp>
      <p:sp>
        <p:nvSpPr>
          <p:cNvPr id="48" name="Text Placeholder 2"/>
          <p:cNvSpPr>
            <a:spLocks noGrp="1"/>
          </p:cNvSpPr>
          <p:nvPr userDrawn="1">
            <p:ph type="body" idx="1"/>
          </p:nvPr>
        </p:nvSpPr>
        <p:spPr bwMode="gray">
          <a:xfrm>
            <a:off x="774428" y="1641409"/>
            <a:ext cx="2413798" cy="904548"/>
          </a:xfrm>
        </p:spPr>
        <p:txBody>
          <a:bodyPr anchor="ctr" anchorCtr="0">
            <a:noAutofit/>
          </a:bodyPr>
          <a:lstStyle>
            <a:lvl1pPr marL="0" indent="0">
              <a:buNone/>
              <a:defRPr sz="2000" b="0" spc="-31" baseline="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a:p>
        </p:txBody>
      </p:sp>
      <p:grpSp>
        <p:nvGrpSpPr>
          <p:cNvPr id="4" name="Group 3"/>
          <p:cNvGrpSpPr/>
          <p:nvPr userDrawn="1"/>
        </p:nvGrpSpPr>
        <p:grpSpPr>
          <a:xfrm>
            <a:off x="3436954" y="1645794"/>
            <a:ext cx="2550470" cy="957056"/>
            <a:chOff x="4366521" y="1969067"/>
            <a:chExt cx="3437665" cy="1289973"/>
          </a:xfrm>
        </p:grpSpPr>
        <p:sp>
          <p:nvSpPr>
            <p:cNvPr id="23" name="Freeform 6"/>
            <p:cNvSpPr>
              <a:spLocks/>
            </p:cNvSpPr>
            <p:nvPr userDrawn="1"/>
          </p:nvSpPr>
          <p:spPr bwMode="gray">
            <a:xfrm>
              <a:off x="4366521" y="1972471"/>
              <a:ext cx="3437665" cy="1286569"/>
            </a:xfrm>
            <a:custGeom>
              <a:avLst/>
              <a:gdLst>
                <a:gd name="T0" fmla="*/ 0 w 3030"/>
                <a:gd name="T1" fmla="*/ 0 h 1134"/>
                <a:gd name="T2" fmla="*/ 3030 w 3030"/>
                <a:gd name="T3" fmla="*/ 0 h 1134"/>
                <a:gd name="T4" fmla="*/ 3030 w 3030"/>
                <a:gd name="T5" fmla="*/ 1134 h 1134"/>
                <a:gd name="T6" fmla="*/ 0 w 3030"/>
                <a:gd name="T7" fmla="*/ 1134 h 1134"/>
                <a:gd name="T8" fmla="*/ 0 w 3030"/>
                <a:gd name="T9" fmla="*/ 0 h 1134"/>
                <a:gd name="T10" fmla="*/ 0 w 3030"/>
                <a:gd name="T11" fmla="*/ 0 h 1134"/>
              </a:gdLst>
              <a:ahLst/>
              <a:cxnLst>
                <a:cxn ang="0">
                  <a:pos x="T0" y="T1"/>
                </a:cxn>
                <a:cxn ang="0">
                  <a:pos x="T2" y="T3"/>
                </a:cxn>
                <a:cxn ang="0">
                  <a:pos x="T4" y="T5"/>
                </a:cxn>
                <a:cxn ang="0">
                  <a:pos x="T6" y="T7"/>
                </a:cxn>
                <a:cxn ang="0">
                  <a:pos x="T8" y="T9"/>
                </a:cxn>
                <a:cxn ang="0">
                  <a:pos x="T10" y="T11"/>
                </a:cxn>
              </a:cxnLst>
              <a:rect l="0" t="0" r="r" b="b"/>
              <a:pathLst>
                <a:path w="3030" h="1134">
                  <a:moveTo>
                    <a:pt x="0" y="0"/>
                  </a:moveTo>
                  <a:lnTo>
                    <a:pt x="3030" y="0"/>
                  </a:lnTo>
                  <a:lnTo>
                    <a:pt x="3030" y="1134"/>
                  </a:lnTo>
                  <a:lnTo>
                    <a:pt x="0" y="1134"/>
                  </a:lnTo>
                  <a:lnTo>
                    <a:pt x="0" y="0"/>
                  </a:lnTo>
                  <a:lnTo>
                    <a:pt x="0" y="0"/>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sp>
          <p:nvSpPr>
            <p:cNvPr id="1031" name="Freeform 10"/>
            <p:cNvSpPr>
              <a:spLocks/>
            </p:cNvSpPr>
            <p:nvPr userDrawn="1"/>
          </p:nvSpPr>
          <p:spPr bwMode="gray">
            <a:xfrm>
              <a:off x="5687129" y="1969067"/>
              <a:ext cx="2117057" cy="1289973"/>
            </a:xfrm>
            <a:custGeom>
              <a:avLst/>
              <a:gdLst>
                <a:gd name="T0" fmla="*/ 790 w 790"/>
                <a:gd name="T1" fmla="*/ 0 h 481"/>
                <a:gd name="T2" fmla="*/ 790 w 790"/>
                <a:gd name="T3" fmla="*/ 86 h 481"/>
                <a:gd name="T4" fmla="*/ 394 w 790"/>
                <a:gd name="T5" fmla="*/ 481 h 481"/>
                <a:gd name="T6" fmla="*/ 0 w 790"/>
                <a:gd name="T7" fmla="*/ 481 h 481"/>
                <a:gd name="T8" fmla="*/ 162 w 790"/>
                <a:gd name="T9" fmla="*/ 1 h 481"/>
                <a:gd name="T10" fmla="*/ 790 w 790"/>
                <a:gd name="T11" fmla="*/ 0 h 481"/>
              </a:gdLst>
              <a:ahLst/>
              <a:cxnLst>
                <a:cxn ang="0">
                  <a:pos x="T0" y="T1"/>
                </a:cxn>
                <a:cxn ang="0">
                  <a:pos x="T2" y="T3"/>
                </a:cxn>
                <a:cxn ang="0">
                  <a:pos x="T4" y="T5"/>
                </a:cxn>
                <a:cxn ang="0">
                  <a:pos x="T6" y="T7"/>
                </a:cxn>
                <a:cxn ang="0">
                  <a:pos x="T8" y="T9"/>
                </a:cxn>
                <a:cxn ang="0">
                  <a:pos x="T10" y="T11"/>
                </a:cxn>
              </a:cxnLst>
              <a:rect l="0" t="0" r="r" b="b"/>
              <a:pathLst>
                <a:path w="790" h="481">
                  <a:moveTo>
                    <a:pt x="790" y="0"/>
                  </a:moveTo>
                  <a:cubicBezTo>
                    <a:pt x="790" y="86"/>
                    <a:pt x="790" y="86"/>
                    <a:pt x="790" y="86"/>
                  </a:cubicBezTo>
                  <a:cubicBezTo>
                    <a:pt x="571" y="86"/>
                    <a:pt x="394" y="262"/>
                    <a:pt x="394" y="481"/>
                  </a:cubicBezTo>
                  <a:cubicBezTo>
                    <a:pt x="0" y="481"/>
                    <a:pt x="0" y="481"/>
                    <a:pt x="0" y="481"/>
                  </a:cubicBezTo>
                  <a:cubicBezTo>
                    <a:pt x="0" y="300"/>
                    <a:pt x="60" y="134"/>
                    <a:pt x="162" y="1"/>
                  </a:cubicBezTo>
                  <a:lnTo>
                    <a:pt x="790" y="0"/>
                  </a:lnTo>
                  <a:close/>
                </a:path>
              </a:pathLst>
            </a:custGeom>
            <a:solidFill>
              <a:schemeClr val="accent2">
                <a:lumMod val="75000"/>
                <a:alpha val="33000"/>
              </a:schemeClr>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sp>
          <p:nvSpPr>
            <p:cNvPr id="1032" name="Freeform 11"/>
            <p:cNvSpPr>
              <a:spLocks/>
            </p:cNvSpPr>
            <p:nvPr userDrawn="1"/>
          </p:nvSpPr>
          <p:spPr bwMode="gray">
            <a:xfrm>
              <a:off x="6743388" y="2199368"/>
              <a:ext cx="1060798" cy="1059662"/>
            </a:xfrm>
            <a:custGeom>
              <a:avLst/>
              <a:gdLst>
                <a:gd name="T0" fmla="*/ 396 w 396"/>
                <a:gd name="T1" fmla="*/ 0 h 395"/>
                <a:gd name="T2" fmla="*/ 396 w 396"/>
                <a:gd name="T3" fmla="*/ 394 h 395"/>
                <a:gd name="T4" fmla="*/ 0 w 396"/>
                <a:gd name="T5" fmla="*/ 395 h 395"/>
                <a:gd name="T6" fmla="*/ 396 w 396"/>
                <a:gd name="T7" fmla="*/ 0 h 395"/>
              </a:gdLst>
              <a:ahLst/>
              <a:cxnLst>
                <a:cxn ang="0">
                  <a:pos x="T0" y="T1"/>
                </a:cxn>
                <a:cxn ang="0">
                  <a:pos x="T2" y="T3"/>
                </a:cxn>
                <a:cxn ang="0">
                  <a:pos x="T4" y="T5"/>
                </a:cxn>
                <a:cxn ang="0">
                  <a:pos x="T6" y="T7"/>
                </a:cxn>
              </a:cxnLst>
              <a:rect l="0" t="0" r="r" b="b"/>
              <a:pathLst>
                <a:path w="396" h="395">
                  <a:moveTo>
                    <a:pt x="396" y="0"/>
                  </a:moveTo>
                  <a:cubicBezTo>
                    <a:pt x="396" y="394"/>
                    <a:pt x="396" y="394"/>
                    <a:pt x="396" y="394"/>
                  </a:cubicBezTo>
                  <a:cubicBezTo>
                    <a:pt x="0" y="395"/>
                    <a:pt x="0" y="395"/>
                    <a:pt x="0" y="395"/>
                  </a:cubicBezTo>
                  <a:cubicBezTo>
                    <a:pt x="0" y="176"/>
                    <a:pt x="177" y="0"/>
                    <a:pt x="396" y="0"/>
                  </a:cubicBezTo>
                  <a:close/>
                </a:path>
              </a:pathLst>
            </a:custGeom>
            <a:solidFill>
              <a:srgbClr val="2481B9">
                <a:alpha val="75000"/>
              </a:srgbClr>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grpSp>
      <p:sp>
        <p:nvSpPr>
          <p:cNvPr id="49" name="Text Placeholder 2"/>
          <p:cNvSpPr>
            <a:spLocks noGrp="1"/>
          </p:cNvSpPr>
          <p:nvPr userDrawn="1">
            <p:ph type="body" idx="10"/>
          </p:nvPr>
        </p:nvSpPr>
        <p:spPr bwMode="gray">
          <a:xfrm>
            <a:off x="3497426" y="1641409"/>
            <a:ext cx="2413798" cy="904548"/>
          </a:xfrm>
        </p:spPr>
        <p:txBody>
          <a:bodyPr anchor="ctr" anchorCtr="0">
            <a:noAutofit/>
          </a:bodyPr>
          <a:lstStyle>
            <a:lvl1pPr marL="0" indent="0">
              <a:buNone/>
              <a:defRPr sz="2000" b="0" spc="-31" baseline="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a:p>
        </p:txBody>
      </p:sp>
      <p:grpSp>
        <p:nvGrpSpPr>
          <p:cNvPr id="5" name="Group 4"/>
          <p:cNvGrpSpPr/>
          <p:nvPr userDrawn="1"/>
        </p:nvGrpSpPr>
        <p:grpSpPr bwMode="gray">
          <a:xfrm>
            <a:off x="6204654" y="1645386"/>
            <a:ext cx="2553783" cy="954533"/>
            <a:chOff x="8122401" y="1814325"/>
            <a:chExt cx="4066424" cy="1519916"/>
          </a:xfrm>
        </p:grpSpPr>
        <p:sp>
          <p:nvSpPr>
            <p:cNvPr id="25" name="Freeform 6"/>
            <p:cNvSpPr>
              <a:spLocks/>
            </p:cNvSpPr>
            <p:nvPr userDrawn="1"/>
          </p:nvSpPr>
          <p:spPr bwMode="gray">
            <a:xfrm>
              <a:off x="8122401" y="1814325"/>
              <a:ext cx="4061154" cy="1519916"/>
            </a:xfrm>
            <a:custGeom>
              <a:avLst/>
              <a:gdLst>
                <a:gd name="T0" fmla="*/ 0 w 3030"/>
                <a:gd name="T1" fmla="*/ 0 h 1134"/>
                <a:gd name="T2" fmla="*/ 3030 w 3030"/>
                <a:gd name="T3" fmla="*/ 0 h 1134"/>
                <a:gd name="T4" fmla="*/ 3030 w 3030"/>
                <a:gd name="T5" fmla="*/ 1134 h 1134"/>
                <a:gd name="T6" fmla="*/ 0 w 3030"/>
                <a:gd name="T7" fmla="*/ 1134 h 1134"/>
                <a:gd name="T8" fmla="*/ 0 w 3030"/>
                <a:gd name="T9" fmla="*/ 0 h 1134"/>
                <a:gd name="T10" fmla="*/ 0 w 3030"/>
                <a:gd name="T11" fmla="*/ 0 h 1134"/>
              </a:gdLst>
              <a:ahLst/>
              <a:cxnLst>
                <a:cxn ang="0">
                  <a:pos x="T0" y="T1"/>
                </a:cxn>
                <a:cxn ang="0">
                  <a:pos x="T2" y="T3"/>
                </a:cxn>
                <a:cxn ang="0">
                  <a:pos x="T4" y="T5"/>
                </a:cxn>
                <a:cxn ang="0">
                  <a:pos x="T6" y="T7"/>
                </a:cxn>
                <a:cxn ang="0">
                  <a:pos x="T8" y="T9"/>
                </a:cxn>
                <a:cxn ang="0">
                  <a:pos x="T10" y="T11"/>
                </a:cxn>
              </a:cxnLst>
              <a:rect l="0" t="0" r="r" b="b"/>
              <a:pathLst>
                <a:path w="3030" h="1134">
                  <a:moveTo>
                    <a:pt x="0" y="0"/>
                  </a:moveTo>
                  <a:lnTo>
                    <a:pt x="3030" y="0"/>
                  </a:lnTo>
                  <a:lnTo>
                    <a:pt x="3030" y="1134"/>
                  </a:lnTo>
                  <a:lnTo>
                    <a:pt x="0" y="1134"/>
                  </a:lnTo>
                  <a:lnTo>
                    <a:pt x="0" y="0"/>
                  </a:lnTo>
                  <a:lnTo>
                    <a:pt x="0" y="0"/>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sp>
          <p:nvSpPr>
            <p:cNvPr id="1034" name="Freeform 13"/>
            <p:cNvSpPr>
              <a:spLocks/>
            </p:cNvSpPr>
            <p:nvPr userDrawn="1"/>
          </p:nvSpPr>
          <p:spPr bwMode="gray">
            <a:xfrm>
              <a:off x="9687796" y="1814325"/>
              <a:ext cx="2501028" cy="1519916"/>
            </a:xfrm>
            <a:custGeom>
              <a:avLst/>
              <a:gdLst>
                <a:gd name="T0" fmla="*/ 790 w 790"/>
                <a:gd name="T1" fmla="*/ 0 h 480"/>
                <a:gd name="T2" fmla="*/ 790 w 790"/>
                <a:gd name="T3" fmla="*/ 85 h 480"/>
                <a:gd name="T4" fmla="*/ 394 w 790"/>
                <a:gd name="T5" fmla="*/ 480 h 480"/>
                <a:gd name="T6" fmla="*/ 0 w 790"/>
                <a:gd name="T7" fmla="*/ 480 h 480"/>
                <a:gd name="T8" fmla="*/ 162 w 790"/>
                <a:gd name="T9" fmla="*/ 0 h 480"/>
                <a:gd name="T10" fmla="*/ 790 w 790"/>
                <a:gd name="T11" fmla="*/ 0 h 480"/>
              </a:gdLst>
              <a:ahLst/>
              <a:cxnLst>
                <a:cxn ang="0">
                  <a:pos x="T0" y="T1"/>
                </a:cxn>
                <a:cxn ang="0">
                  <a:pos x="T2" y="T3"/>
                </a:cxn>
                <a:cxn ang="0">
                  <a:pos x="T4" y="T5"/>
                </a:cxn>
                <a:cxn ang="0">
                  <a:pos x="T6" y="T7"/>
                </a:cxn>
                <a:cxn ang="0">
                  <a:pos x="T8" y="T9"/>
                </a:cxn>
                <a:cxn ang="0">
                  <a:pos x="T10" y="T11"/>
                </a:cxn>
              </a:cxnLst>
              <a:rect l="0" t="0" r="r" b="b"/>
              <a:pathLst>
                <a:path w="790" h="480">
                  <a:moveTo>
                    <a:pt x="790" y="0"/>
                  </a:moveTo>
                  <a:cubicBezTo>
                    <a:pt x="790" y="85"/>
                    <a:pt x="790" y="85"/>
                    <a:pt x="790" y="85"/>
                  </a:cubicBezTo>
                  <a:cubicBezTo>
                    <a:pt x="572" y="85"/>
                    <a:pt x="394" y="261"/>
                    <a:pt x="394" y="480"/>
                  </a:cubicBezTo>
                  <a:cubicBezTo>
                    <a:pt x="0" y="480"/>
                    <a:pt x="0" y="480"/>
                    <a:pt x="0" y="480"/>
                  </a:cubicBezTo>
                  <a:cubicBezTo>
                    <a:pt x="0" y="299"/>
                    <a:pt x="61" y="133"/>
                    <a:pt x="162" y="0"/>
                  </a:cubicBezTo>
                  <a:lnTo>
                    <a:pt x="790" y="0"/>
                  </a:lnTo>
                  <a:close/>
                </a:path>
              </a:pathLst>
            </a:custGeom>
            <a:solidFill>
              <a:schemeClr val="accent3">
                <a:lumMod val="75000"/>
                <a:alpha val="63000"/>
              </a:schemeClr>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035" name="Freeform 14"/>
            <p:cNvSpPr>
              <a:spLocks/>
            </p:cNvSpPr>
            <p:nvPr userDrawn="1"/>
          </p:nvSpPr>
          <p:spPr bwMode="gray">
            <a:xfrm>
              <a:off x="10935630" y="2082388"/>
              <a:ext cx="1253195" cy="1251853"/>
            </a:xfrm>
            <a:custGeom>
              <a:avLst/>
              <a:gdLst>
                <a:gd name="T0" fmla="*/ 396 w 396"/>
                <a:gd name="T1" fmla="*/ 0 h 395"/>
                <a:gd name="T2" fmla="*/ 396 w 396"/>
                <a:gd name="T3" fmla="*/ 395 h 395"/>
                <a:gd name="T4" fmla="*/ 0 w 396"/>
                <a:gd name="T5" fmla="*/ 395 h 395"/>
                <a:gd name="T6" fmla="*/ 396 w 396"/>
                <a:gd name="T7" fmla="*/ 0 h 395"/>
              </a:gdLst>
              <a:ahLst/>
              <a:cxnLst>
                <a:cxn ang="0">
                  <a:pos x="T0" y="T1"/>
                </a:cxn>
                <a:cxn ang="0">
                  <a:pos x="T2" y="T3"/>
                </a:cxn>
                <a:cxn ang="0">
                  <a:pos x="T4" y="T5"/>
                </a:cxn>
                <a:cxn ang="0">
                  <a:pos x="T6" y="T7"/>
                </a:cxn>
              </a:cxnLst>
              <a:rect l="0" t="0" r="r" b="b"/>
              <a:pathLst>
                <a:path w="396" h="395">
                  <a:moveTo>
                    <a:pt x="396" y="0"/>
                  </a:moveTo>
                  <a:cubicBezTo>
                    <a:pt x="396" y="395"/>
                    <a:pt x="396" y="395"/>
                    <a:pt x="396" y="395"/>
                  </a:cubicBezTo>
                  <a:cubicBezTo>
                    <a:pt x="0" y="395"/>
                    <a:pt x="0" y="395"/>
                    <a:pt x="0" y="395"/>
                  </a:cubicBezTo>
                  <a:cubicBezTo>
                    <a:pt x="0" y="176"/>
                    <a:pt x="178" y="0"/>
                    <a:pt x="396" y="0"/>
                  </a:cubicBezTo>
                  <a:close/>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US" sz="1800"/>
            </a:p>
          </p:txBody>
        </p:sp>
      </p:grpSp>
      <p:sp>
        <p:nvSpPr>
          <p:cNvPr id="50" name="Text Placeholder 2"/>
          <p:cNvSpPr>
            <a:spLocks noGrp="1"/>
          </p:cNvSpPr>
          <p:nvPr userDrawn="1">
            <p:ph type="body" idx="11"/>
          </p:nvPr>
        </p:nvSpPr>
        <p:spPr bwMode="gray">
          <a:xfrm>
            <a:off x="6301432" y="1641409"/>
            <a:ext cx="2413798" cy="904548"/>
          </a:xfrm>
        </p:spPr>
        <p:txBody>
          <a:bodyPr anchor="ctr" anchorCtr="0">
            <a:noAutofit/>
          </a:bodyPr>
          <a:lstStyle>
            <a:lvl1pPr marL="0" indent="0">
              <a:buNone/>
              <a:defRPr sz="2000" b="0" spc="-31" baseline="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a:p>
        </p:txBody>
      </p:sp>
      <p:sp>
        <p:nvSpPr>
          <p:cNvPr id="22" name="Rectangle 21"/>
          <p:cNvSpPr/>
          <p:nvPr userDrawn="1"/>
        </p:nvSpPr>
        <p:spPr bwMode="gray">
          <a:xfrm>
            <a:off x="6200630" y="2572326"/>
            <a:ext cx="2557532" cy="31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p:cNvSpPr/>
          <p:nvPr userDrawn="1"/>
        </p:nvSpPr>
        <p:spPr bwMode="gray">
          <a:xfrm>
            <a:off x="3436953" y="2572326"/>
            <a:ext cx="2550471" cy="31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p:cNvSpPr/>
          <p:nvPr userDrawn="1"/>
        </p:nvSpPr>
        <p:spPr bwMode="gray">
          <a:xfrm>
            <a:off x="682319" y="2572326"/>
            <a:ext cx="2550471" cy="31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bwMode="gray"/>
        <p:txBody>
          <a:bodyPr/>
          <a:lstStyle/>
          <a:p>
            <a:r>
              <a:rPr lang="en-US" dirty="0"/>
              <a:t>Click to edit Master title style</a:t>
            </a:r>
          </a:p>
        </p:txBody>
      </p:sp>
      <p:sp>
        <p:nvSpPr>
          <p:cNvPr id="54" name="Text Placeholder 2"/>
          <p:cNvSpPr>
            <a:spLocks noGrp="1"/>
          </p:cNvSpPr>
          <p:nvPr userDrawn="1">
            <p:ph type="body" idx="12"/>
          </p:nvPr>
        </p:nvSpPr>
        <p:spPr bwMode="gray">
          <a:xfrm>
            <a:off x="774428" y="2724725"/>
            <a:ext cx="2388587" cy="2865161"/>
          </a:xfrm>
        </p:spPr>
        <p:txBody>
          <a:bodyPr anchor="t" anchorCtr="0">
            <a:noAutofit/>
          </a:bodyPr>
          <a:lstStyle>
            <a:lvl1pPr marL="0" indent="0">
              <a:buNone/>
              <a:defRPr sz="1800" b="0">
                <a:solidFill>
                  <a:srgbClr val="000000"/>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a:p>
        </p:txBody>
      </p:sp>
      <p:sp>
        <p:nvSpPr>
          <p:cNvPr id="55" name="Text Placeholder 2"/>
          <p:cNvSpPr>
            <a:spLocks noGrp="1"/>
          </p:cNvSpPr>
          <p:nvPr userDrawn="1">
            <p:ph type="body" idx="13"/>
          </p:nvPr>
        </p:nvSpPr>
        <p:spPr bwMode="gray">
          <a:xfrm>
            <a:off x="3497426" y="2724725"/>
            <a:ext cx="2388587" cy="2865161"/>
          </a:xfrm>
        </p:spPr>
        <p:txBody>
          <a:bodyPr anchor="t" anchorCtr="0">
            <a:noAutofit/>
          </a:bodyPr>
          <a:lstStyle>
            <a:lvl1pPr marL="0" indent="0">
              <a:buNone/>
              <a:defRPr sz="1800" b="0">
                <a:solidFill>
                  <a:srgbClr val="000000"/>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a:p>
        </p:txBody>
      </p:sp>
      <p:sp>
        <p:nvSpPr>
          <p:cNvPr id="56" name="Text Placeholder 2"/>
          <p:cNvSpPr>
            <a:spLocks noGrp="1"/>
          </p:cNvSpPr>
          <p:nvPr userDrawn="1">
            <p:ph type="body" idx="14"/>
          </p:nvPr>
        </p:nvSpPr>
        <p:spPr bwMode="gray">
          <a:xfrm>
            <a:off x="6301432" y="2724725"/>
            <a:ext cx="2388587" cy="2865161"/>
          </a:xfrm>
        </p:spPr>
        <p:txBody>
          <a:bodyPr anchor="t" anchorCtr="0">
            <a:noAutofit/>
          </a:bodyPr>
          <a:lstStyle>
            <a:lvl1pPr marL="0" indent="0">
              <a:buNone/>
              <a:defRPr sz="1800" b="0">
                <a:solidFill>
                  <a:srgbClr val="000000"/>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a:p>
        </p:txBody>
      </p:sp>
      <p:sp>
        <p:nvSpPr>
          <p:cNvPr id="27" name="Rectangle 26"/>
          <p:cNvSpPr/>
          <p:nvPr userDrawn="1"/>
        </p:nvSpPr>
        <p:spPr bwMode="gray">
          <a:xfrm>
            <a:off x="8953732" y="2572326"/>
            <a:ext cx="2557532" cy="31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Text Placeholder 2"/>
          <p:cNvSpPr>
            <a:spLocks noGrp="1"/>
          </p:cNvSpPr>
          <p:nvPr>
            <p:ph type="body" idx="16"/>
          </p:nvPr>
        </p:nvSpPr>
        <p:spPr bwMode="gray">
          <a:xfrm>
            <a:off x="9021541" y="2724725"/>
            <a:ext cx="2388587" cy="2865161"/>
          </a:xfrm>
        </p:spPr>
        <p:txBody>
          <a:bodyPr anchor="t" anchorCtr="0">
            <a:noAutofit/>
          </a:bodyPr>
          <a:lstStyle>
            <a:lvl1pPr marL="0" indent="0">
              <a:buNone/>
              <a:defRPr sz="1800" b="0">
                <a:solidFill>
                  <a:srgbClr val="000000"/>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a:p>
        </p:txBody>
      </p:sp>
    </p:spTree>
    <p:extLst>
      <p:ext uri="{BB962C8B-B14F-4D97-AF65-F5344CB8AC3E}">
        <p14:creationId xmlns:p14="http://schemas.microsoft.com/office/powerpoint/2010/main" val="153410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ve Up">
    <p:spTree>
      <p:nvGrpSpPr>
        <p:cNvPr id="1" name=""/>
        <p:cNvGrpSpPr/>
        <p:nvPr/>
      </p:nvGrpSpPr>
      <p:grpSpPr>
        <a:xfrm>
          <a:off x="0" y="0"/>
          <a:ext cx="0" cy="0"/>
          <a:chOff x="0" y="0"/>
          <a:chExt cx="0" cy="0"/>
        </a:xfrm>
      </p:grpSpPr>
      <p:grpSp>
        <p:nvGrpSpPr>
          <p:cNvPr id="34" name="Group 33"/>
          <p:cNvGrpSpPr/>
          <p:nvPr userDrawn="1"/>
        </p:nvGrpSpPr>
        <p:grpSpPr bwMode="gray">
          <a:xfrm>
            <a:off x="9481150" y="1729249"/>
            <a:ext cx="2031826" cy="759440"/>
            <a:chOff x="8122401" y="1814325"/>
            <a:chExt cx="4066424" cy="1519916"/>
          </a:xfrm>
          <a:solidFill>
            <a:schemeClr val="tx2">
              <a:lumMod val="75000"/>
            </a:schemeClr>
          </a:solidFill>
        </p:grpSpPr>
        <p:sp>
          <p:nvSpPr>
            <p:cNvPr id="35" name="Freeform 6"/>
            <p:cNvSpPr>
              <a:spLocks/>
            </p:cNvSpPr>
            <p:nvPr userDrawn="1"/>
          </p:nvSpPr>
          <p:spPr bwMode="gray">
            <a:xfrm>
              <a:off x="8122401" y="1814325"/>
              <a:ext cx="4061154" cy="1519916"/>
            </a:xfrm>
            <a:custGeom>
              <a:avLst/>
              <a:gdLst>
                <a:gd name="T0" fmla="*/ 0 w 3030"/>
                <a:gd name="T1" fmla="*/ 0 h 1134"/>
                <a:gd name="T2" fmla="*/ 3030 w 3030"/>
                <a:gd name="T3" fmla="*/ 0 h 1134"/>
                <a:gd name="T4" fmla="*/ 3030 w 3030"/>
                <a:gd name="T5" fmla="*/ 1134 h 1134"/>
                <a:gd name="T6" fmla="*/ 0 w 3030"/>
                <a:gd name="T7" fmla="*/ 1134 h 1134"/>
                <a:gd name="T8" fmla="*/ 0 w 3030"/>
                <a:gd name="T9" fmla="*/ 0 h 1134"/>
                <a:gd name="T10" fmla="*/ 0 w 3030"/>
                <a:gd name="T11" fmla="*/ 0 h 1134"/>
              </a:gdLst>
              <a:ahLst/>
              <a:cxnLst>
                <a:cxn ang="0">
                  <a:pos x="T0" y="T1"/>
                </a:cxn>
                <a:cxn ang="0">
                  <a:pos x="T2" y="T3"/>
                </a:cxn>
                <a:cxn ang="0">
                  <a:pos x="T4" y="T5"/>
                </a:cxn>
                <a:cxn ang="0">
                  <a:pos x="T6" y="T7"/>
                </a:cxn>
                <a:cxn ang="0">
                  <a:pos x="T8" y="T9"/>
                </a:cxn>
                <a:cxn ang="0">
                  <a:pos x="T10" y="T11"/>
                </a:cxn>
              </a:cxnLst>
              <a:rect l="0" t="0" r="r" b="b"/>
              <a:pathLst>
                <a:path w="3030" h="1134">
                  <a:moveTo>
                    <a:pt x="0" y="0"/>
                  </a:moveTo>
                  <a:lnTo>
                    <a:pt x="3030" y="0"/>
                  </a:lnTo>
                  <a:lnTo>
                    <a:pt x="3030" y="1134"/>
                  </a:lnTo>
                  <a:lnTo>
                    <a:pt x="0" y="1134"/>
                  </a:lnTo>
                  <a:lnTo>
                    <a:pt x="0" y="0"/>
                  </a:lnTo>
                  <a:lnTo>
                    <a:pt x="0" y="0"/>
                  </a:ln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sp>
          <p:nvSpPr>
            <p:cNvPr id="36" name="Freeform 13"/>
            <p:cNvSpPr>
              <a:spLocks/>
            </p:cNvSpPr>
            <p:nvPr userDrawn="1"/>
          </p:nvSpPr>
          <p:spPr bwMode="gray">
            <a:xfrm>
              <a:off x="9687796" y="1814325"/>
              <a:ext cx="2501028" cy="1519916"/>
            </a:xfrm>
            <a:custGeom>
              <a:avLst/>
              <a:gdLst>
                <a:gd name="T0" fmla="*/ 790 w 790"/>
                <a:gd name="T1" fmla="*/ 0 h 480"/>
                <a:gd name="T2" fmla="*/ 790 w 790"/>
                <a:gd name="T3" fmla="*/ 85 h 480"/>
                <a:gd name="T4" fmla="*/ 394 w 790"/>
                <a:gd name="T5" fmla="*/ 480 h 480"/>
                <a:gd name="T6" fmla="*/ 0 w 790"/>
                <a:gd name="T7" fmla="*/ 480 h 480"/>
                <a:gd name="T8" fmla="*/ 162 w 790"/>
                <a:gd name="T9" fmla="*/ 0 h 480"/>
                <a:gd name="T10" fmla="*/ 790 w 790"/>
                <a:gd name="T11" fmla="*/ 0 h 480"/>
              </a:gdLst>
              <a:ahLst/>
              <a:cxnLst>
                <a:cxn ang="0">
                  <a:pos x="T0" y="T1"/>
                </a:cxn>
                <a:cxn ang="0">
                  <a:pos x="T2" y="T3"/>
                </a:cxn>
                <a:cxn ang="0">
                  <a:pos x="T4" y="T5"/>
                </a:cxn>
                <a:cxn ang="0">
                  <a:pos x="T6" y="T7"/>
                </a:cxn>
                <a:cxn ang="0">
                  <a:pos x="T8" y="T9"/>
                </a:cxn>
                <a:cxn ang="0">
                  <a:pos x="T10" y="T11"/>
                </a:cxn>
              </a:cxnLst>
              <a:rect l="0" t="0" r="r" b="b"/>
              <a:pathLst>
                <a:path w="790" h="480">
                  <a:moveTo>
                    <a:pt x="790" y="0"/>
                  </a:moveTo>
                  <a:cubicBezTo>
                    <a:pt x="790" y="85"/>
                    <a:pt x="790" y="85"/>
                    <a:pt x="790" y="85"/>
                  </a:cubicBezTo>
                  <a:cubicBezTo>
                    <a:pt x="572" y="85"/>
                    <a:pt x="394" y="261"/>
                    <a:pt x="394" y="480"/>
                  </a:cubicBezTo>
                  <a:cubicBezTo>
                    <a:pt x="0" y="480"/>
                    <a:pt x="0" y="480"/>
                    <a:pt x="0" y="480"/>
                  </a:cubicBezTo>
                  <a:cubicBezTo>
                    <a:pt x="0" y="299"/>
                    <a:pt x="61" y="133"/>
                    <a:pt x="162" y="0"/>
                  </a:cubicBezTo>
                  <a:lnTo>
                    <a:pt x="790" y="0"/>
                  </a:lnTo>
                  <a:close/>
                </a:path>
              </a:pathLst>
            </a:custGeom>
            <a:solidFill>
              <a:srgbClr val="4E4E46">
                <a:alpha val="28000"/>
              </a:srgbClr>
            </a:solidFill>
            <a:ln>
              <a:noFill/>
            </a:ln>
            <a:extLst/>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7" name="Freeform 14"/>
            <p:cNvSpPr>
              <a:spLocks/>
            </p:cNvSpPr>
            <p:nvPr userDrawn="1"/>
          </p:nvSpPr>
          <p:spPr bwMode="gray">
            <a:xfrm>
              <a:off x="10935630" y="2082388"/>
              <a:ext cx="1253195" cy="1251853"/>
            </a:xfrm>
            <a:custGeom>
              <a:avLst/>
              <a:gdLst>
                <a:gd name="T0" fmla="*/ 396 w 396"/>
                <a:gd name="T1" fmla="*/ 0 h 395"/>
                <a:gd name="T2" fmla="*/ 396 w 396"/>
                <a:gd name="T3" fmla="*/ 395 h 395"/>
                <a:gd name="T4" fmla="*/ 0 w 396"/>
                <a:gd name="T5" fmla="*/ 395 h 395"/>
                <a:gd name="T6" fmla="*/ 396 w 396"/>
                <a:gd name="T7" fmla="*/ 0 h 395"/>
              </a:gdLst>
              <a:ahLst/>
              <a:cxnLst>
                <a:cxn ang="0">
                  <a:pos x="T0" y="T1"/>
                </a:cxn>
                <a:cxn ang="0">
                  <a:pos x="T2" y="T3"/>
                </a:cxn>
                <a:cxn ang="0">
                  <a:pos x="T4" y="T5"/>
                </a:cxn>
                <a:cxn ang="0">
                  <a:pos x="T6" y="T7"/>
                </a:cxn>
              </a:cxnLst>
              <a:rect l="0" t="0" r="r" b="b"/>
              <a:pathLst>
                <a:path w="396" h="395">
                  <a:moveTo>
                    <a:pt x="396" y="0"/>
                  </a:moveTo>
                  <a:cubicBezTo>
                    <a:pt x="396" y="395"/>
                    <a:pt x="396" y="395"/>
                    <a:pt x="396" y="395"/>
                  </a:cubicBezTo>
                  <a:cubicBezTo>
                    <a:pt x="0" y="395"/>
                    <a:pt x="0" y="395"/>
                    <a:pt x="0" y="395"/>
                  </a:cubicBezTo>
                  <a:cubicBezTo>
                    <a:pt x="0" y="176"/>
                    <a:pt x="178" y="0"/>
                    <a:pt x="396" y="0"/>
                  </a:cubicBezTo>
                  <a:close/>
                </a:path>
              </a:pathLst>
            </a:custGeom>
            <a:solidFill>
              <a:schemeClr val="accent4">
                <a:lumMod val="50000"/>
                <a:alpha val="63000"/>
              </a:schemeClr>
            </a:solidFill>
            <a:ln>
              <a:noFill/>
            </a:ln>
            <a:extLst/>
          </p:spPr>
          <p:txBody>
            <a:bodyPr vert="horz" wrap="square" lIns="91440" tIns="45720" rIns="91440" bIns="45720" numCol="1" anchor="t" anchorCtr="0" compatLnSpc="1">
              <a:prstTxWarp prst="textNoShape">
                <a:avLst/>
              </a:prstTxWarp>
            </a:bodyPr>
            <a:lstStyle/>
            <a:p>
              <a:endParaRPr lang="en-US" sz="1800"/>
            </a:p>
          </p:txBody>
        </p:sp>
      </p:grpSp>
      <p:sp>
        <p:nvSpPr>
          <p:cNvPr id="38" name="Text Placeholder 2"/>
          <p:cNvSpPr>
            <a:spLocks noGrp="1"/>
          </p:cNvSpPr>
          <p:nvPr>
            <p:ph type="body" idx="17"/>
          </p:nvPr>
        </p:nvSpPr>
        <p:spPr bwMode="gray">
          <a:xfrm>
            <a:off x="9544934" y="1725272"/>
            <a:ext cx="1920453" cy="719672"/>
          </a:xfrm>
        </p:spPr>
        <p:txBody>
          <a:bodyPr anchor="ctr" anchorCtr="0">
            <a:noAutofit/>
          </a:bodyPr>
          <a:lstStyle>
            <a:lvl1pPr marL="0" indent="0">
              <a:buNone/>
              <a:defRPr sz="2000" b="0" spc="-31" baseline="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a:p>
        </p:txBody>
      </p:sp>
      <p:grpSp>
        <p:nvGrpSpPr>
          <p:cNvPr id="28" name="Group 27"/>
          <p:cNvGrpSpPr/>
          <p:nvPr userDrawn="1"/>
        </p:nvGrpSpPr>
        <p:grpSpPr bwMode="gray">
          <a:xfrm>
            <a:off x="7290724" y="1729249"/>
            <a:ext cx="2031826" cy="759440"/>
            <a:chOff x="8122401" y="1814325"/>
            <a:chExt cx="4066424" cy="1519916"/>
          </a:xfrm>
          <a:solidFill>
            <a:schemeClr val="tx2">
              <a:lumMod val="75000"/>
            </a:schemeClr>
          </a:solidFill>
        </p:grpSpPr>
        <p:sp>
          <p:nvSpPr>
            <p:cNvPr id="29" name="Freeform 6"/>
            <p:cNvSpPr>
              <a:spLocks/>
            </p:cNvSpPr>
            <p:nvPr userDrawn="1"/>
          </p:nvSpPr>
          <p:spPr bwMode="gray">
            <a:xfrm>
              <a:off x="8122401" y="1814325"/>
              <a:ext cx="4061154" cy="1519916"/>
            </a:xfrm>
            <a:custGeom>
              <a:avLst/>
              <a:gdLst>
                <a:gd name="T0" fmla="*/ 0 w 3030"/>
                <a:gd name="T1" fmla="*/ 0 h 1134"/>
                <a:gd name="T2" fmla="*/ 3030 w 3030"/>
                <a:gd name="T3" fmla="*/ 0 h 1134"/>
                <a:gd name="T4" fmla="*/ 3030 w 3030"/>
                <a:gd name="T5" fmla="*/ 1134 h 1134"/>
                <a:gd name="T6" fmla="*/ 0 w 3030"/>
                <a:gd name="T7" fmla="*/ 1134 h 1134"/>
                <a:gd name="T8" fmla="*/ 0 w 3030"/>
                <a:gd name="T9" fmla="*/ 0 h 1134"/>
                <a:gd name="T10" fmla="*/ 0 w 3030"/>
                <a:gd name="T11" fmla="*/ 0 h 1134"/>
              </a:gdLst>
              <a:ahLst/>
              <a:cxnLst>
                <a:cxn ang="0">
                  <a:pos x="T0" y="T1"/>
                </a:cxn>
                <a:cxn ang="0">
                  <a:pos x="T2" y="T3"/>
                </a:cxn>
                <a:cxn ang="0">
                  <a:pos x="T4" y="T5"/>
                </a:cxn>
                <a:cxn ang="0">
                  <a:pos x="T6" y="T7"/>
                </a:cxn>
                <a:cxn ang="0">
                  <a:pos x="T8" y="T9"/>
                </a:cxn>
                <a:cxn ang="0">
                  <a:pos x="T10" y="T11"/>
                </a:cxn>
              </a:cxnLst>
              <a:rect l="0" t="0" r="r" b="b"/>
              <a:pathLst>
                <a:path w="3030" h="1134">
                  <a:moveTo>
                    <a:pt x="0" y="0"/>
                  </a:moveTo>
                  <a:lnTo>
                    <a:pt x="3030" y="0"/>
                  </a:lnTo>
                  <a:lnTo>
                    <a:pt x="3030" y="1134"/>
                  </a:lnTo>
                  <a:lnTo>
                    <a:pt x="0" y="1134"/>
                  </a:lnTo>
                  <a:lnTo>
                    <a:pt x="0" y="0"/>
                  </a:lnTo>
                  <a:lnTo>
                    <a:pt x="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sp>
          <p:nvSpPr>
            <p:cNvPr id="30" name="Freeform 13"/>
            <p:cNvSpPr>
              <a:spLocks/>
            </p:cNvSpPr>
            <p:nvPr userDrawn="1"/>
          </p:nvSpPr>
          <p:spPr bwMode="gray">
            <a:xfrm>
              <a:off x="9687796" y="1814325"/>
              <a:ext cx="2501028" cy="1519916"/>
            </a:xfrm>
            <a:custGeom>
              <a:avLst/>
              <a:gdLst>
                <a:gd name="T0" fmla="*/ 790 w 790"/>
                <a:gd name="T1" fmla="*/ 0 h 480"/>
                <a:gd name="T2" fmla="*/ 790 w 790"/>
                <a:gd name="T3" fmla="*/ 85 h 480"/>
                <a:gd name="T4" fmla="*/ 394 w 790"/>
                <a:gd name="T5" fmla="*/ 480 h 480"/>
                <a:gd name="T6" fmla="*/ 0 w 790"/>
                <a:gd name="T7" fmla="*/ 480 h 480"/>
                <a:gd name="T8" fmla="*/ 162 w 790"/>
                <a:gd name="T9" fmla="*/ 0 h 480"/>
                <a:gd name="T10" fmla="*/ 790 w 790"/>
                <a:gd name="T11" fmla="*/ 0 h 480"/>
              </a:gdLst>
              <a:ahLst/>
              <a:cxnLst>
                <a:cxn ang="0">
                  <a:pos x="T0" y="T1"/>
                </a:cxn>
                <a:cxn ang="0">
                  <a:pos x="T2" y="T3"/>
                </a:cxn>
                <a:cxn ang="0">
                  <a:pos x="T4" y="T5"/>
                </a:cxn>
                <a:cxn ang="0">
                  <a:pos x="T6" y="T7"/>
                </a:cxn>
                <a:cxn ang="0">
                  <a:pos x="T8" y="T9"/>
                </a:cxn>
                <a:cxn ang="0">
                  <a:pos x="T10" y="T11"/>
                </a:cxn>
              </a:cxnLst>
              <a:rect l="0" t="0" r="r" b="b"/>
              <a:pathLst>
                <a:path w="790" h="480">
                  <a:moveTo>
                    <a:pt x="790" y="0"/>
                  </a:moveTo>
                  <a:cubicBezTo>
                    <a:pt x="790" y="85"/>
                    <a:pt x="790" y="85"/>
                    <a:pt x="790" y="85"/>
                  </a:cubicBezTo>
                  <a:cubicBezTo>
                    <a:pt x="572" y="85"/>
                    <a:pt x="394" y="261"/>
                    <a:pt x="394" y="480"/>
                  </a:cubicBezTo>
                  <a:cubicBezTo>
                    <a:pt x="0" y="480"/>
                    <a:pt x="0" y="480"/>
                    <a:pt x="0" y="480"/>
                  </a:cubicBezTo>
                  <a:cubicBezTo>
                    <a:pt x="0" y="299"/>
                    <a:pt x="61" y="133"/>
                    <a:pt x="162" y="0"/>
                  </a:cubicBezTo>
                  <a:lnTo>
                    <a:pt x="790" y="0"/>
                  </a:lnTo>
                  <a:close/>
                </a:path>
              </a:pathLst>
            </a:custGeom>
            <a:solidFill>
              <a:schemeClr val="accent5">
                <a:lumMod val="50000"/>
                <a:alpha val="28000"/>
              </a:schemeClr>
            </a:solidFill>
            <a:ln>
              <a:noFill/>
            </a:ln>
            <a:extLst/>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1" name="Freeform 14"/>
            <p:cNvSpPr>
              <a:spLocks/>
            </p:cNvSpPr>
            <p:nvPr userDrawn="1"/>
          </p:nvSpPr>
          <p:spPr bwMode="gray">
            <a:xfrm>
              <a:off x="10935630" y="2082388"/>
              <a:ext cx="1253195" cy="1251853"/>
            </a:xfrm>
            <a:custGeom>
              <a:avLst/>
              <a:gdLst>
                <a:gd name="T0" fmla="*/ 396 w 396"/>
                <a:gd name="T1" fmla="*/ 0 h 395"/>
                <a:gd name="T2" fmla="*/ 396 w 396"/>
                <a:gd name="T3" fmla="*/ 395 h 395"/>
                <a:gd name="T4" fmla="*/ 0 w 396"/>
                <a:gd name="T5" fmla="*/ 395 h 395"/>
                <a:gd name="T6" fmla="*/ 396 w 396"/>
                <a:gd name="T7" fmla="*/ 0 h 395"/>
              </a:gdLst>
              <a:ahLst/>
              <a:cxnLst>
                <a:cxn ang="0">
                  <a:pos x="T0" y="T1"/>
                </a:cxn>
                <a:cxn ang="0">
                  <a:pos x="T2" y="T3"/>
                </a:cxn>
                <a:cxn ang="0">
                  <a:pos x="T4" y="T5"/>
                </a:cxn>
                <a:cxn ang="0">
                  <a:pos x="T6" y="T7"/>
                </a:cxn>
              </a:cxnLst>
              <a:rect l="0" t="0" r="r" b="b"/>
              <a:pathLst>
                <a:path w="396" h="395">
                  <a:moveTo>
                    <a:pt x="396" y="0"/>
                  </a:moveTo>
                  <a:cubicBezTo>
                    <a:pt x="396" y="395"/>
                    <a:pt x="396" y="395"/>
                    <a:pt x="396" y="395"/>
                  </a:cubicBezTo>
                  <a:cubicBezTo>
                    <a:pt x="0" y="395"/>
                    <a:pt x="0" y="395"/>
                    <a:pt x="0" y="395"/>
                  </a:cubicBezTo>
                  <a:cubicBezTo>
                    <a:pt x="0" y="176"/>
                    <a:pt x="178" y="0"/>
                    <a:pt x="396" y="0"/>
                  </a:cubicBezTo>
                  <a:close/>
                </a:path>
              </a:pathLst>
            </a:custGeom>
            <a:solidFill>
              <a:srgbClr val="845803">
                <a:alpha val="63000"/>
              </a:srgbClr>
            </a:solidFill>
            <a:ln>
              <a:noFill/>
            </a:ln>
            <a:extLst/>
          </p:spPr>
          <p:txBody>
            <a:bodyPr vert="horz" wrap="square" lIns="91440" tIns="45720" rIns="91440" bIns="45720" numCol="1" anchor="t" anchorCtr="0" compatLnSpc="1">
              <a:prstTxWarp prst="textNoShape">
                <a:avLst/>
              </a:prstTxWarp>
            </a:bodyPr>
            <a:lstStyle/>
            <a:p>
              <a:endParaRPr lang="en-US" sz="1800"/>
            </a:p>
          </p:txBody>
        </p:sp>
      </p:grpSp>
      <p:sp>
        <p:nvSpPr>
          <p:cNvPr id="32" name="Text Placeholder 2"/>
          <p:cNvSpPr>
            <a:spLocks noGrp="1"/>
          </p:cNvSpPr>
          <p:nvPr>
            <p:ph type="body" idx="15"/>
          </p:nvPr>
        </p:nvSpPr>
        <p:spPr bwMode="gray">
          <a:xfrm>
            <a:off x="7354508" y="1725272"/>
            <a:ext cx="1920453" cy="719672"/>
          </a:xfrm>
        </p:spPr>
        <p:txBody>
          <a:bodyPr anchor="ctr" anchorCtr="0">
            <a:noAutofit/>
          </a:bodyPr>
          <a:lstStyle>
            <a:lvl1pPr marL="0" indent="0">
              <a:buNone/>
              <a:defRPr sz="2000" b="0" spc="-31" baseline="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a:p>
        </p:txBody>
      </p:sp>
      <p:grpSp>
        <p:nvGrpSpPr>
          <p:cNvPr id="3" name="Group 2"/>
          <p:cNvGrpSpPr/>
          <p:nvPr userDrawn="1"/>
        </p:nvGrpSpPr>
        <p:grpSpPr bwMode="gray">
          <a:xfrm>
            <a:off x="682322" y="1729249"/>
            <a:ext cx="2029194" cy="759440"/>
            <a:chOff x="0" y="1814325"/>
            <a:chExt cx="4061155" cy="1519916"/>
          </a:xfrm>
        </p:grpSpPr>
        <p:sp>
          <p:nvSpPr>
            <p:cNvPr id="1027" name="Freeform 6"/>
            <p:cNvSpPr>
              <a:spLocks/>
            </p:cNvSpPr>
            <p:nvPr userDrawn="1"/>
          </p:nvSpPr>
          <p:spPr bwMode="gray">
            <a:xfrm>
              <a:off x="0" y="1814325"/>
              <a:ext cx="4061154" cy="1519916"/>
            </a:xfrm>
            <a:custGeom>
              <a:avLst/>
              <a:gdLst>
                <a:gd name="T0" fmla="*/ 0 w 3030"/>
                <a:gd name="T1" fmla="*/ 0 h 1134"/>
                <a:gd name="T2" fmla="*/ 3030 w 3030"/>
                <a:gd name="T3" fmla="*/ 0 h 1134"/>
                <a:gd name="T4" fmla="*/ 3030 w 3030"/>
                <a:gd name="T5" fmla="*/ 1134 h 1134"/>
                <a:gd name="T6" fmla="*/ 0 w 3030"/>
                <a:gd name="T7" fmla="*/ 1134 h 1134"/>
                <a:gd name="T8" fmla="*/ 0 w 3030"/>
                <a:gd name="T9" fmla="*/ 0 h 1134"/>
                <a:gd name="T10" fmla="*/ 0 w 3030"/>
                <a:gd name="T11" fmla="*/ 0 h 1134"/>
              </a:gdLst>
              <a:ahLst/>
              <a:cxnLst>
                <a:cxn ang="0">
                  <a:pos x="T0" y="T1"/>
                </a:cxn>
                <a:cxn ang="0">
                  <a:pos x="T2" y="T3"/>
                </a:cxn>
                <a:cxn ang="0">
                  <a:pos x="T4" y="T5"/>
                </a:cxn>
                <a:cxn ang="0">
                  <a:pos x="T6" y="T7"/>
                </a:cxn>
                <a:cxn ang="0">
                  <a:pos x="T8" y="T9"/>
                </a:cxn>
                <a:cxn ang="0">
                  <a:pos x="T10" y="T11"/>
                </a:cxn>
              </a:cxnLst>
              <a:rect l="0" t="0" r="r" b="b"/>
              <a:pathLst>
                <a:path w="3030" h="1134">
                  <a:moveTo>
                    <a:pt x="0" y="0"/>
                  </a:moveTo>
                  <a:lnTo>
                    <a:pt x="3030" y="0"/>
                  </a:lnTo>
                  <a:lnTo>
                    <a:pt x="3030" y="1134"/>
                  </a:lnTo>
                  <a:lnTo>
                    <a:pt x="0" y="1134"/>
                  </a:lnTo>
                  <a:lnTo>
                    <a:pt x="0" y="0"/>
                  </a:ln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028" name="Freeform 7"/>
            <p:cNvSpPr>
              <a:spLocks/>
            </p:cNvSpPr>
            <p:nvPr userDrawn="1"/>
          </p:nvSpPr>
          <p:spPr bwMode="gray">
            <a:xfrm>
              <a:off x="1560127" y="1814325"/>
              <a:ext cx="2501028" cy="1519916"/>
            </a:xfrm>
            <a:custGeom>
              <a:avLst/>
              <a:gdLst>
                <a:gd name="T0" fmla="*/ 790 w 790"/>
                <a:gd name="T1" fmla="*/ 0 h 480"/>
                <a:gd name="T2" fmla="*/ 790 w 790"/>
                <a:gd name="T3" fmla="*/ 85 h 480"/>
                <a:gd name="T4" fmla="*/ 394 w 790"/>
                <a:gd name="T5" fmla="*/ 480 h 480"/>
                <a:gd name="T6" fmla="*/ 0 w 790"/>
                <a:gd name="T7" fmla="*/ 480 h 480"/>
                <a:gd name="T8" fmla="*/ 162 w 790"/>
                <a:gd name="T9" fmla="*/ 0 h 480"/>
                <a:gd name="T10" fmla="*/ 790 w 790"/>
                <a:gd name="T11" fmla="*/ 0 h 480"/>
              </a:gdLst>
              <a:ahLst/>
              <a:cxnLst>
                <a:cxn ang="0">
                  <a:pos x="T0" y="T1"/>
                </a:cxn>
                <a:cxn ang="0">
                  <a:pos x="T2" y="T3"/>
                </a:cxn>
                <a:cxn ang="0">
                  <a:pos x="T4" y="T5"/>
                </a:cxn>
                <a:cxn ang="0">
                  <a:pos x="T6" y="T7"/>
                </a:cxn>
                <a:cxn ang="0">
                  <a:pos x="T8" y="T9"/>
                </a:cxn>
                <a:cxn ang="0">
                  <a:pos x="T10" y="T11"/>
                </a:cxn>
              </a:cxnLst>
              <a:rect l="0" t="0" r="r" b="b"/>
              <a:pathLst>
                <a:path w="790" h="480">
                  <a:moveTo>
                    <a:pt x="790" y="0"/>
                  </a:moveTo>
                  <a:cubicBezTo>
                    <a:pt x="790" y="85"/>
                    <a:pt x="790" y="85"/>
                    <a:pt x="790" y="85"/>
                  </a:cubicBezTo>
                  <a:cubicBezTo>
                    <a:pt x="571" y="85"/>
                    <a:pt x="394" y="261"/>
                    <a:pt x="394" y="480"/>
                  </a:cubicBezTo>
                  <a:cubicBezTo>
                    <a:pt x="0" y="480"/>
                    <a:pt x="0" y="480"/>
                    <a:pt x="0" y="480"/>
                  </a:cubicBezTo>
                  <a:cubicBezTo>
                    <a:pt x="0" y="299"/>
                    <a:pt x="60" y="133"/>
                    <a:pt x="162" y="0"/>
                  </a:cubicBezTo>
                  <a:lnTo>
                    <a:pt x="790" y="0"/>
                  </a:lnTo>
                  <a:close/>
                </a:path>
              </a:pathLst>
            </a:custGeom>
            <a:solidFill>
              <a:srgbClr val="862302">
                <a:alpha val="22000"/>
              </a:srgbClr>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029" name="Freeform 8"/>
            <p:cNvSpPr>
              <a:spLocks/>
            </p:cNvSpPr>
            <p:nvPr userDrawn="1"/>
          </p:nvSpPr>
          <p:spPr bwMode="gray">
            <a:xfrm>
              <a:off x="2807960" y="2082388"/>
              <a:ext cx="1253195" cy="1251853"/>
            </a:xfrm>
            <a:custGeom>
              <a:avLst/>
              <a:gdLst>
                <a:gd name="T0" fmla="*/ 396 w 396"/>
                <a:gd name="T1" fmla="*/ 0 h 395"/>
                <a:gd name="T2" fmla="*/ 396 w 396"/>
                <a:gd name="T3" fmla="*/ 395 h 395"/>
                <a:gd name="T4" fmla="*/ 0 w 396"/>
                <a:gd name="T5" fmla="*/ 395 h 395"/>
                <a:gd name="T6" fmla="*/ 396 w 396"/>
                <a:gd name="T7" fmla="*/ 0 h 395"/>
              </a:gdLst>
              <a:ahLst/>
              <a:cxnLst>
                <a:cxn ang="0">
                  <a:pos x="T0" y="T1"/>
                </a:cxn>
                <a:cxn ang="0">
                  <a:pos x="T2" y="T3"/>
                </a:cxn>
                <a:cxn ang="0">
                  <a:pos x="T4" y="T5"/>
                </a:cxn>
                <a:cxn ang="0">
                  <a:pos x="T6" y="T7"/>
                </a:cxn>
              </a:cxnLst>
              <a:rect l="0" t="0" r="r" b="b"/>
              <a:pathLst>
                <a:path w="396" h="395">
                  <a:moveTo>
                    <a:pt x="396" y="0"/>
                  </a:moveTo>
                  <a:cubicBezTo>
                    <a:pt x="396" y="395"/>
                    <a:pt x="396" y="395"/>
                    <a:pt x="396" y="395"/>
                  </a:cubicBezTo>
                  <a:cubicBezTo>
                    <a:pt x="0" y="395"/>
                    <a:pt x="0" y="395"/>
                    <a:pt x="0" y="395"/>
                  </a:cubicBezTo>
                  <a:cubicBezTo>
                    <a:pt x="0" y="176"/>
                    <a:pt x="177" y="0"/>
                    <a:pt x="396" y="0"/>
                  </a:cubicBezTo>
                  <a:close/>
                </a:path>
              </a:pathLst>
            </a:custGeom>
            <a:solidFill>
              <a:srgbClr val="862302">
                <a:alpha val="44000"/>
              </a:srgbClr>
            </a:solidFill>
            <a:ln>
              <a:noFill/>
            </a:ln>
            <a:extLst/>
          </p:spPr>
          <p:txBody>
            <a:bodyPr vert="horz" wrap="square" lIns="91440" tIns="45720" rIns="91440" bIns="45720" numCol="1" anchor="t" anchorCtr="0" compatLnSpc="1">
              <a:prstTxWarp prst="textNoShape">
                <a:avLst/>
              </a:prstTxWarp>
            </a:bodyPr>
            <a:lstStyle/>
            <a:p>
              <a:endParaRPr lang="en-US" sz="1800"/>
            </a:p>
          </p:txBody>
        </p:sp>
      </p:grpSp>
      <p:sp>
        <p:nvSpPr>
          <p:cNvPr id="48" name="Text Placeholder 2"/>
          <p:cNvSpPr>
            <a:spLocks noGrp="1"/>
          </p:cNvSpPr>
          <p:nvPr userDrawn="1">
            <p:ph type="body" idx="1"/>
          </p:nvPr>
        </p:nvSpPr>
        <p:spPr bwMode="gray">
          <a:xfrm>
            <a:off x="774429" y="1725272"/>
            <a:ext cx="1920453" cy="719672"/>
          </a:xfrm>
        </p:spPr>
        <p:txBody>
          <a:bodyPr anchor="ctr" anchorCtr="0">
            <a:noAutofit/>
          </a:bodyPr>
          <a:lstStyle>
            <a:lvl1pPr marL="0" indent="0">
              <a:buNone/>
              <a:defRPr sz="2000" b="0" spc="-31" baseline="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a:p>
        </p:txBody>
      </p:sp>
      <p:grpSp>
        <p:nvGrpSpPr>
          <p:cNvPr id="4" name="Group 3"/>
          <p:cNvGrpSpPr/>
          <p:nvPr userDrawn="1"/>
        </p:nvGrpSpPr>
        <p:grpSpPr>
          <a:xfrm>
            <a:off x="2883168" y="1729656"/>
            <a:ext cx="2029192" cy="761448"/>
            <a:chOff x="4366521" y="1969067"/>
            <a:chExt cx="3437665" cy="1289973"/>
          </a:xfrm>
        </p:grpSpPr>
        <p:sp>
          <p:nvSpPr>
            <p:cNvPr id="23" name="Freeform 6"/>
            <p:cNvSpPr>
              <a:spLocks/>
            </p:cNvSpPr>
            <p:nvPr userDrawn="1"/>
          </p:nvSpPr>
          <p:spPr bwMode="gray">
            <a:xfrm>
              <a:off x="4366521" y="1972471"/>
              <a:ext cx="3437665" cy="1286569"/>
            </a:xfrm>
            <a:custGeom>
              <a:avLst/>
              <a:gdLst>
                <a:gd name="T0" fmla="*/ 0 w 3030"/>
                <a:gd name="T1" fmla="*/ 0 h 1134"/>
                <a:gd name="T2" fmla="*/ 3030 w 3030"/>
                <a:gd name="T3" fmla="*/ 0 h 1134"/>
                <a:gd name="T4" fmla="*/ 3030 w 3030"/>
                <a:gd name="T5" fmla="*/ 1134 h 1134"/>
                <a:gd name="T6" fmla="*/ 0 w 3030"/>
                <a:gd name="T7" fmla="*/ 1134 h 1134"/>
                <a:gd name="T8" fmla="*/ 0 w 3030"/>
                <a:gd name="T9" fmla="*/ 0 h 1134"/>
                <a:gd name="T10" fmla="*/ 0 w 3030"/>
                <a:gd name="T11" fmla="*/ 0 h 1134"/>
              </a:gdLst>
              <a:ahLst/>
              <a:cxnLst>
                <a:cxn ang="0">
                  <a:pos x="T0" y="T1"/>
                </a:cxn>
                <a:cxn ang="0">
                  <a:pos x="T2" y="T3"/>
                </a:cxn>
                <a:cxn ang="0">
                  <a:pos x="T4" y="T5"/>
                </a:cxn>
                <a:cxn ang="0">
                  <a:pos x="T6" y="T7"/>
                </a:cxn>
                <a:cxn ang="0">
                  <a:pos x="T8" y="T9"/>
                </a:cxn>
                <a:cxn ang="0">
                  <a:pos x="T10" y="T11"/>
                </a:cxn>
              </a:cxnLst>
              <a:rect l="0" t="0" r="r" b="b"/>
              <a:pathLst>
                <a:path w="3030" h="1134">
                  <a:moveTo>
                    <a:pt x="0" y="0"/>
                  </a:moveTo>
                  <a:lnTo>
                    <a:pt x="3030" y="0"/>
                  </a:lnTo>
                  <a:lnTo>
                    <a:pt x="3030" y="1134"/>
                  </a:lnTo>
                  <a:lnTo>
                    <a:pt x="0" y="1134"/>
                  </a:lnTo>
                  <a:lnTo>
                    <a:pt x="0" y="0"/>
                  </a:lnTo>
                  <a:lnTo>
                    <a:pt x="0" y="0"/>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sp>
          <p:nvSpPr>
            <p:cNvPr id="1031" name="Freeform 10"/>
            <p:cNvSpPr>
              <a:spLocks/>
            </p:cNvSpPr>
            <p:nvPr userDrawn="1"/>
          </p:nvSpPr>
          <p:spPr bwMode="gray">
            <a:xfrm>
              <a:off x="5687129" y="1969067"/>
              <a:ext cx="2117057" cy="1289973"/>
            </a:xfrm>
            <a:custGeom>
              <a:avLst/>
              <a:gdLst>
                <a:gd name="T0" fmla="*/ 790 w 790"/>
                <a:gd name="T1" fmla="*/ 0 h 481"/>
                <a:gd name="T2" fmla="*/ 790 w 790"/>
                <a:gd name="T3" fmla="*/ 86 h 481"/>
                <a:gd name="T4" fmla="*/ 394 w 790"/>
                <a:gd name="T5" fmla="*/ 481 h 481"/>
                <a:gd name="T6" fmla="*/ 0 w 790"/>
                <a:gd name="T7" fmla="*/ 481 h 481"/>
                <a:gd name="T8" fmla="*/ 162 w 790"/>
                <a:gd name="T9" fmla="*/ 1 h 481"/>
                <a:gd name="T10" fmla="*/ 790 w 790"/>
                <a:gd name="T11" fmla="*/ 0 h 481"/>
              </a:gdLst>
              <a:ahLst/>
              <a:cxnLst>
                <a:cxn ang="0">
                  <a:pos x="T0" y="T1"/>
                </a:cxn>
                <a:cxn ang="0">
                  <a:pos x="T2" y="T3"/>
                </a:cxn>
                <a:cxn ang="0">
                  <a:pos x="T4" y="T5"/>
                </a:cxn>
                <a:cxn ang="0">
                  <a:pos x="T6" y="T7"/>
                </a:cxn>
                <a:cxn ang="0">
                  <a:pos x="T8" y="T9"/>
                </a:cxn>
                <a:cxn ang="0">
                  <a:pos x="T10" y="T11"/>
                </a:cxn>
              </a:cxnLst>
              <a:rect l="0" t="0" r="r" b="b"/>
              <a:pathLst>
                <a:path w="790" h="481">
                  <a:moveTo>
                    <a:pt x="790" y="0"/>
                  </a:moveTo>
                  <a:cubicBezTo>
                    <a:pt x="790" y="86"/>
                    <a:pt x="790" y="86"/>
                    <a:pt x="790" y="86"/>
                  </a:cubicBezTo>
                  <a:cubicBezTo>
                    <a:pt x="571" y="86"/>
                    <a:pt x="394" y="262"/>
                    <a:pt x="394" y="481"/>
                  </a:cubicBezTo>
                  <a:cubicBezTo>
                    <a:pt x="0" y="481"/>
                    <a:pt x="0" y="481"/>
                    <a:pt x="0" y="481"/>
                  </a:cubicBezTo>
                  <a:cubicBezTo>
                    <a:pt x="0" y="300"/>
                    <a:pt x="60" y="134"/>
                    <a:pt x="162" y="1"/>
                  </a:cubicBezTo>
                  <a:lnTo>
                    <a:pt x="790" y="0"/>
                  </a:lnTo>
                  <a:close/>
                </a:path>
              </a:pathLst>
            </a:custGeom>
            <a:solidFill>
              <a:schemeClr val="accent2">
                <a:lumMod val="75000"/>
                <a:alpha val="33000"/>
              </a:schemeClr>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sp>
          <p:nvSpPr>
            <p:cNvPr id="1032" name="Freeform 11"/>
            <p:cNvSpPr>
              <a:spLocks/>
            </p:cNvSpPr>
            <p:nvPr userDrawn="1"/>
          </p:nvSpPr>
          <p:spPr bwMode="gray">
            <a:xfrm>
              <a:off x="6743388" y="2199368"/>
              <a:ext cx="1060798" cy="1059662"/>
            </a:xfrm>
            <a:custGeom>
              <a:avLst/>
              <a:gdLst>
                <a:gd name="T0" fmla="*/ 396 w 396"/>
                <a:gd name="T1" fmla="*/ 0 h 395"/>
                <a:gd name="T2" fmla="*/ 396 w 396"/>
                <a:gd name="T3" fmla="*/ 394 h 395"/>
                <a:gd name="T4" fmla="*/ 0 w 396"/>
                <a:gd name="T5" fmla="*/ 395 h 395"/>
                <a:gd name="T6" fmla="*/ 396 w 396"/>
                <a:gd name="T7" fmla="*/ 0 h 395"/>
              </a:gdLst>
              <a:ahLst/>
              <a:cxnLst>
                <a:cxn ang="0">
                  <a:pos x="T0" y="T1"/>
                </a:cxn>
                <a:cxn ang="0">
                  <a:pos x="T2" y="T3"/>
                </a:cxn>
                <a:cxn ang="0">
                  <a:pos x="T4" y="T5"/>
                </a:cxn>
                <a:cxn ang="0">
                  <a:pos x="T6" y="T7"/>
                </a:cxn>
              </a:cxnLst>
              <a:rect l="0" t="0" r="r" b="b"/>
              <a:pathLst>
                <a:path w="396" h="395">
                  <a:moveTo>
                    <a:pt x="396" y="0"/>
                  </a:moveTo>
                  <a:cubicBezTo>
                    <a:pt x="396" y="394"/>
                    <a:pt x="396" y="394"/>
                    <a:pt x="396" y="394"/>
                  </a:cubicBezTo>
                  <a:cubicBezTo>
                    <a:pt x="0" y="395"/>
                    <a:pt x="0" y="395"/>
                    <a:pt x="0" y="395"/>
                  </a:cubicBezTo>
                  <a:cubicBezTo>
                    <a:pt x="0" y="176"/>
                    <a:pt x="177" y="0"/>
                    <a:pt x="396" y="0"/>
                  </a:cubicBezTo>
                  <a:close/>
                </a:path>
              </a:pathLst>
            </a:custGeom>
            <a:solidFill>
              <a:srgbClr val="2481B9">
                <a:alpha val="75000"/>
              </a:srgbClr>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grpSp>
      <p:sp>
        <p:nvSpPr>
          <p:cNvPr id="49" name="Text Placeholder 2"/>
          <p:cNvSpPr>
            <a:spLocks noGrp="1"/>
          </p:cNvSpPr>
          <p:nvPr userDrawn="1">
            <p:ph type="body" idx="10"/>
          </p:nvPr>
        </p:nvSpPr>
        <p:spPr bwMode="gray">
          <a:xfrm>
            <a:off x="2943640" y="1725272"/>
            <a:ext cx="1920453" cy="719672"/>
          </a:xfrm>
        </p:spPr>
        <p:txBody>
          <a:bodyPr anchor="ctr" anchorCtr="0">
            <a:noAutofit/>
          </a:bodyPr>
          <a:lstStyle>
            <a:lvl1pPr marL="0" indent="0">
              <a:buNone/>
              <a:defRPr sz="2000" b="0" spc="-31" baseline="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a:p>
        </p:txBody>
      </p:sp>
      <p:grpSp>
        <p:nvGrpSpPr>
          <p:cNvPr id="5" name="Group 4"/>
          <p:cNvGrpSpPr/>
          <p:nvPr userDrawn="1"/>
        </p:nvGrpSpPr>
        <p:grpSpPr bwMode="gray">
          <a:xfrm>
            <a:off x="5089383" y="1729249"/>
            <a:ext cx="2031826" cy="759440"/>
            <a:chOff x="8122401" y="1814325"/>
            <a:chExt cx="4066424" cy="1519916"/>
          </a:xfrm>
        </p:grpSpPr>
        <p:sp>
          <p:nvSpPr>
            <p:cNvPr id="25" name="Freeform 6"/>
            <p:cNvSpPr>
              <a:spLocks/>
            </p:cNvSpPr>
            <p:nvPr userDrawn="1"/>
          </p:nvSpPr>
          <p:spPr bwMode="gray">
            <a:xfrm>
              <a:off x="8122401" y="1814325"/>
              <a:ext cx="4061154" cy="1519916"/>
            </a:xfrm>
            <a:custGeom>
              <a:avLst/>
              <a:gdLst>
                <a:gd name="T0" fmla="*/ 0 w 3030"/>
                <a:gd name="T1" fmla="*/ 0 h 1134"/>
                <a:gd name="T2" fmla="*/ 3030 w 3030"/>
                <a:gd name="T3" fmla="*/ 0 h 1134"/>
                <a:gd name="T4" fmla="*/ 3030 w 3030"/>
                <a:gd name="T5" fmla="*/ 1134 h 1134"/>
                <a:gd name="T6" fmla="*/ 0 w 3030"/>
                <a:gd name="T7" fmla="*/ 1134 h 1134"/>
                <a:gd name="T8" fmla="*/ 0 w 3030"/>
                <a:gd name="T9" fmla="*/ 0 h 1134"/>
                <a:gd name="T10" fmla="*/ 0 w 3030"/>
                <a:gd name="T11" fmla="*/ 0 h 1134"/>
              </a:gdLst>
              <a:ahLst/>
              <a:cxnLst>
                <a:cxn ang="0">
                  <a:pos x="T0" y="T1"/>
                </a:cxn>
                <a:cxn ang="0">
                  <a:pos x="T2" y="T3"/>
                </a:cxn>
                <a:cxn ang="0">
                  <a:pos x="T4" y="T5"/>
                </a:cxn>
                <a:cxn ang="0">
                  <a:pos x="T6" y="T7"/>
                </a:cxn>
                <a:cxn ang="0">
                  <a:pos x="T8" y="T9"/>
                </a:cxn>
                <a:cxn ang="0">
                  <a:pos x="T10" y="T11"/>
                </a:cxn>
              </a:cxnLst>
              <a:rect l="0" t="0" r="r" b="b"/>
              <a:pathLst>
                <a:path w="3030" h="1134">
                  <a:moveTo>
                    <a:pt x="0" y="0"/>
                  </a:moveTo>
                  <a:lnTo>
                    <a:pt x="3030" y="0"/>
                  </a:lnTo>
                  <a:lnTo>
                    <a:pt x="3030" y="1134"/>
                  </a:lnTo>
                  <a:lnTo>
                    <a:pt x="0" y="1134"/>
                  </a:lnTo>
                  <a:lnTo>
                    <a:pt x="0" y="0"/>
                  </a:lnTo>
                  <a:lnTo>
                    <a:pt x="0" y="0"/>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sp>
          <p:nvSpPr>
            <p:cNvPr id="1034" name="Freeform 13"/>
            <p:cNvSpPr>
              <a:spLocks/>
            </p:cNvSpPr>
            <p:nvPr userDrawn="1"/>
          </p:nvSpPr>
          <p:spPr bwMode="gray">
            <a:xfrm>
              <a:off x="9687796" y="1814325"/>
              <a:ext cx="2501028" cy="1519916"/>
            </a:xfrm>
            <a:custGeom>
              <a:avLst/>
              <a:gdLst>
                <a:gd name="T0" fmla="*/ 790 w 790"/>
                <a:gd name="T1" fmla="*/ 0 h 480"/>
                <a:gd name="T2" fmla="*/ 790 w 790"/>
                <a:gd name="T3" fmla="*/ 85 h 480"/>
                <a:gd name="T4" fmla="*/ 394 w 790"/>
                <a:gd name="T5" fmla="*/ 480 h 480"/>
                <a:gd name="T6" fmla="*/ 0 w 790"/>
                <a:gd name="T7" fmla="*/ 480 h 480"/>
                <a:gd name="T8" fmla="*/ 162 w 790"/>
                <a:gd name="T9" fmla="*/ 0 h 480"/>
                <a:gd name="T10" fmla="*/ 790 w 790"/>
                <a:gd name="T11" fmla="*/ 0 h 480"/>
              </a:gdLst>
              <a:ahLst/>
              <a:cxnLst>
                <a:cxn ang="0">
                  <a:pos x="T0" y="T1"/>
                </a:cxn>
                <a:cxn ang="0">
                  <a:pos x="T2" y="T3"/>
                </a:cxn>
                <a:cxn ang="0">
                  <a:pos x="T4" y="T5"/>
                </a:cxn>
                <a:cxn ang="0">
                  <a:pos x="T6" y="T7"/>
                </a:cxn>
                <a:cxn ang="0">
                  <a:pos x="T8" y="T9"/>
                </a:cxn>
                <a:cxn ang="0">
                  <a:pos x="T10" y="T11"/>
                </a:cxn>
              </a:cxnLst>
              <a:rect l="0" t="0" r="r" b="b"/>
              <a:pathLst>
                <a:path w="790" h="480">
                  <a:moveTo>
                    <a:pt x="790" y="0"/>
                  </a:moveTo>
                  <a:cubicBezTo>
                    <a:pt x="790" y="85"/>
                    <a:pt x="790" y="85"/>
                    <a:pt x="790" y="85"/>
                  </a:cubicBezTo>
                  <a:cubicBezTo>
                    <a:pt x="572" y="85"/>
                    <a:pt x="394" y="261"/>
                    <a:pt x="394" y="480"/>
                  </a:cubicBezTo>
                  <a:cubicBezTo>
                    <a:pt x="0" y="480"/>
                    <a:pt x="0" y="480"/>
                    <a:pt x="0" y="480"/>
                  </a:cubicBezTo>
                  <a:cubicBezTo>
                    <a:pt x="0" y="299"/>
                    <a:pt x="61" y="133"/>
                    <a:pt x="162" y="0"/>
                  </a:cubicBezTo>
                  <a:lnTo>
                    <a:pt x="790" y="0"/>
                  </a:lnTo>
                  <a:close/>
                </a:path>
              </a:pathLst>
            </a:custGeom>
            <a:solidFill>
              <a:schemeClr val="accent3">
                <a:lumMod val="75000"/>
                <a:alpha val="63000"/>
              </a:schemeClr>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035" name="Freeform 14"/>
            <p:cNvSpPr>
              <a:spLocks/>
            </p:cNvSpPr>
            <p:nvPr userDrawn="1"/>
          </p:nvSpPr>
          <p:spPr bwMode="gray">
            <a:xfrm>
              <a:off x="10935630" y="2082388"/>
              <a:ext cx="1253195" cy="1251853"/>
            </a:xfrm>
            <a:custGeom>
              <a:avLst/>
              <a:gdLst>
                <a:gd name="T0" fmla="*/ 396 w 396"/>
                <a:gd name="T1" fmla="*/ 0 h 395"/>
                <a:gd name="T2" fmla="*/ 396 w 396"/>
                <a:gd name="T3" fmla="*/ 395 h 395"/>
                <a:gd name="T4" fmla="*/ 0 w 396"/>
                <a:gd name="T5" fmla="*/ 395 h 395"/>
                <a:gd name="T6" fmla="*/ 396 w 396"/>
                <a:gd name="T7" fmla="*/ 0 h 395"/>
              </a:gdLst>
              <a:ahLst/>
              <a:cxnLst>
                <a:cxn ang="0">
                  <a:pos x="T0" y="T1"/>
                </a:cxn>
                <a:cxn ang="0">
                  <a:pos x="T2" y="T3"/>
                </a:cxn>
                <a:cxn ang="0">
                  <a:pos x="T4" y="T5"/>
                </a:cxn>
                <a:cxn ang="0">
                  <a:pos x="T6" y="T7"/>
                </a:cxn>
              </a:cxnLst>
              <a:rect l="0" t="0" r="r" b="b"/>
              <a:pathLst>
                <a:path w="396" h="395">
                  <a:moveTo>
                    <a:pt x="396" y="0"/>
                  </a:moveTo>
                  <a:cubicBezTo>
                    <a:pt x="396" y="395"/>
                    <a:pt x="396" y="395"/>
                    <a:pt x="396" y="395"/>
                  </a:cubicBezTo>
                  <a:cubicBezTo>
                    <a:pt x="0" y="395"/>
                    <a:pt x="0" y="395"/>
                    <a:pt x="0" y="395"/>
                  </a:cubicBezTo>
                  <a:cubicBezTo>
                    <a:pt x="0" y="176"/>
                    <a:pt x="178" y="0"/>
                    <a:pt x="396" y="0"/>
                  </a:cubicBezTo>
                  <a:close/>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US" sz="1800"/>
            </a:p>
          </p:txBody>
        </p:sp>
      </p:grpSp>
      <p:sp>
        <p:nvSpPr>
          <p:cNvPr id="50" name="Text Placeholder 2"/>
          <p:cNvSpPr>
            <a:spLocks noGrp="1"/>
          </p:cNvSpPr>
          <p:nvPr userDrawn="1">
            <p:ph type="body" idx="11"/>
          </p:nvPr>
        </p:nvSpPr>
        <p:spPr bwMode="gray">
          <a:xfrm>
            <a:off x="5186160" y="1725272"/>
            <a:ext cx="1920453" cy="719672"/>
          </a:xfrm>
        </p:spPr>
        <p:txBody>
          <a:bodyPr anchor="ctr" anchorCtr="0">
            <a:noAutofit/>
          </a:bodyPr>
          <a:lstStyle>
            <a:lvl1pPr marL="0" indent="0">
              <a:buNone/>
              <a:defRPr sz="2000" b="0" spc="-31" baseline="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a:p>
        </p:txBody>
      </p:sp>
      <p:sp>
        <p:nvSpPr>
          <p:cNvPr id="22" name="Rectangle 21"/>
          <p:cNvSpPr/>
          <p:nvPr userDrawn="1"/>
        </p:nvSpPr>
        <p:spPr bwMode="gray">
          <a:xfrm>
            <a:off x="5085357" y="2434272"/>
            <a:ext cx="2036168" cy="3714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p:cNvSpPr/>
          <p:nvPr userDrawn="1"/>
        </p:nvSpPr>
        <p:spPr bwMode="gray">
          <a:xfrm>
            <a:off x="2879992" y="2434272"/>
            <a:ext cx="2040200" cy="3714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p:cNvSpPr/>
          <p:nvPr userDrawn="1"/>
        </p:nvSpPr>
        <p:spPr bwMode="gray">
          <a:xfrm>
            <a:off x="682320" y="2434272"/>
            <a:ext cx="2029191" cy="3714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bwMode="gray"/>
        <p:txBody>
          <a:bodyPr/>
          <a:lstStyle/>
          <a:p>
            <a:r>
              <a:rPr lang="en-US" dirty="0"/>
              <a:t>Click to edit Master title style</a:t>
            </a:r>
          </a:p>
        </p:txBody>
      </p:sp>
      <p:sp>
        <p:nvSpPr>
          <p:cNvPr id="54" name="Text Placeholder 2"/>
          <p:cNvSpPr>
            <a:spLocks noGrp="1"/>
          </p:cNvSpPr>
          <p:nvPr userDrawn="1">
            <p:ph type="body" idx="12"/>
          </p:nvPr>
        </p:nvSpPr>
        <p:spPr bwMode="gray">
          <a:xfrm>
            <a:off x="774429" y="2608864"/>
            <a:ext cx="1900392" cy="3295630"/>
          </a:xfrm>
        </p:spPr>
        <p:txBody>
          <a:bodyPr anchor="t" anchorCtr="0">
            <a:noAutofit/>
          </a:bodyPr>
          <a:lstStyle>
            <a:lvl1pPr marL="0" indent="0">
              <a:buNone/>
              <a:defRPr sz="1600" b="0">
                <a:solidFill>
                  <a:srgbClr val="000000"/>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a:p>
        </p:txBody>
      </p:sp>
      <p:sp>
        <p:nvSpPr>
          <p:cNvPr id="55" name="Text Placeholder 2"/>
          <p:cNvSpPr>
            <a:spLocks noGrp="1"/>
          </p:cNvSpPr>
          <p:nvPr userDrawn="1">
            <p:ph type="body" idx="13"/>
          </p:nvPr>
        </p:nvSpPr>
        <p:spPr bwMode="gray">
          <a:xfrm>
            <a:off x="2943640" y="2608864"/>
            <a:ext cx="1900392" cy="3295630"/>
          </a:xfrm>
        </p:spPr>
        <p:txBody>
          <a:bodyPr anchor="t" anchorCtr="0">
            <a:noAutofit/>
          </a:bodyPr>
          <a:lstStyle>
            <a:lvl1pPr marL="0" indent="0">
              <a:buNone/>
              <a:defRPr sz="1600" b="0">
                <a:solidFill>
                  <a:srgbClr val="000000"/>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a:p>
        </p:txBody>
      </p:sp>
      <p:sp>
        <p:nvSpPr>
          <p:cNvPr id="56" name="Text Placeholder 2"/>
          <p:cNvSpPr>
            <a:spLocks noGrp="1"/>
          </p:cNvSpPr>
          <p:nvPr userDrawn="1">
            <p:ph type="body" idx="14"/>
          </p:nvPr>
        </p:nvSpPr>
        <p:spPr bwMode="gray">
          <a:xfrm>
            <a:off x="5186160" y="2623340"/>
            <a:ext cx="1900392" cy="3295630"/>
          </a:xfrm>
        </p:spPr>
        <p:txBody>
          <a:bodyPr anchor="t" anchorCtr="0">
            <a:noAutofit/>
          </a:bodyPr>
          <a:lstStyle>
            <a:lvl1pPr marL="0" indent="0">
              <a:buNone/>
              <a:defRPr sz="1600" b="0">
                <a:solidFill>
                  <a:srgbClr val="000000"/>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a:p>
        </p:txBody>
      </p:sp>
      <p:sp>
        <p:nvSpPr>
          <p:cNvPr id="27" name="Rectangle 26"/>
          <p:cNvSpPr/>
          <p:nvPr userDrawn="1"/>
        </p:nvSpPr>
        <p:spPr bwMode="gray">
          <a:xfrm>
            <a:off x="7286698" y="2434272"/>
            <a:ext cx="2038277" cy="3714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Text Placeholder 2"/>
          <p:cNvSpPr>
            <a:spLocks noGrp="1"/>
          </p:cNvSpPr>
          <p:nvPr>
            <p:ph type="body" idx="16"/>
          </p:nvPr>
        </p:nvSpPr>
        <p:spPr bwMode="gray">
          <a:xfrm>
            <a:off x="7354508" y="2623340"/>
            <a:ext cx="1900392" cy="3295630"/>
          </a:xfrm>
        </p:spPr>
        <p:txBody>
          <a:bodyPr anchor="t" anchorCtr="0">
            <a:noAutofit/>
          </a:bodyPr>
          <a:lstStyle>
            <a:lvl1pPr marL="0" indent="0">
              <a:buNone/>
              <a:defRPr sz="1600" b="0">
                <a:solidFill>
                  <a:srgbClr val="000000"/>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a:p>
        </p:txBody>
      </p:sp>
      <p:sp>
        <p:nvSpPr>
          <p:cNvPr id="39" name="Rectangle 38"/>
          <p:cNvSpPr/>
          <p:nvPr userDrawn="1"/>
        </p:nvSpPr>
        <p:spPr bwMode="gray">
          <a:xfrm>
            <a:off x="9477125" y="2434272"/>
            <a:ext cx="2035426" cy="3714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Text Placeholder 2"/>
          <p:cNvSpPr>
            <a:spLocks noGrp="1"/>
          </p:cNvSpPr>
          <p:nvPr>
            <p:ph type="body" idx="18"/>
          </p:nvPr>
        </p:nvSpPr>
        <p:spPr bwMode="gray">
          <a:xfrm>
            <a:off x="9544934" y="2623340"/>
            <a:ext cx="1900392" cy="3295630"/>
          </a:xfrm>
        </p:spPr>
        <p:txBody>
          <a:bodyPr anchor="t" anchorCtr="0">
            <a:noAutofit/>
          </a:bodyPr>
          <a:lstStyle>
            <a:lvl1pPr marL="0" indent="0">
              <a:buNone/>
              <a:defRPr sz="1600" b="0">
                <a:solidFill>
                  <a:srgbClr val="000000"/>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a:p>
        </p:txBody>
      </p:sp>
    </p:spTree>
    <p:extLst>
      <p:ext uri="{BB962C8B-B14F-4D97-AF65-F5344CB8AC3E}">
        <p14:creationId xmlns:p14="http://schemas.microsoft.com/office/powerpoint/2010/main" val="187379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_Content">
    <p:spTree>
      <p:nvGrpSpPr>
        <p:cNvPr id="1" name=""/>
        <p:cNvGrpSpPr/>
        <p:nvPr/>
      </p:nvGrpSpPr>
      <p:grpSpPr>
        <a:xfrm>
          <a:off x="0" y="0"/>
          <a:ext cx="0" cy="0"/>
          <a:chOff x="0" y="0"/>
          <a:chExt cx="0" cy="0"/>
        </a:xfrm>
      </p:grpSpPr>
      <p:sp>
        <p:nvSpPr>
          <p:cNvPr id="3" name="Rectangle 2"/>
          <p:cNvSpPr/>
          <p:nvPr userDrawn="1"/>
        </p:nvSpPr>
        <p:spPr>
          <a:xfrm>
            <a:off x="0" y="3218543"/>
            <a:ext cx="12188825" cy="2162629"/>
          </a:xfrm>
          <a:prstGeom prst="rect">
            <a:avLst/>
          </a:prstGeom>
          <a:solidFill>
            <a:schemeClr val="bg1">
              <a:alpha val="56000"/>
            </a:schemeClr>
          </a:solidFill>
          <a:ln w="254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nvGrpSpPr>
          <p:cNvPr id="7" name="Group 6"/>
          <p:cNvGrpSpPr/>
          <p:nvPr userDrawn="1"/>
        </p:nvGrpSpPr>
        <p:grpSpPr>
          <a:xfrm>
            <a:off x="5074556" y="2172606"/>
            <a:ext cx="2100944" cy="2100942"/>
            <a:chOff x="4954309" y="2331759"/>
            <a:chExt cx="2341438" cy="2341436"/>
          </a:xfrm>
        </p:grpSpPr>
        <p:sp>
          <p:nvSpPr>
            <p:cNvPr id="8" name="Oval 7"/>
            <p:cNvSpPr/>
            <p:nvPr/>
          </p:nvSpPr>
          <p:spPr>
            <a:xfrm>
              <a:off x="4954309" y="2331759"/>
              <a:ext cx="2341438" cy="2341436"/>
            </a:xfrm>
            <a:prstGeom prst="ellipse">
              <a:avLst/>
            </a:prstGeom>
            <a:solidFill>
              <a:schemeClr val="bg1"/>
            </a:solidFill>
            <a:ln w="254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Oval 8"/>
            <p:cNvSpPr/>
            <p:nvPr/>
          </p:nvSpPr>
          <p:spPr>
            <a:xfrm>
              <a:off x="5097688" y="2475138"/>
              <a:ext cx="2054680" cy="2054678"/>
            </a:xfrm>
            <a:prstGeom prst="ellipse">
              <a:avLst/>
            </a:prstGeom>
            <a:solidFill>
              <a:schemeClr val="accent2"/>
            </a:solidFill>
            <a:ln w="254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p:cNvGrpSpPr/>
          <p:nvPr userDrawn="1"/>
        </p:nvGrpSpPr>
        <p:grpSpPr>
          <a:xfrm>
            <a:off x="1460499" y="2172606"/>
            <a:ext cx="2100944" cy="2100942"/>
            <a:chOff x="1340252" y="2331759"/>
            <a:chExt cx="2341438" cy="2341436"/>
          </a:xfrm>
        </p:grpSpPr>
        <p:sp>
          <p:nvSpPr>
            <p:cNvPr id="12" name="Oval 11"/>
            <p:cNvSpPr/>
            <p:nvPr/>
          </p:nvSpPr>
          <p:spPr>
            <a:xfrm>
              <a:off x="1340252" y="2331759"/>
              <a:ext cx="2341438" cy="2341436"/>
            </a:xfrm>
            <a:prstGeom prst="ellipse">
              <a:avLst/>
            </a:prstGeom>
            <a:solidFill>
              <a:schemeClr val="bg1"/>
            </a:solidFill>
            <a:ln w="254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p:cNvSpPr/>
            <p:nvPr/>
          </p:nvSpPr>
          <p:spPr>
            <a:xfrm>
              <a:off x="1483631" y="2475138"/>
              <a:ext cx="2054680" cy="2054678"/>
            </a:xfrm>
            <a:prstGeom prst="ellipse">
              <a:avLst/>
            </a:prstGeom>
            <a:solidFill>
              <a:schemeClr val="accent1"/>
            </a:solidFill>
            <a:ln w="254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p:cNvGrpSpPr/>
          <p:nvPr userDrawn="1"/>
        </p:nvGrpSpPr>
        <p:grpSpPr>
          <a:xfrm>
            <a:off x="8688613" y="2172606"/>
            <a:ext cx="2100944" cy="2100942"/>
            <a:chOff x="8568366" y="2331759"/>
            <a:chExt cx="2341438" cy="2341436"/>
          </a:xfrm>
        </p:grpSpPr>
        <p:sp>
          <p:nvSpPr>
            <p:cNvPr id="16" name="Oval 15"/>
            <p:cNvSpPr/>
            <p:nvPr/>
          </p:nvSpPr>
          <p:spPr>
            <a:xfrm>
              <a:off x="8568366" y="2331759"/>
              <a:ext cx="2341438" cy="2341436"/>
            </a:xfrm>
            <a:prstGeom prst="ellipse">
              <a:avLst/>
            </a:prstGeom>
            <a:solidFill>
              <a:schemeClr val="bg1"/>
            </a:solidFill>
            <a:ln w="254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Oval 16"/>
            <p:cNvSpPr/>
            <p:nvPr/>
          </p:nvSpPr>
          <p:spPr>
            <a:xfrm>
              <a:off x="8711745" y="2475138"/>
              <a:ext cx="2054680" cy="2054678"/>
            </a:xfrm>
            <a:prstGeom prst="ellipse">
              <a:avLst/>
            </a:prstGeom>
            <a:solidFill>
              <a:schemeClr val="accent3"/>
            </a:solidFill>
            <a:ln w="254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 name="Oval 19"/>
          <p:cNvSpPr/>
          <p:nvPr userDrawn="1"/>
        </p:nvSpPr>
        <p:spPr>
          <a:xfrm flipV="1">
            <a:off x="7834312" y="3149600"/>
            <a:ext cx="135255" cy="135254"/>
          </a:xfrm>
          <a:prstGeom prst="ellipse">
            <a:avLst/>
          </a:prstGeom>
          <a:solidFill>
            <a:schemeClr val="bg1">
              <a:lumMod val="75000"/>
            </a:schemeClr>
          </a:solidFill>
          <a:ln w="254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 Placeholder 25"/>
          <p:cNvSpPr>
            <a:spLocks noGrp="1"/>
          </p:cNvSpPr>
          <p:nvPr>
            <p:ph type="body" sz="quarter" idx="10" hasCustomPrompt="1"/>
          </p:nvPr>
        </p:nvSpPr>
        <p:spPr>
          <a:xfrm>
            <a:off x="1522412" y="2743200"/>
            <a:ext cx="1981200" cy="914400"/>
          </a:xfrm>
        </p:spPr>
        <p:txBody>
          <a:bodyPr anchor="ctr" anchorCtr="0"/>
          <a:lstStyle>
            <a:lvl1pPr marL="0" indent="0" algn="ctr">
              <a:buNone/>
              <a:defRPr>
                <a:solidFill>
                  <a:schemeClr val="bg1"/>
                </a:solidFill>
              </a:defRPr>
            </a:lvl1pPr>
          </a:lstStyle>
          <a:p>
            <a:pPr lvl="0"/>
            <a:r>
              <a:rPr lang="en-US" dirty="0"/>
              <a:t>Text</a:t>
            </a:r>
          </a:p>
        </p:txBody>
      </p:sp>
      <p:sp>
        <p:nvSpPr>
          <p:cNvPr id="27" name="Title 26"/>
          <p:cNvSpPr>
            <a:spLocks noGrp="1"/>
          </p:cNvSpPr>
          <p:nvPr>
            <p:ph type="title"/>
          </p:nvPr>
        </p:nvSpPr>
        <p:spPr/>
        <p:txBody>
          <a:bodyPr/>
          <a:lstStyle/>
          <a:p>
            <a:r>
              <a:rPr lang="en-US"/>
              <a:t>Click to edit Master title style</a:t>
            </a:r>
          </a:p>
        </p:txBody>
      </p:sp>
      <p:sp>
        <p:nvSpPr>
          <p:cNvPr id="28" name="Text Placeholder 25"/>
          <p:cNvSpPr>
            <a:spLocks noGrp="1"/>
          </p:cNvSpPr>
          <p:nvPr>
            <p:ph type="body" sz="quarter" idx="11" hasCustomPrompt="1"/>
          </p:nvPr>
        </p:nvSpPr>
        <p:spPr>
          <a:xfrm>
            <a:off x="5103812" y="2743200"/>
            <a:ext cx="2057399" cy="914400"/>
          </a:xfrm>
        </p:spPr>
        <p:txBody>
          <a:bodyPr anchor="ctr" anchorCtr="0"/>
          <a:lstStyle>
            <a:lvl1pPr marL="0" indent="0" algn="ctr">
              <a:buNone/>
              <a:defRPr>
                <a:solidFill>
                  <a:schemeClr val="bg1"/>
                </a:solidFill>
              </a:defRPr>
            </a:lvl1pPr>
          </a:lstStyle>
          <a:p>
            <a:pPr lvl="0"/>
            <a:r>
              <a:rPr lang="en-US" dirty="0"/>
              <a:t>Text</a:t>
            </a:r>
          </a:p>
        </p:txBody>
      </p:sp>
      <p:sp>
        <p:nvSpPr>
          <p:cNvPr id="29" name="Text Placeholder 25"/>
          <p:cNvSpPr>
            <a:spLocks noGrp="1"/>
          </p:cNvSpPr>
          <p:nvPr>
            <p:ph type="body" sz="quarter" idx="12" hasCustomPrompt="1"/>
          </p:nvPr>
        </p:nvSpPr>
        <p:spPr>
          <a:xfrm>
            <a:off x="8685212" y="2743200"/>
            <a:ext cx="2057399" cy="914400"/>
          </a:xfrm>
        </p:spPr>
        <p:txBody>
          <a:bodyPr anchor="ctr" anchorCtr="0"/>
          <a:lstStyle>
            <a:lvl1pPr marL="0" indent="0" algn="ctr">
              <a:buNone/>
              <a:defRPr>
                <a:solidFill>
                  <a:schemeClr val="bg1"/>
                </a:solidFill>
              </a:defRPr>
            </a:lvl1pPr>
          </a:lstStyle>
          <a:p>
            <a:pPr lvl="0"/>
            <a:r>
              <a:rPr lang="en-US" dirty="0"/>
              <a:t>Text</a:t>
            </a:r>
          </a:p>
        </p:txBody>
      </p:sp>
      <p:sp>
        <p:nvSpPr>
          <p:cNvPr id="31" name="Text Placeholder 30"/>
          <p:cNvSpPr>
            <a:spLocks noGrp="1"/>
          </p:cNvSpPr>
          <p:nvPr>
            <p:ph type="body" sz="quarter" idx="13" hasCustomPrompt="1"/>
          </p:nvPr>
        </p:nvSpPr>
        <p:spPr>
          <a:xfrm>
            <a:off x="1141413" y="4572000"/>
            <a:ext cx="2819399" cy="381000"/>
          </a:xfrm>
        </p:spPr>
        <p:txBody>
          <a:bodyPr/>
          <a:lstStyle>
            <a:lvl1pPr marL="0" indent="0" algn="ctr">
              <a:buNone/>
              <a:defRPr sz="2400">
                <a:solidFill>
                  <a:srgbClr val="000000"/>
                </a:solidFill>
              </a:defRPr>
            </a:lvl1pPr>
            <a:lvl2pPr marL="225445" indent="0">
              <a:buNone/>
              <a:defRPr/>
            </a:lvl2pPr>
            <a:lvl3pPr marL="460412" indent="0">
              <a:buNone/>
              <a:defRPr/>
            </a:lvl3pPr>
            <a:lvl4pPr marL="628700" indent="0">
              <a:buNone/>
              <a:defRPr/>
            </a:lvl4pPr>
            <a:lvl5pPr marL="855732" indent="0">
              <a:buNone/>
              <a:defRPr/>
            </a:lvl5pPr>
          </a:lstStyle>
          <a:p>
            <a:pPr lvl="0"/>
            <a:r>
              <a:rPr lang="en-US" dirty="0"/>
              <a:t>Click to add text</a:t>
            </a:r>
          </a:p>
        </p:txBody>
      </p:sp>
      <p:sp>
        <p:nvSpPr>
          <p:cNvPr id="32" name="Text Placeholder 30"/>
          <p:cNvSpPr>
            <a:spLocks noGrp="1"/>
          </p:cNvSpPr>
          <p:nvPr>
            <p:ph type="body" sz="quarter" idx="14" hasCustomPrompt="1"/>
          </p:nvPr>
        </p:nvSpPr>
        <p:spPr>
          <a:xfrm>
            <a:off x="4722813" y="4572000"/>
            <a:ext cx="2819399" cy="381000"/>
          </a:xfrm>
        </p:spPr>
        <p:txBody>
          <a:bodyPr/>
          <a:lstStyle>
            <a:lvl1pPr marL="0" indent="0" algn="ctr">
              <a:buNone/>
              <a:defRPr sz="2400">
                <a:solidFill>
                  <a:srgbClr val="000000"/>
                </a:solidFill>
              </a:defRPr>
            </a:lvl1pPr>
            <a:lvl2pPr marL="225445" indent="0">
              <a:buNone/>
              <a:defRPr/>
            </a:lvl2pPr>
            <a:lvl3pPr marL="460412" indent="0">
              <a:buNone/>
              <a:defRPr/>
            </a:lvl3pPr>
            <a:lvl4pPr marL="628700" indent="0">
              <a:buNone/>
              <a:defRPr/>
            </a:lvl4pPr>
            <a:lvl5pPr marL="855732" indent="0">
              <a:buNone/>
              <a:defRPr/>
            </a:lvl5pPr>
          </a:lstStyle>
          <a:p>
            <a:pPr lvl="0"/>
            <a:r>
              <a:rPr lang="en-US" dirty="0"/>
              <a:t>Click to add text</a:t>
            </a:r>
          </a:p>
        </p:txBody>
      </p:sp>
      <p:sp>
        <p:nvSpPr>
          <p:cNvPr id="33" name="Text Placeholder 30"/>
          <p:cNvSpPr>
            <a:spLocks noGrp="1"/>
          </p:cNvSpPr>
          <p:nvPr>
            <p:ph type="body" sz="quarter" idx="15" hasCustomPrompt="1"/>
          </p:nvPr>
        </p:nvSpPr>
        <p:spPr>
          <a:xfrm>
            <a:off x="8304212" y="4572000"/>
            <a:ext cx="2819399" cy="381000"/>
          </a:xfrm>
        </p:spPr>
        <p:txBody>
          <a:bodyPr/>
          <a:lstStyle>
            <a:lvl1pPr marL="0" indent="0" algn="ctr">
              <a:buNone/>
              <a:defRPr sz="2400">
                <a:solidFill>
                  <a:srgbClr val="000000"/>
                </a:solidFill>
              </a:defRPr>
            </a:lvl1pPr>
            <a:lvl2pPr marL="225445" indent="0">
              <a:buNone/>
              <a:defRPr/>
            </a:lvl2pPr>
            <a:lvl3pPr marL="460412" indent="0">
              <a:buNone/>
              <a:defRPr/>
            </a:lvl3pPr>
            <a:lvl4pPr marL="628700" indent="0">
              <a:buNone/>
              <a:defRPr/>
            </a:lvl4pPr>
            <a:lvl5pPr marL="855732" indent="0">
              <a:buNone/>
              <a:defRPr/>
            </a:lvl5pPr>
          </a:lstStyle>
          <a:p>
            <a:pPr lvl="0"/>
            <a:r>
              <a:rPr lang="en-US" dirty="0"/>
              <a:t>Click to add text</a:t>
            </a:r>
          </a:p>
        </p:txBody>
      </p:sp>
      <p:sp>
        <p:nvSpPr>
          <p:cNvPr id="21" name="Oval 20"/>
          <p:cNvSpPr/>
          <p:nvPr userDrawn="1"/>
        </p:nvSpPr>
        <p:spPr>
          <a:xfrm flipV="1">
            <a:off x="4125912" y="3149600"/>
            <a:ext cx="135255" cy="135254"/>
          </a:xfrm>
          <a:prstGeom prst="ellipse">
            <a:avLst/>
          </a:prstGeom>
          <a:solidFill>
            <a:schemeClr val="bg1">
              <a:lumMod val="75000"/>
            </a:schemeClr>
          </a:solidFill>
          <a:ln w="25400">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0005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gue with Rock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53277" y="2827641"/>
            <a:ext cx="8208137" cy="3048000"/>
          </a:xfrm>
        </p:spPr>
        <p:txBody>
          <a:bodyPr anchor="t"/>
          <a:lstStyle>
            <a:lvl1pPr>
              <a:defRPr sz="6600">
                <a:solidFill>
                  <a:srgbClr val="FFFFFF"/>
                </a:solidFill>
              </a:defRPr>
            </a:lvl1pPr>
          </a:lstStyle>
          <a:p>
            <a:r>
              <a:rPr lang="en-US" dirty="0"/>
              <a:t>Click to edit Master title style</a:t>
            </a:r>
          </a:p>
        </p:txBody>
      </p:sp>
      <p:sp>
        <p:nvSpPr>
          <p:cNvPr id="5" name="Picture Placeholder 5"/>
          <p:cNvSpPr>
            <a:spLocks noGrp="1"/>
          </p:cNvSpPr>
          <p:nvPr>
            <p:ph type="pic" sz="quarter" idx="11"/>
          </p:nvPr>
        </p:nvSpPr>
        <p:spPr bwMode="gray">
          <a:xfrm>
            <a:off x="0" y="0"/>
            <a:ext cx="12188825" cy="6858000"/>
          </a:xfrm>
        </p:spPr>
        <p:txBody>
          <a:bodyPr/>
          <a:lstStyle/>
          <a:p>
            <a:endParaRPr lang="en-US" dirty="0"/>
          </a:p>
        </p:txBody>
      </p:sp>
    </p:spTree>
    <p:extLst>
      <p:ext uri="{BB962C8B-B14F-4D97-AF65-F5344CB8AC3E}">
        <p14:creationId xmlns:p14="http://schemas.microsoft.com/office/powerpoint/2010/main" val="364848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sp>
        <p:nvSpPr>
          <p:cNvPr id="7" name="Rectangle 6"/>
          <p:cNvSpPr/>
          <p:nvPr userDrawn="1"/>
        </p:nvSpPr>
        <p:spPr bwMode="gray">
          <a:xfrm>
            <a:off x="0" y="0"/>
            <a:ext cx="12188825" cy="6858000"/>
          </a:xfrm>
          <a:prstGeom prst="rect">
            <a:avLst/>
          </a:prstGeom>
          <a:gradFill flip="none" rotWithShape="1">
            <a:gsLst>
              <a:gs pos="0">
                <a:schemeClr val="bg1"/>
              </a:gs>
              <a:gs pos="100000">
                <a:srgbClr val="E5E5E7"/>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err="1">
              <a:latin typeface="+mj-lt"/>
            </a:endParaRPr>
          </a:p>
        </p:txBody>
      </p:sp>
      <p:sp>
        <p:nvSpPr>
          <p:cNvPr id="2" name="Title 1"/>
          <p:cNvSpPr>
            <a:spLocks noGrp="1"/>
          </p:cNvSpPr>
          <p:nvPr userDrawn="1">
            <p:ph type="title"/>
          </p:nvPr>
        </p:nvSpPr>
        <p:spPr bwMode="gray">
          <a:xfrm>
            <a:off x="553277" y="36014"/>
            <a:ext cx="6455534" cy="1143000"/>
          </a:xfrm>
        </p:spPr>
        <p:txBody>
          <a:bodyPr/>
          <a:lstStyle/>
          <a:p>
            <a:r>
              <a:rPr lang="en-US" dirty="0"/>
              <a:t>Click to edit Master title style</a:t>
            </a:r>
          </a:p>
        </p:txBody>
      </p:sp>
      <p:sp>
        <p:nvSpPr>
          <p:cNvPr id="3" name="Text Placeholder 8"/>
          <p:cNvSpPr>
            <a:spLocks noGrp="1"/>
          </p:cNvSpPr>
          <p:nvPr userDrawn="1">
            <p:ph type="body" sz="quarter" idx="10"/>
          </p:nvPr>
        </p:nvSpPr>
        <p:spPr bwMode="gray">
          <a:xfrm>
            <a:off x="553330" y="1828800"/>
            <a:ext cx="6455482"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2"/>
          <p:cNvSpPr>
            <a:spLocks noGrp="1"/>
          </p:cNvSpPr>
          <p:nvPr userDrawn="1">
            <p:ph type="body" idx="1"/>
          </p:nvPr>
        </p:nvSpPr>
        <p:spPr bwMode="gray">
          <a:xfrm>
            <a:off x="553330" y="1175274"/>
            <a:ext cx="6442824" cy="639762"/>
          </a:xfrm>
        </p:spPr>
        <p:txBody>
          <a:bodyPr tIns="0" anchor="t" anchorCtr="0">
            <a:noAutofit/>
          </a:bodyPr>
          <a:lstStyle>
            <a:lvl1pPr marL="0" indent="0">
              <a:lnSpc>
                <a:spcPct val="85000"/>
              </a:lnSpc>
              <a:buNone/>
              <a:defRPr sz="2801" b="0">
                <a:solidFill>
                  <a:srgbClr val="FB4E16"/>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a:p>
        </p:txBody>
      </p:sp>
      <p:sp>
        <p:nvSpPr>
          <p:cNvPr id="6" name="Picture Placeholder 5"/>
          <p:cNvSpPr>
            <a:spLocks noGrp="1"/>
          </p:cNvSpPr>
          <p:nvPr userDrawn="1">
            <p:ph type="pic" sz="quarter" idx="11" hasCustomPrompt="1"/>
          </p:nvPr>
        </p:nvSpPr>
        <p:spPr bwMode="gray">
          <a:xfrm>
            <a:off x="7256897" y="107781"/>
            <a:ext cx="4931933" cy="6750218"/>
          </a:xfrm>
        </p:spPr>
        <p:txBody>
          <a:bodyPr/>
          <a:lstStyle/>
          <a:p>
            <a:r>
              <a:rPr lang="en-US" dirty="0"/>
              <a:t>Click icon to add picture</a:t>
            </a:r>
          </a:p>
        </p:txBody>
      </p:sp>
      <p:grpSp>
        <p:nvGrpSpPr>
          <p:cNvPr id="12" name="Group 11"/>
          <p:cNvGrpSpPr>
            <a:grpSpLocks noChangeAspect="1"/>
          </p:cNvGrpSpPr>
          <p:nvPr userDrawn="1"/>
        </p:nvGrpSpPr>
        <p:grpSpPr bwMode="auto">
          <a:xfrm>
            <a:off x="2" y="1123"/>
            <a:ext cx="12188826" cy="113168"/>
            <a:chOff x="-889" y="2103"/>
            <a:chExt cx="9456" cy="115"/>
          </a:xfrm>
        </p:grpSpPr>
        <p:sp>
          <p:nvSpPr>
            <p:cNvPr id="13" name="Rectangle 12"/>
            <p:cNvSpPr>
              <a:spLocks noChangeArrowheads="1"/>
            </p:cNvSpPr>
            <p:nvPr userDrawn="1"/>
          </p:nvSpPr>
          <p:spPr bwMode="auto">
            <a:xfrm>
              <a:off x="-889" y="2103"/>
              <a:ext cx="5674" cy="115"/>
            </a:xfrm>
            <a:prstGeom prst="rect">
              <a:avLst/>
            </a:prstGeom>
            <a:solidFill>
              <a:schemeClr val="accent2"/>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sp>
          <p:nvSpPr>
            <p:cNvPr id="14" name="Rectangle 13"/>
            <p:cNvSpPr>
              <a:spLocks noChangeArrowheads="1"/>
            </p:cNvSpPr>
            <p:nvPr userDrawn="1"/>
          </p:nvSpPr>
          <p:spPr bwMode="auto">
            <a:xfrm>
              <a:off x="4785" y="2103"/>
              <a:ext cx="1891" cy="115"/>
            </a:xfrm>
            <a:prstGeom prst="rect">
              <a:avLst/>
            </a:prstGeom>
            <a:solidFill>
              <a:schemeClr val="accent5"/>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sp>
          <p:nvSpPr>
            <p:cNvPr id="15" name="Rectangle 14"/>
            <p:cNvSpPr>
              <a:spLocks noChangeArrowheads="1"/>
            </p:cNvSpPr>
            <p:nvPr userDrawn="1"/>
          </p:nvSpPr>
          <p:spPr bwMode="auto">
            <a:xfrm>
              <a:off x="6676" y="2103"/>
              <a:ext cx="1891" cy="115"/>
            </a:xfrm>
            <a:prstGeom prst="rect">
              <a:avLst/>
            </a:prstGeom>
            <a:solidFill>
              <a:schemeClr val="accent1"/>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grpSp>
    </p:spTree>
    <p:extLst>
      <p:ext uri="{BB962C8B-B14F-4D97-AF65-F5344CB8AC3E}">
        <p14:creationId xmlns:p14="http://schemas.microsoft.com/office/powerpoint/2010/main" val="57277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Photo Collage">
    <p:spTree>
      <p:nvGrpSpPr>
        <p:cNvPr id="1" name=""/>
        <p:cNvGrpSpPr/>
        <p:nvPr/>
      </p:nvGrpSpPr>
      <p:grpSpPr>
        <a:xfrm>
          <a:off x="0" y="0"/>
          <a:ext cx="0" cy="0"/>
          <a:chOff x="0" y="0"/>
          <a:chExt cx="0" cy="0"/>
        </a:xfrm>
      </p:grpSpPr>
      <p:sp>
        <p:nvSpPr>
          <p:cNvPr id="22" name="Rectangle 21"/>
          <p:cNvSpPr/>
          <p:nvPr userDrawn="1"/>
        </p:nvSpPr>
        <p:spPr bwMode="gray">
          <a:xfrm>
            <a:off x="0" y="0"/>
            <a:ext cx="12188825" cy="6858000"/>
          </a:xfrm>
          <a:prstGeom prst="rect">
            <a:avLst/>
          </a:prstGeom>
          <a:gradFill flip="none" rotWithShape="1">
            <a:gsLst>
              <a:gs pos="0">
                <a:schemeClr val="bg1"/>
              </a:gs>
              <a:gs pos="100000">
                <a:srgbClr val="E5E5E7"/>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err="1">
              <a:latin typeface="+mj-lt"/>
            </a:endParaRPr>
          </a:p>
        </p:txBody>
      </p:sp>
      <p:sp>
        <p:nvSpPr>
          <p:cNvPr id="46" name="Picture Placeholder 7"/>
          <p:cNvSpPr>
            <a:spLocks noGrp="1"/>
          </p:cNvSpPr>
          <p:nvPr>
            <p:ph type="pic" sz="quarter" idx="16"/>
          </p:nvPr>
        </p:nvSpPr>
        <p:spPr bwMode="gray">
          <a:xfrm>
            <a:off x="-4573" y="3429000"/>
            <a:ext cx="8133600" cy="3429000"/>
          </a:xfrm>
        </p:spPr>
        <p:txBody>
          <a:bodyPr/>
          <a:lstStyle/>
          <a:p>
            <a:endParaRPr lang="en-US" dirty="0"/>
          </a:p>
        </p:txBody>
      </p:sp>
      <p:sp>
        <p:nvSpPr>
          <p:cNvPr id="47" name="Picture Placeholder 7"/>
          <p:cNvSpPr>
            <a:spLocks noGrp="1"/>
          </p:cNvSpPr>
          <p:nvPr>
            <p:ph type="pic" sz="quarter" idx="17"/>
          </p:nvPr>
        </p:nvSpPr>
        <p:spPr bwMode="gray">
          <a:xfrm>
            <a:off x="4069228" y="0"/>
            <a:ext cx="8119597" cy="3429000"/>
          </a:xfrm>
        </p:spPr>
        <p:txBody>
          <a:bodyPr/>
          <a:lstStyle/>
          <a:p>
            <a:endParaRPr lang="en-US" dirty="0"/>
          </a:p>
        </p:txBody>
      </p:sp>
      <p:sp>
        <p:nvSpPr>
          <p:cNvPr id="48" name="Picture Placeholder 7"/>
          <p:cNvSpPr>
            <a:spLocks noGrp="1"/>
          </p:cNvSpPr>
          <p:nvPr>
            <p:ph type="pic" sz="quarter" idx="18"/>
          </p:nvPr>
        </p:nvSpPr>
        <p:spPr bwMode="gray">
          <a:xfrm>
            <a:off x="8129025" y="3429000"/>
            <a:ext cx="4059798" cy="3429000"/>
          </a:xfrm>
        </p:spPr>
        <p:txBody>
          <a:bodyPr/>
          <a:lstStyle/>
          <a:p>
            <a:endParaRPr lang="en-US" dirty="0"/>
          </a:p>
        </p:txBody>
      </p:sp>
      <p:sp>
        <p:nvSpPr>
          <p:cNvPr id="49" name="Text Placeholder 2"/>
          <p:cNvSpPr>
            <a:spLocks noGrp="1"/>
          </p:cNvSpPr>
          <p:nvPr>
            <p:ph type="body" idx="12"/>
          </p:nvPr>
        </p:nvSpPr>
        <p:spPr bwMode="gray">
          <a:xfrm>
            <a:off x="402565" y="1524010"/>
            <a:ext cx="3405850" cy="1338335"/>
          </a:xfrm>
        </p:spPr>
        <p:txBody>
          <a:bodyPr anchor="t" anchorCtr="0">
            <a:noAutofit/>
          </a:bodyPr>
          <a:lstStyle>
            <a:lvl1pPr marL="0" indent="0">
              <a:buNone/>
              <a:defRPr sz="2399" b="0">
                <a:solidFill>
                  <a:schemeClr val="accent4">
                    <a:lumMod val="75000"/>
                  </a:schemeClr>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a:p>
        </p:txBody>
      </p:sp>
      <p:sp>
        <p:nvSpPr>
          <p:cNvPr id="51" name="Text Placeholder 2"/>
          <p:cNvSpPr>
            <a:spLocks noGrp="1"/>
          </p:cNvSpPr>
          <p:nvPr>
            <p:ph type="body" idx="19"/>
          </p:nvPr>
        </p:nvSpPr>
        <p:spPr bwMode="gray">
          <a:xfrm>
            <a:off x="402565" y="609600"/>
            <a:ext cx="3405850" cy="762000"/>
          </a:xfrm>
        </p:spPr>
        <p:txBody>
          <a:bodyPr anchor="t" anchorCtr="0">
            <a:noAutofit/>
          </a:bodyPr>
          <a:lstStyle>
            <a:lvl1pPr marL="0" indent="0">
              <a:buNone/>
              <a:defRPr sz="2801" b="0">
                <a:solidFill>
                  <a:schemeClr val="accent2"/>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a:p>
        </p:txBody>
      </p:sp>
      <p:sp>
        <p:nvSpPr>
          <p:cNvPr id="16" name="Rectangle 15"/>
          <p:cNvSpPr/>
          <p:nvPr userDrawn="1"/>
        </p:nvSpPr>
        <p:spPr bwMode="gray">
          <a:xfrm>
            <a:off x="2" y="0"/>
            <a:ext cx="4067864" cy="109728"/>
          </a:xfrm>
          <a:prstGeom prst="rect">
            <a:avLst/>
          </a:prstGeom>
          <a:solidFill>
            <a:schemeClr val="accent1"/>
          </a:solidFill>
          <a:ln w="25400" cap="flat" cmpd="sng" algn="ctr">
            <a:noFill/>
            <a:prstDash val="solid"/>
          </a:ln>
          <a:effectLst/>
        </p:spPr>
        <p:txBody>
          <a:bodyPr lIns="0" tIns="0" rIns="0" bIns="0" rtlCol="0" anchor="ctr"/>
          <a:lstStyle/>
          <a:p>
            <a:pPr marL="0" marR="0" lvl="0" indent="0" algn="ctr" defTabSz="914477" eaLnBrk="1" fontAlgn="auto" latinLnBrk="0" hangingPunct="1">
              <a:lnSpc>
                <a:spcPct val="95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42398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Photo Collage No Text">
    <p:spTree>
      <p:nvGrpSpPr>
        <p:cNvPr id="1" name=""/>
        <p:cNvGrpSpPr/>
        <p:nvPr/>
      </p:nvGrpSpPr>
      <p:grpSpPr>
        <a:xfrm>
          <a:off x="0" y="0"/>
          <a:ext cx="0" cy="0"/>
          <a:chOff x="0" y="0"/>
          <a:chExt cx="0" cy="0"/>
        </a:xfrm>
      </p:grpSpPr>
      <p:sp>
        <p:nvSpPr>
          <p:cNvPr id="22" name="Rectangle 21"/>
          <p:cNvSpPr/>
          <p:nvPr userDrawn="1"/>
        </p:nvSpPr>
        <p:spPr bwMode="gray">
          <a:xfrm>
            <a:off x="0" y="0"/>
            <a:ext cx="12188825" cy="6858000"/>
          </a:xfrm>
          <a:prstGeom prst="rect">
            <a:avLst/>
          </a:prstGeom>
          <a:gradFill flip="none" rotWithShape="1">
            <a:gsLst>
              <a:gs pos="0">
                <a:schemeClr val="bg1"/>
              </a:gs>
              <a:gs pos="100000">
                <a:srgbClr val="E5E5E7"/>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err="1">
              <a:latin typeface="+mj-lt"/>
            </a:endParaRPr>
          </a:p>
        </p:txBody>
      </p:sp>
      <p:sp>
        <p:nvSpPr>
          <p:cNvPr id="46" name="Picture Placeholder 7"/>
          <p:cNvSpPr>
            <a:spLocks noGrp="1"/>
          </p:cNvSpPr>
          <p:nvPr>
            <p:ph type="pic" sz="quarter" idx="16" hasCustomPrompt="1"/>
          </p:nvPr>
        </p:nvSpPr>
        <p:spPr bwMode="gray">
          <a:xfrm>
            <a:off x="-4573" y="3429000"/>
            <a:ext cx="8133600" cy="3429000"/>
          </a:xfrm>
        </p:spPr>
        <p:txBody>
          <a:bodyPr/>
          <a:lstStyle/>
          <a:p>
            <a:r>
              <a:rPr lang="en-US" dirty="0"/>
              <a:t>Click icon to add picture</a:t>
            </a:r>
          </a:p>
        </p:txBody>
      </p:sp>
      <p:sp>
        <p:nvSpPr>
          <p:cNvPr id="47" name="Picture Placeholder 7"/>
          <p:cNvSpPr>
            <a:spLocks noGrp="1"/>
          </p:cNvSpPr>
          <p:nvPr>
            <p:ph type="pic" sz="quarter" idx="17" hasCustomPrompt="1"/>
          </p:nvPr>
        </p:nvSpPr>
        <p:spPr bwMode="gray">
          <a:xfrm>
            <a:off x="3" y="0"/>
            <a:ext cx="8129116" cy="3429000"/>
          </a:xfrm>
        </p:spPr>
        <p:txBody>
          <a:bodyPr/>
          <a:lstStyle>
            <a:lvl1pPr>
              <a:defRPr baseline="0"/>
            </a:lvl1pPr>
          </a:lstStyle>
          <a:p>
            <a:r>
              <a:rPr lang="en-US" dirty="0"/>
              <a:t>Click icon to add picture</a:t>
            </a:r>
          </a:p>
        </p:txBody>
      </p:sp>
      <p:sp>
        <p:nvSpPr>
          <p:cNvPr id="48" name="Picture Placeholder 7"/>
          <p:cNvSpPr>
            <a:spLocks noGrp="1"/>
          </p:cNvSpPr>
          <p:nvPr>
            <p:ph type="pic" sz="quarter" idx="18" hasCustomPrompt="1"/>
          </p:nvPr>
        </p:nvSpPr>
        <p:spPr bwMode="gray">
          <a:xfrm>
            <a:off x="8129025" y="-10048"/>
            <a:ext cx="4059798" cy="6868048"/>
          </a:xfrm>
        </p:spPr>
        <p:txBody>
          <a:bodyPr/>
          <a:lstStyle>
            <a:lvl1pPr>
              <a:defRPr baseline="0"/>
            </a:lvl1pPr>
          </a:lstStyle>
          <a:p>
            <a:r>
              <a:rPr lang="en-US" dirty="0"/>
              <a:t>Click icon to add picture</a:t>
            </a:r>
          </a:p>
        </p:txBody>
      </p:sp>
    </p:spTree>
    <p:extLst>
      <p:ext uri="{BB962C8B-B14F-4D97-AF65-F5344CB8AC3E}">
        <p14:creationId xmlns:p14="http://schemas.microsoft.com/office/powerpoint/2010/main" val="17928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4" name="Rectangle 3"/>
          <p:cNvSpPr/>
          <p:nvPr userDrawn="1"/>
        </p:nvSpPr>
        <p:spPr bwMode="gray">
          <a:xfrm>
            <a:off x="0" y="0"/>
            <a:ext cx="12188825" cy="6858000"/>
          </a:xfrm>
          <a:prstGeom prst="rect">
            <a:avLst/>
          </a:prstGeom>
          <a:gradFill flip="none" rotWithShape="1">
            <a:gsLst>
              <a:gs pos="0">
                <a:schemeClr val="bg1"/>
              </a:gs>
              <a:gs pos="100000">
                <a:srgbClr val="E5E5E7"/>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err="1">
              <a:latin typeface="+mj-lt"/>
            </a:endParaRPr>
          </a:p>
        </p:txBody>
      </p:sp>
      <p:sp>
        <p:nvSpPr>
          <p:cNvPr id="6" name="Picture Placeholder 5"/>
          <p:cNvSpPr>
            <a:spLocks noGrp="1"/>
          </p:cNvSpPr>
          <p:nvPr>
            <p:ph type="pic" sz="quarter" idx="11" hasCustomPrompt="1"/>
          </p:nvPr>
        </p:nvSpPr>
        <p:spPr bwMode="gray">
          <a:xfrm>
            <a:off x="0" y="0"/>
            <a:ext cx="12188825" cy="6858000"/>
          </a:xfrm>
        </p:spPr>
        <p:txBody>
          <a:bodyPr/>
          <a:lstStyle/>
          <a:p>
            <a:r>
              <a:rPr lang="en-US" dirty="0"/>
              <a:t>Click icon to add picture</a:t>
            </a:r>
          </a:p>
        </p:txBody>
      </p:sp>
      <p:sp>
        <p:nvSpPr>
          <p:cNvPr id="12" name="Text Placeholder 2"/>
          <p:cNvSpPr>
            <a:spLocks noGrp="1"/>
          </p:cNvSpPr>
          <p:nvPr>
            <p:ph type="body" idx="1"/>
          </p:nvPr>
        </p:nvSpPr>
        <p:spPr bwMode="gray">
          <a:xfrm>
            <a:off x="-76995" y="3962400"/>
            <a:ext cx="7695406" cy="1997242"/>
          </a:xfrm>
          <a:blipFill>
            <a:blip r:embed="rId2" cstate="email">
              <a:extLst>
                <a:ext uri="{28A0092B-C50C-407E-A947-70E740481C1C}">
                  <a14:useLocalDpi xmlns:a14="http://schemas.microsoft.com/office/drawing/2010/main"/>
                </a:ext>
              </a:extLst>
            </a:blip>
            <a:stretch>
              <a:fillRect l="1" t="2" r="-534" b="-535"/>
            </a:stretch>
          </a:blipFill>
        </p:spPr>
        <p:txBody>
          <a:bodyPr lIns="685800" tIns="274320" rIns="548640" bIns="274320" anchor="ctr">
            <a:noAutofit/>
          </a:bodyPr>
          <a:lstStyle>
            <a:lvl1pPr marL="0" indent="0">
              <a:buNone/>
              <a:defRPr sz="3201" b="0" baseline="0"/>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a:p>
        </p:txBody>
      </p:sp>
      <p:grpSp>
        <p:nvGrpSpPr>
          <p:cNvPr id="5" name="Group 4"/>
          <p:cNvGrpSpPr>
            <a:grpSpLocks noChangeAspect="1"/>
          </p:cNvGrpSpPr>
          <p:nvPr userDrawn="1"/>
        </p:nvGrpSpPr>
        <p:grpSpPr bwMode="auto">
          <a:xfrm>
            <a:off x="0" y="3962400"/>
            <a:ext cx="7618412" cy="113168"/>
            <a:chOff x="-889" y="2103"/>
            <a:chExt cx="9456" cy="115"/>
          </a:xfrm>
        </p:grpSpPr>
        <p:sp>
          <p:nvSpPr>
            <p:cNvPr id="7" name="Rectangle 6"/>
            <p:cNvSpPr>
              <a:spLocks noChangeArrowheads="1"/>
            </p:cNvSpPr>
            <p:nvPr userDrawn="1"/>
          </p:nvSpPr>
          <p:spPr bwMode="auto">
            <a:xfrm>
              <a:off x="-889" y="2103"/>
              <a:ext cx="5674" cy="115"/>
            </a:xfrm>
            <a:prstGeom prst="rect">
              <a:avLst/>
            </a:prstGeom>
            <a:solidFill>
              <a:schemeClr val="accent2"/>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sp>
          <p:nvSpPr>
            <p:cNvPr id="8" name="Rectangle 7"/>
            <p:cNvSpPr>
              <a:spLocks noChangeArrowheads="1"/>
            </p:cNvSpPr>
            <p:nvPr userDrawn="1"/>
          </p:nvSpPr>
          <p:spPr bwMode="auto">
            <a:xfrm>
              <a:off x="4785" y="2103"/>
              <a:ext cx="1891" cy="115"/>
            </a:xfrm>
            <a:prstGeom prst="rect">
              <a:avLst/>
            </a:prstGeom>
            <a:solidFill>
              <a:schemeClr val="accent5"/>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sp>
          <p:nvSpPr>
            <p:cNvPr id="9" name="Rectangle 8"/>
            <p:cNvSpPr>
              <a:spLocks noChangeArrowheads="1"/>
            </p:cNvSpPr>
            <p:nvPr userDrawn="1"/>
          </p:nvSpPr>
          <p:spPr bwMode="auto">
            <a:xfrm>
              <a:off x="6676" y="2103"/>
              <a:ext cx="1891" cy="115"/>
            </a:xfrm>
            <a:prstGeom prst="rect">
              <a:avLst/>
            </a:prstGeom>
            <a:solidFill>
              <a:schemeClr val="accent1"/>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grpSp>
    </p:spTree>
    <p:extLst>
      <p:ext uri="{BB962C8B-B14F-4D97-AF65-F5344CB8AC3E}">
        <p14:creationId xmlns:p14="http://schemas.microsoft.com/office/powerpoint/2010/main" val="281727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gram Slide">
    <p:spTree>
      <p:nvGrpSpPr>
        <p:cNvPr id="1" name=""/>
        <p:cNvGrpSpPr/>
        <p:nvPr/>
      </p:nvGrpSpPr>
      <p:grpSpPr>
        <a:xfrm>
          <a:off x="0" y="0"/>
          <a:ext cx="0" cy="0"/>
          <a:chOff x="0" y="0"/>
          <a:chExt cx="0" cy="0"/>
        </a:xfrm>
      </p:grpSpPr>
      <p:sp>
        <p:nvSpPr>
          <p:cNvPr id="2" name="Rectangle 1"/>
          <p:cNvSpPr/>
          <p:nvPr userDrawn="1"/>
        </p:nvSpPr>
        <p:spPr bwMode="gray">
          <a:xfrm>
            <a:off x="1" y="104513"/>
            <a:ext cx="12183035" cy="6223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p:cNvSpPr>
            <a:spLocks noGrp="1"/>
          </p:cNvSpPr>
          <p:nvPr>
            <p:ph type="title" hasCustomPrompt="1"/>
          </p:nvPr>
        </p:nvSpPr>
        <p:spPr bwMode="gray">
          <a:xfrm>
            <a:off x="553276" y="36014"/>
            <a:ext cx="10960508" cy="1143000"/>
          </a:xfrm>
        </p:spPr>
        <p:txBody>
          <a:bodyPr/>
          <a:lstStyle>
            <a:lvl1pPr>
              <a:defRPr/>
            </a:lvl1pPr>
          </a:lstStyle>
          <a:p>
            <a:r>
              <a:rPr lang="en-US" dirty="0"/>
              <a:t>Click to add title</a:t>
            </a:r>
          </a:p>
        </p:txBody>
      </p:sp>
    </p:spTree>
    <p:extLst>
      <p:ext uri="{BB962C8B-B14F-4D97-AF65-F5344CB8AC3E}">
        <p14:creationId xmlns:p14="http://schemas.microsoft.com/office/powerpoint/2010/main" val="289284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_Orange">
    <p:spTree>
      <p:nvGrpSpPr>
        <p:cNvPr id="1" name=""/>
        <p:cNvGrpSpPr/>
        <p:nvPr/>
      </p:nvGrpSpPr>
      <p:grpSpPr>
        <a:xfrm>
          <a:off x="0" y="0"/>
          <a:ext cx="0" cy="0"/>
          <a:chOff x="0" y="0"/>
          <a:chExt cx="0" cy="0"/>
        </a:xfrm>
      </p:grpSpPr>
      <p:grpSp>
        <p:nvGrpSpPr>
          <p:cNvPr id="2" name="Group 1"/>
          <p:cNvGrpSpPr/>
          <p:nvPr userDrawn="1"/>
        </p:nvGrpSpPr>
        <p:grpSpPr bwMode="gray">
          <a:xfrm>
            <a:off x="-2" y="-1"/>
            <a:ext cx="12188828" cy="5128945"/>
            <a:chOff x="-2" y="-1"/>
            <a:chExt cx="12188827" cy="5128945"/>
          </a:xfrm>
        </p:grpSpPr>
        <p:sp>
          <p:nvSpPr>
            <p:cNvPr id="16" name="Rectangle 15"/>
            <p:cNvSpPr/>
            <p:nvPr userDrawn="1"/>
          </p:nvSpPr>
          <p:spPr bwMode="gray">
            <a:xfrm>
              <a:off x="2917961" y="-1"/>
              <a:ext cx="9270864" cy="5128945"/>
            </a:xfrm>
            <a:prstGeom prst="rect">
              <a:avLst/>
            </a:prstGeom>
            <a:solidFill>
              <a:srgbClr val="FDB9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a:solidFill>
                  <a:schemeClr val="tx1"/>
                </a:solidFill>
              </a:endParaRPr>
            </a:p>
          </p:txBody>
        </p:sp>
        <p:sp>
          <p:nvSpPr>
            <p:cNvPr id="19" name="Rectangle 18"/>
            <p:cNvSpPr/>
            <p:nvPr userDrawn="1"/>
          </p:nvSpPr>
          <p:spPr bwMode="gray">
            <a:xfrm>
              <a:off x="-2" y="-1"/>
              <a:ext cx="2918235" cy="5128945"/>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dirty="0"/>
            </a:p>
          </p:txBody>
        </p:sp>
      </p:grpSp>
      <p:sp>
        <p:nvSpPr>
          <p:cNvPr id="9" name="Freeform 10"/>
          <p:cNvSpPr>
            <a:spLocks/>
          </p:cNvSpPr>
          <p:nvPr userDrawn="1"/>
        </p:nvSpPr>
        <p:spPr bwMode="gray">
          <a:xfrm>
            <a:off x="2917963" y="-1"/>
            <a:ext cx="8870820" cy="5128946"/>
          </a:xfrm>
          <a:custGeom>
            <a:avLst/>
            <a:gdLst>
              <a:gd name="T0" fmla="*/ 2794 w 2794"/>
              <a:gd name="T1" fmla="*/ 1615 h 1615"/>
              <a:gd name="T2" fmla="*/ 1132 w 2794"/>
              <a:gd name="T3" fmla="*/ 1615 h 1615"/>
              <a:gd name="T4" fmla="*/ 0 w 2794"/>
              <a:gd name="T5" fmla="*/ 1085 h 1615"/>
              <a:gd name="T6" fmla="*/ 0 w 2794"/>
              <a:gd name="T7" fmla="*/ 0 h 1615"/>
              <a:gd name="T8" fmla="*/ 1466 w 2794"/>
              <a:gd name="T9" fmla="*/ 0 h 1615"/>
              <a:gd name="T10" fmla="*/ 2794 w 2794"/>
              <a:gd name="T11" fmla="*/ 1615 h 1615"/>
            </a:gdLst>
            <a:ahLst/>
            <a:cxnLst>
              <a:cxn ang="0">
                <a:pos x="T0" y="T1"/>
              </a:cxn>
              <a:cxn ang="0">
                <a:pos x="T2" y="T3"/>
              </a:cxn>
              <a:cxn ang="0">
                <a:pos x="T4" y="T5"/>
              </a:cxn>
              <a:cxn ang="0">
                <a:pos x="T6" y="T7"/>
              </a:cxn>
              <a:cxn ang="0">
                <a:pos x="T8" y="T9"/>
              </a:cxn>
              <a:cxn ang="0">
                <a:pos x="T10" y="T11"/>
              </a:cxn>
            </a:cxnLst>
            <a:rect l="0" t="0" r="r" b="b"/>
            <a:pathLst>
              <a:path w="2794" h="1615">
                <a:moveTo>
                  <a:pt x="2794" y="1615"/>
                </a:moveTo>
                <a:cubicBezTo>
                  <a:pt x="1132" y="1615"/>
                  <a:pt x="1132" y="1615"/>
                  <a:pt x="1132" y="1615"/>
                </a:cubicBezTo>
                <a:cubicBezTo>
                  <a:pt x="862" y="1291"/>
                  <a:pt x="455" y="1085"/>
                  <a:pt x="0" y="1085"/>
                </a:cubicBezTo>
                <a:cubicBezTo>
                  <a:pt x="0" y="0"/>
                  <a:pt x="0" y="0"/>
                  <a:pt x="0" y="0"/>
                </a:cubicBezTo>
                <a:cubicBezTo>
                  <a:pt x="1466" y="0"/>
                  <a:pt x="1466" y="0"/>
                  <a:pt x="1466" y="0"/>
                </a:cubicBezTo>
                <a:cubicBezTo>
                  <a:pt x="2085" y="356"/>
                  <a:pt x="2562" y="929"/>
                  <a:pt x="2794" y="1615"/>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23" name="Text Placeholder 2"/>
          <p:cNvSpPr>
            <a:spLocks noGrp="1"/>
          </p:cNvSpPr>
          <p:nvPr userDrawn="1">
            <p:ph type="body" idx="1"/>
          </p:nvPr>
        </p:nvSpPr>
        <p:spPr bwMode="gray">
          <a:xfrm>
            <a:off x="2918233" y="-1"/>
            <a:ext cx="9273768" cy="5128945"/>
          </a:xfrm>
        </p:spPr>
        <p:txBody>
          <a:bodyPr lIns="548640" tIns="731520" rIns="1097280" bIns="731520" anchor="ctr" anchorCtr="0">
            <a:noAutofit/>
          </a:bodyPr>
          <a:lstStyle>
            <a:lvl1pPr marL="0" indent="0">
              <a:lnSpc>
                <a:spcPct val="90000"/>
              </a:lnSpc>
              <a:buNone/>
              <a:defRPr sz="4000" b="0">
                <a:solidFill>
                  <a:srgbClr val="FFFFFF"/>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a:p>
        </p:txBody>
      </p:sp>
      <p:sp>
        <p:nvSpPr>
          <p:cNvPr id="7" name="Freeform 8"/>
          <p:cNvSpPr>
            <a:spLocks/>
          </p:cNvSpPr>
          <p:nvPr userDrawn="1"/>
        </p:nvSpPr>
        <p:spPr bwMode="gray">
          <a:xfrm>
            <a:off x="2689" y="-1"/>
            <a:ext cx="2915274" cy="5128946"/>
          </a:xfrm>
          <a:custGeom>
            <a:avLst/>
            <a:gdLst>
              <a:gd name="T0" fmla="*/ 918 w 918"/>
              <a:gd name="T1" fmla="*/ 0 h 1615"/>
              <a:gd name="T2" fmla="*/ 918 w 918"/>
              <a:gd name="T3" fmla="*/ 1615 h 1615"/>
              <a:gd name="T4" fmla="*/ 0 w 918"/>
              <a:gd name="T5" fmla="*/ 1615 h 1615"/>
              <a:gd name="T6" fmla="*/ 0 w 918"/>
              <a:gd name="T7" fmla="*/ 765 h 1615"/>
              <a:gd name="T8" fmla="*/ 918 w 918"/>
              <a:gd name="T9" fmla="*/ 1085 h 1615"/>
              <a:gd name="T10" fmla="*/ 918 w 918"/>
              <a:gd name="T11" fmla="*/ 0 h 1615"/>
            </a:gdLst>
            <a:ahLst/>
            <a:cxnLst>
              <a:cxn ang="0">
                <a:pos x="T0" y="T1"/>
              </a:cxn>
              <a:cxn ang="0">
                <a:pos x="T2" y="T3"/>
              </a:cxn>
              <a:cxn ang="0">
                <a:pos x="T4" y="T5"/>
              </a:cxn>
              <a:cxn ang="0">
                <a:pos x="T6" y="T7"/>
              </a:cxn>
              <a:cxn ang="0">
                <a:pos x="T8" y="T9"/>
              </a:cxn>
              <a:cxn ang="0">
                <a:pos x="T10" y="T11"/>
              </a:cxn>
            </a:cxnLst>
            <a:rect l="0" t="0" r="r" b="b"/>
            <a:pathLst>
              <a:path w="918" h="1615">
                <a:moveTo>
                  <a:pt x="918" y="0"/>
                </a:moveTo>
                <a:cubicBezTo>
                  <a:pt x="918" y="1615"/>
                  <a:pt x="918" y="1615"/>
                  <a:pt x="918" y="1615"/>
                </a:cubicBezTo>
                <a:cubicBezTo>
                  <a:pt x="0" y="1615"/>
                  <a:pt x="0" y="1615"/>
                  <a:pt x="0" y="1615"/>
                </a:cubicBezTo>
                <a:cubicBezTo>
                  <a:pt x="0" y="765"/>
                  <a:pt x="0" y="765"/>
                  <a:pt x="0" y="765"/>
                </a:cubicBezTo>
                <a:cubicBezTo>
                  <a:pt x="252" y="966"/>
                  <a:pt x="571" y="1085"/>
                  <a:pt x="918" y="1085"/>
                </a:cubicBezTo>
                <a:cubicBezTo>
                  <a:pt x="918" y="0"/>
                  <a:pt x="918" y="0"/>
                  <a:pt x="918" y="0"/>
                </a:cubicBezTo>
                <a:close/>
              </a:path>
            </a:pathLst>
          </a:custGeom>
          <a:solidFill>
            <a:schemeClr val="accent1">
              <a:lumMod val="60000"/>
              <a:lumOff val="40000"/>
              <a:alpha val="51000"/>
            </a:schemeClr>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8" name="Freeform 9"/>
          <p:cNvSpPr>
            <a:spLocks/>
          </p:cNvSpPr>
          <p:nvPr userDrawn="1"/>
        </p:nvSpPr>
        <p:spPr bwMode="gray">
          <a:xfrm>
            <a:off x="2917961" y="3446188"/>
            <a:ext cx="3594026" cy="1682767"/>
          </a:xfrm>
          <a:custGeom>
            <a:avLst/>
            <a:gdLst>
              <a:gd name="T0" fmla="*/ 1132 w 1132"/>
              <a:gd name="T1" fmla="*/ 530 h 530"/>
              <a:gd name="T2" fmla="*/ 0 w 1132"/>
              <a:gd name="T3" fmla="*/ 530 h 530"/>
              <a:gd name="T4" fmla="*/ 0 w 1132"/>
              <a:gd name="T5" fmla="*/ 0 h 530"/>
              <a:gd name="T6" fmla="*/ 1132 w 1132"/>
              <a:gd name="T7" fmla="*/ 530 h 530"/>
            </a:gdLst>
            <a:ahLst/>
            <a:cxnLst>
              <a:cxn ang="0">
                <a:pos x="T0" y="T1"/>
              </a:cxn>
              <a:cxn ang="0">
                <a:pos x="T2" y="T3"/>
              </a:cxn>
              <a:cxn ang="0">
                <a:pos x="T4" y="T5"/>
              </a:cxn>
              <a:cxn ang="0">
                <a:pos x="T6" y="T7"/>
              </a:cxn>
            </a:cxnLst>
            <a:rect l="0" t="0" r="r" b="b"/>
            <a:pathLst>
              <a:path w="1132" h="530">
                <a:moveTo>
                  <a:pt x="1132" y="530"/>
                </a:moveTo>
                <a:cubicBezTo>
                  <a:pt x="0" y="530"/>
                  <a:pt x="0" y="530"/>
                  <a:pt x="0" y="530"/>
                </a:cubicBezTo>
                <a:cubicBezTo>
                  <a:pt x="0" y="0"/>
                  <a:pt x="0" y="0"/>
                  <a:pt x="0" y="0"/>
                </a:cubicBezTo>
                <a:cubicBezTo>
                  <a:pt x="455" y="0"/>
                  <a:pt x="862" y="206"/>
                  <a:pt x="1132" y="530"/>
                </a:cubicBezTo>
                <a:close/>
              </a:path>
            </a:pathLst>
          </a:custGeom>
          <a:solidFill>
            <a:srgbClr val="FAB428">
              <a:alpha val="42000"/>
            </a:srgbClr>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0" name="Freeform 11"/>
          <p:cNvSpPr>
            <a:spLocks/>
          </p:cNvSpPr>
          <p:nvPr userDrawn="1"/>
        </p:nvSpPr>
        <p:spPr bwMode="gray">
          <a:xfrm>
            <a:off x="7572460" y="-1"/>
            <a:ext cx="4619547" cy="5128946"/>
          </a:xfrm>
          <a:custGeom>
            <a:avLst/>
            <a:gdLst>
              <a:gd name="T0" fmla="*/ 1455 w 1455"/>
              <a:gd name="T1" fmla="*/ 0 h 1615"/>
              <a:gd name="T2" fmla="*/ 1455 w 1455"/>
              <a:gd name="T3" fmla="*/ 1615 h 1615"/>
              <a:gd name="T4" fmla="*/ 1328 w 1455"/>
              <a:gd name="T5" fmla="*/ 1615 h 1615"/>
              <a:gd name="T6" fmla="*/ 0 w 1455"/>
              <a:gd name="T7" fmla="*/ 0 h 1615"/>
              <a:gd name="T8" fmla="*/ 1455 w 1455"/>
              <a:gd name="T9" fmla="*/ 0 h 1615"/>
            </a:gdLst>
            <a:ahLst/>
            <a:cxnLst>
              <a:cxn ang="0">
                <a:pos x="T0" y="T1"/>
              </a:cxn>
              <a:cxn ang="0">
                <a:pos x="T2" y="T3"/>
              </a:cxn>
              <a:cxn ang="0">
                <a:pos x="T4" y="T5"/>
              </a:cxn>
              <a:cxn ang="0">
                <a:pos x="T6" y="T7"/>
              </a:cxn>
              <a:cxn ang="0">
                <a:pos x="T8" y="T9"/>
              </a:cxn>
            </a:cxnLst>
            <a:rect l="0" t="0" r="r" b="b"/>
            <a:pathLst>
              <a:path w="1455" h="1615">
                <a:moveTo>
                  <a:pt x="1455" y="0"/>
                </a:moveTo>
                <a:cubicBezTo>
                  <a:pt x="1455" y="1615"/>
                  <a:pt x="1455" y="1615"/>
                  <a:pt x="1455" y="1615"/>
                </a:cubicBezTo>
                <a:cubicBezTo>
                  <a:pt x="1328" y="1615"/>
                  <a:pt x="1328" y="1615"/>
                  <a:pt x="1328" y="1615"/>
                </a:cubicBezTo>
                <a:cubicBezTo>
                  <a:pt x="1096" y="929"/>
                  <a:pt x="619" y="356"/>
                  <a:pt x="0" y="0"/>
                </a:cubicBezTo>
                <a:lnTo>
                  <a:pt x="1455" y="0"/>
                </a:lnTo>
                <a:close/>
              </a:path>
            </a:pathLst>
          </a:custGeom>
          <a:solidFill>
            <a:schemeClr val="accent5">
              <a:lumMod val="75000"/>
              <a:alpha val="29000"/>
            </a:schemeClr>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1" name="Freeform 12"/>
          <p:cNvSpPr>
            <a:spLocks/>
          </p:cNvSpPr>
          <p:nvPr userDrawn="1"/>
        </p:nvSpPr>
        <p:spPr bwMode="gray">
          <a:xfrm>
            <a:off x="6" y="1362889"/>
            <a:ext cx="1489221" cy="2682751"/>
          </a:xfrm>
          <a:custGeom>
            <a:avLst/>
            <a:gdLst>
              <a:gd name="T0" fmla="*/ 469 w 469"/>
              <a:gd name="T1" fmla="*/ 346 h 845"/>
              <a:gd name="T2" fmla="*/ 416 w 469"/>
              <a:gd name="T3" fmla="*/ 569 h 845"/>
              <a:gd name="T4" fmla="*/ 316 w 469"/>
              <a:gd name="T5" fmla="*/ 700 h 845"/>
              <a:gd name="T6" fmla="*/ 0 w 469"/>
              <a:gd name="T7" fmla="*/ 845 h 845"/>
              <a:gd name="T8" fmla="*/ 0 w 469"/>
              <a:gd name="T9" fmla="*/ 801 h 845"/>
              <a:gd name="T10" fmla="*/ 185 w 469"/>
              <a:gd name="T11" fmla="*/ 712 h 845"/>
              <a:gd name="T12" fmla="*/ 295 w 469"/>
              <a:gd name="T13" fmla="*/ 519 h 845"/>
              <a:gd name="T14" fmla="*/ 296 w 469"/>
              <a:gd name="T15" fmla="*/ 496 h 845"/>
              <a:gd name="T16" fmla="*/ 292 w 469"/>
              <a:gd name="T17" fmla="*/ 461 h 845"/>
              <a:gd name="T18" fmla="*/ 235 w 469"/>
              <a:gd name="T19" fmla="*/ 489 h 845"/>
              <a:gd name="T20" fmla="*/ 156 w 469"/>
              <a:gd name="T21" fmla="*/ 501 h 845"/>
              <a:gd name="T22" fmla="*/ 0 w 469"/>
              <a:gd name="T23" fmla="*/ 447 h 845"/>
              <a:gd name="T24" fmla="*/ 0 w 469"/>
              <a:gd name="T25" fmla="*/ 50 h 845"/>
              <a:gd name="T26" fmla="*/ 155 w 469"/>
              <a:gd name="T27" fmla="*/ 0 h 845"/>
              <a:gd name="T28" fmla="*/ 156 w 469"/>
              <a:gd name="T29" fmla="*/ 0 h 845"/>
              <a:gd name="T30" fmla="*/ 157 w 469"/>
              <a:gd name="T31" fmla="*/ 0 h 845"/>
              <a:gd name="T32" fmla="*/ 381 w 469"/>
              <a:gd name="T33" fmla="*/ 102 h 845"/>
              <a:gd name="T34" fmla="*/ 469 w 469"/>
              <a:gd name="T35" fmla="*/ 3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9" h="845">
                <a:moveTo>
                  <a:pt x="469" y="346"/>
                </a:moveTo>
                <a:cubicBezTo>
                  <a:pt x="469" y="427"/>
                  <a:pt x="451" y="501"/>
                  <a:pt x="416" y="569"/>
                </a:cubicBezTo>
                <a:cubicBezTo>
                  <a:pt x="391" y="616"/>
                  <a:pt x="358" y="659"/>
                  <a:pt x="316" y="700"/>
                </a:cubicBezTo>
                <a:cubicBezTo>
                  <a:pt x="227" y="786"/>
                  <a:pt x="121" y="834"/>
                  <a:pt x="0" y="845"/>
                </a:cubicBezTo>
                <a:cubicBezTo>
                  <a:pt x="0" y="801"/>
                  <a:pt x="0" y="801"/>
                  <a:pt x="0" y="801"/>
                </a:cubicBezTo>
                <a:cubicBezTo>
                  <a:pt x="66" y="790"/>
                  <a:pt x="127" y="760"/>
                  <a:pt x="185" y="712"/>
                </a:cubicBezTo>
                <a:cubicBezTo>
                  <a:pt x="252" y="655"/>
                  <a:pt x="289" y="591"/>
                  <a:pt x="295" y="519"/>
                </a:cubicBezTo>
                <a:cubicBezTo>
                  <a:pt x="296" y="511"/>
                  <a:pt x="296" y="504"/>
                  <a:pt x="296" y="496"/>
                </a:cubicBezTo>
                <a:cubicBezTo>
                  <a:pt x="296" y="482"/>
                  <a:pt x="295" y="470"/>
                  <a:pt x="292" y="461"/>
                </a:cubicBezTo>
                <a:cubicBezTo>
                  <a:pt x="274" y="473"/>
                  <a:pt x="255" y="482"/>
                  <a:pt x="235" y="489"/>
                </a:cubicBezTo>
                <a:cubicBezTo>
                  <a:pt x="210" y="497"/>
                  <a:pt x="184" y="501"/>
                  <a:pt x="156" y="501"/>
                </a:cubicBezTo>
                <a:cubicBezTo>
                  <a:pt x="97" y="501"/>
                  <a:pt x="43" y="481"/>
                  <a:pt x="0" y="447"/>
                </a:cubicBezTo>
                <a:cubicBezTo>
                  <a:pt x="0" y="50"/>
                  <a:pt x="0" y="50"/>
                  <a:pt x="0" y="50"/>
                </a:cubicBezTo>
                <a:cubicBezTo>
                  <a:pt x="42" y="17"/>
                  <a:pt x="94" y="0"/>
                  <a:pt x="155" y="0"/>
                </a:cubicBezTo>
                <a:cubicBezTo>
                  <a:pt x="156" y="0"/>
                  <a:pt x="156" y="0"/>
                  <a:pt x="156" y="0"/>
                </a:cubicBezTo>
                <a:cubicBezTo>
                  <a:pt x="157" y="0"/>
                  <a:pt x="157" y="0"/>
                  <a:pt x="157" y="0"/>
                </a:cubicBezTo>
                <a:cubicBezTo>
                  <a:pt x="248" y="0"/>
                  <a:pt x="323" y="34"/>
                  <a:pt x="381" y="102"/>
                </a:cubicBezTo>
                <a:cubicBezTo>
                  <a:pt x="440" y="170"/>
                  <a:pt x="469" y="251"/>
                  <a:pt x="469" y="3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13"/>
          <p:cNvSpPr>
            <a:spLocks/>
          </p:cNvSpPr>
          <p:nvPr userDrawn="1"/>
        </p:nvSpPr>
        <p:spPr bwMode="gray">
          <a:xfrm>
            <a:off x="1720678" y="1362889"/>
            <a:ext cx="1197561" cy="1590027"/>
          </a:xfrm>
          <a:custGeom>
            <a:avLst/>
            <a:gdLst>
              <a:gd name="T0" fmla="*/ 377 w 377"/>
              <a:gd name="T1" fmla="*/ 26 h 501"/>
              <a:gd name="T2" fmla="*/ 377 w 377"/>
              <a:gd name="T3" fmla="*/ 467 h 501"/>
              <a:gd name="T4" fmla="*/ 251 w 377"/>
              <a:gd name="T5" fmla="*/ 501 h 501"/>
              <a:gd name="T6" fmla="*/ 7 w 377"/>
              <a:gd name="T7" fmla="*/ 305 h 501"/>
              <a:gd name="T8" fmla="*/ 0 w 377"/>
              <a:gd name="T9" fmla="*/ 254 h 501"/>
              <a:gd name="T10" fmla="*/ 0 w 377"/>
              <a:gd name="T11" fmla="*/ 252 h 501"/>
              <a:gd name="T12" fmla="*/ 0 w 377"/>
              <a:gd name="T13" fmla="*/ 251 h 501"/>
              <a:gd name="T14" fmla="*/ 1 w 377"/>
              <a:gd name="T15" fmla="*/ 238 h 501"/>
              <a:gd name="T16" fmla="*/ 2 w 377"/>
              <a:gd name="T17" fmla="*/ 226 h 501"/>
              <a:gd name="T18" fmla="*/ 2 w 377"/>
              <a:gd name="T19" fmla="*/ 223 h 501"/>
              <a:gd name="T20" fmla="*/ 70 w 377"/>
              <a:gd name="T21" fmla="*/ 73 h 501"/>
              <a:gd name="T22" fmla="*/ 250 w 377"/>
              <a:gd name="T23" fmla="*/ 0 h 501"/>
              <a:gd name="T24" fmla="*/ 251 w 377"/>
              <a:gd name="T25" fmla="*/ 0 h 501"/>
              <a:gd name="T26" fmla="*/ 251 w 377"/>
              <a:gd name="T27" fmla="*/ 0 h 501"/>
              <a:gd name="T28" fmla="*/ 377 w 377"/>
              <a:gd name="T29" fmla="*/ 2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7" h="501">
                <a:moveTo>
                  <a:pt x="377" y="26"/>
                </a:moveTo>
                <a:cubicBezTo>
                  <a:pt x="377" y="467"/>
                  <a:pt x="377" y="467"/>
                  <a:pt x="377" y="467"/>
                </a:cubicBezTo>
                <a:cubicBezTo>
                  <a:pt x="340" y="489"/>
                  <a:pt x="297" y="501"/>
                  <a:pt x="251" y="501"/>
                </a:cubicBezTo>
                <a:cubicBezTo>
                  <a:pt x="131" y="501"/>
                  <a:pt x="31" y="417"/>
                  <a:pt x="7" y="305"/>
                </a:cubicBezTo>
                <a:cubicBezTo>
                  <a:pt x="3" y="289"/>
                  <a:pt x="0" y="272"/>
                  <a:pt x="0" y="254"/>
                </a:cubicBezTo>
                <a:cubicBezTo>
                  <a:pt x="0" y="253"/>
                  <a:pt x="0" y="253"/>
                  <a:pt x="0" y="252"/>
                </a:cubicBezTo>
                <a:cubicBezTo>
                  <a:pt x="0" y="252"/>
                  <a:pt x="0" y="251"/>
                  <a:pt x="0" y="251"/>
                </a:cubicBezTo>
                <a:cubicBezTo>
                  <a:pt x="0" y="246"/>
                  <a:pt x="1" y="242"/>
                  <a:pt x="1" y="238"/>
                </a:cubicBezTo>
                <a:cubicBezTo>
                  <a:pt x="1" y="234"/>
                  <a:pt x="1" y="230"/>
                  <a:pt x="2" y="226"/>
                </a:cubicBezTo>
                <a:cubicBezTo>
                  <a:pt x="2" y="225"/>
                  <a:pt x="2" y="224"/>
                  <a:pt x="2" y="223"/>
                </a:cubicBezTo>
                <a:cubicBezTo>
                  <a:pt x="8" y="164"/>
                  <a:pt x="30" y="114"/>
                  <a:pt x="70" y="73"/>
                </a:cubicBezTo>
                <a:cubicBezTo>
                  <a:pt x="116" y="25"/>
                  <a:pt x="176" y="0"/>
                  <a:pt x="250" y="0"/>
                </a:cubicBezTo>
                <a:cubicBezTo>
                  <a:pt x="250" y="0"/>
                  <a:pt x="251" y="0"/>
                  <a:pt x="251" y="0"/>
                </a:cubicBezTo>
                <a:cubicBezTo>
                  <a:pt x="251" y="0"/>
                  <a:pt x="251" y="0"/>
                  <a:pt x="251" y="0"/>
                </a:cubicBezTo>
                <a:cubicBezTo>
                  <a:pt x="297" y="0"/>
                  <a:pt x="339" y="9"/>
                  <a:pt x="377"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Freeform 14"/>
          <p:cNvSpPr>
            <a:spLocks/>
          </p:cNvSpPr>
          <p:nvPr userDrawn="1"/>
        </p:nvSpPr>
        <p:spPr bwMode="gray">
          <a:xfrm>
            <a:off x="1828197" y="3201560"/>
            <a:ext cx="1090036" cy="853481"/>
          </a:xfrm>
          <a:custGeom>
            <a:avLst/>
            <a:gdLst>
              <a:gd name="T0" fmla="*/ 343 w 343"/>
              <a:gd name="T1" fmla="*/ 0 h 269"/>
              <a:gd name="T2" fmla="*/ 343 w 343"/>
              <a:gd name="T3" fmla="*/ 151 h 269"/>
              <a:gd name="T4" fmla="*/ 5 w 343"/>
              <a:gd name="T5" fmla="*/ 269 h 269"/>
              <a:gd name="T6" fmla="*/ 0 w 343"/>
              <a:gd name="T7" fmla="*/ 227 h 269"/>
              <a:gd name="T8" fmla="*/ 245 w 343"/>
              <a:gd name="T9" fmla="*/ 133 h 269"/>
              <a:gd name="T10" fmla="*/ 300 w 343"/>
              <a:gd name="T11" fmla="*/ 77 h 269"/>
              <a:gd name="T12" fmla="*/ 343 w 343"/>
              <a:gd name="T13" fmla="*/ 0 h 269"/>
              <a:gd name="T14" fmla="*/ 343 w 343"/>
              <a:gd name="T15" fmla="*/ 0 h 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3" h="269">
                <a:moveTo>
                  <a:pt x="343" y="0"/>
                </a:moveTo>
                <a:cubicBezTo>
                  <a:pt x="343" y="151"/>
                  <a:pt x="343" y="151"/>
                  <a:pt x="343" y="151"/>
                </a:cubicBezTo>
                <a:cubicBezTo>
                  <a:pt x="247" y="229"/>
                  <a:pt x="135" y="269"/>
                  <a:pt x="5" y="269"/>
                </a:cubicBezTo>
                <a:cubicBezTo>
                  <a:pt x="0" y="227"/>
                  <a:pt x="0" y="227"/>
                  <a:pt x="0" y="227"/>
                </a:cubicBezTo>
                <a:cubicBezTo>
                  <a:pt x="89" y="227"/>
                  <a:pt x="171" y="195"/>
                  <a:pt x="245" y="133"/>
                </a:cubicBezTo>
                <a:cubicBezTo>
                  <a:pt x="267" y="115"/>
                  <a:pt x="285" y="96"/>
                  <a:pt x="300" y="77"/>
                </a:cubicBezTo>
                <a:cubicBezTo>
                  <a:pt x="319" y="52"/>
                  <a:pt x="333" y="27"/>
                  <a:pt x="343" y="0"/>
                </a:cubicBezTo>
                <a:cubicBezTo>
                  <a:pt x="343" y="0"/>
                  <a:pt x="343" y="0"/>
                  <a:pt x="3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Rectangle 16"/>
          <p:cNvSpPr/>
          <p:nvPr userDrawn="1"/>
        </p:nvSpPr>
        <p:spPr bwMode="gray">
          <a:xfrm>
            <a:off x="-2" y="5128944"/>
            <a:ext cx="12188828" cy="17290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4" name="Text Placeholder 2"/>
          <p:cNvSpPr>
            <a:spLocks noGrp="1"/>
          </p:cNvSpPr>
          <p:nvPr userDrawn="1">
            <p:ph type="body" idx="10" hasCustomPrompt="1"/>
          </p:nvPr>
        </p:nvSpPr>
        <p:spPr bwMode="gray">
          <a:xfrm>
            <a:off x="3351212" y="5424620"/>
            <a:ext cx="5859162" cy="381000"/>
          </a:xfrm>
        </p:spPr>
        <p:txBody>
          <a:bodyPr anchor="t">
            <a:noAutofit/>
          </a:bodyPr>
          <a:lstStyle>
            <a:lvl1pPr marL="0" indent="0">
              <a:buNone/>
              <a:defRPr sz="2801" b="0">
                <a:solidFill>
                  <a:srgbClr val="000000"/>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Click to add name</a:t>
            </a:r>
          </a:p>
        </p:txBody>
      </p:sp>
      <p:sp>
        <p:nvSpPr>
          <p:cNvPr id="25" name="Text Placeholder 2"/>
          <p:cNvSpPr>
            <a:spLocks noGrp="1"/>
          </p:cNvSpPr>
          <p:nvPr userDrawn="1">
            <p:ph type="body" idx="11" hasCustomPrompt="1"/>
          </p:nvPr>
        </p:nvSpPr>
        <p:spPr bwMode="gray">
          <a:xfrm>
            <a:off x="3351212" y="5861352"/>
            <a:ext cx="5859162" cy="381000"/>
          </a:xfrm>
        </p:spPr>
        <p:txBody>
          <a:bodyPr anchor="t">
            <a:noAutofit/>
          </a:bodyPr>
          <a:lstStyle>
            <a:lvl1pPr marL="0" indent="0">
              <a:buNone/>
              <a:defRPr sz="2399" b="0">
                <a:solidFill>
                  <a:srgbClr val="000000"/>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Click to add title</a:t>
            </a:r>
          </a:p>
        </p:txBody>
      </p:sp>
    </p:spTree>
    <p:extLst>
      <p:ext uri="{BB962C8B-B14F-4D97-AF65-F5344CB8AC3E}">
        <p14:creationId xmlns:p14="http://schemas.microsoft.com/office/powerpoint/2010/main" val="188969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8" name="Title Placeholder 1"/>
          <p:cNvSpPr>
            <a:spLocks noGrp="1"/>
          </p:cNvSpPr>
          <p:nvPr>
            <p:ph type="title"/>
          </p:nvPr>
        </p:nvSpPr>
        <p:spPr bwMode="gray">
          <a:xfrm>
            <a:off x="553276" y="36014"/>
            <a:ext cx="10960508" cy="1143000"/>
          </a:xfrm>
          <a:prstGeom prst="rect">
            <a:avLst/>
          </a:prstGeom>
        </p:spPr>
        <p:txBody>
          <a:bodyPr vert="horz" lIns="91440" tIns="45720" rIns="91440" bIns="45720" rtlCol="0" anchor="b" anchorCtr="0">
            <a:noAutofit/>
          </a:bodyPr>
          <a:lstStyle>
            <a:lvl1pPr>
              <a:defRPr>
                <a:solidFill>
                  <a:srgbClr val="000000"/>
                </a:solidFill>
              </a:defRPr>
            </a:lvl1pPr>
          </a:lstStyle>
          <a:p>
            <a:endParaRPr lang="en-US" dirty="0"/>
          </a:p>
        </p:txBody>
      </p:sp>
      <p:sp>
        <p:nvSpPr>
          <p:cNvPr id="7" name="Text Placeholder 2"/>
          <p:cNvSpPr>
            <a:spLocks noGrp="1"/>
          </p:cNvSpPr>
          <p:nvPr>
            <p:ph type="body" idx="1" hasCustomPrompt="1"/>
          </p:nvPr>
        </p:nvSpPr>
        <p:spPr bwMode="gray">
          <a:xfrm>
            <a:off x="672399" y="1764254"/>
            <a:ext cx="804586" cy="738692"/>
          </a:xfrm>
          <a:solidFill>
            <a:schemeClr val="accent1"/>
          </a:solidFill>
        </p:spPr>
        <p:txBody>
          <a:bodyPr anchor="ctr">
            <a:noAutofit/>
          </a:bodyPr>
          <a:lstStyle>
            <a:lvl1pPr marL="0" indent="0" algn="ctr">
              <a:buNone/>
              <a:defRPr sz="4000" b="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1</a:t>
            </a:r>
          </a:p>
        </p:txBody>
      </p:sp>
      <p:sp>
        <p:nvSpPr>
          <p:cNvPr id="8" name="Text Placeholder 2"/>
          <p:cNvSpPr>
            <a:spLocks noGrp="1"/>
          </p:cNvSpPr>
          <p:nvPr>
            <p:ph type="body" idx="10" hasCustomPrompt="1"/>
          </p:nvPr>
        </p:nvSpPr>
        <p:spPr bwMode="gray">
          <a:xfrm>
            <a:off x="672399" y="3165580"/>
            <a:ext cx="804586" cy="738692"/>
          </a:xfrm>
          <a:solidFill>
            <a:schemeClr val="accent3"/>
          </a:solidFill>
        </p:spPr>
        <p:txBody>
          <a:bodyPr anchor="ctr">
            <a:noAutofit/>
          </a:bodyPr>
          <a:lstStyle>
            <a:lvl1pPr marL="0" indent="0" algn="ctr">
              <a:buNone/>
              <a:defRPr sz="4000" b="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2</a:t>
            </a:r>
          </a:p>
        </p:txBody>
      </p:sp>
      <p:sp>
        <p:nvSpPr>
          <p:cNvPr id="10" name="Text Placeholder 2"/>
          <p:cNvSpPr>
            <a:spLocks noGrp="1"/>
          </p:cNvSpPr>
          <p:nvPr>
            <p:ph type="body" idx="11" hasCustomPrompt="1"/>
          </p:nvPr>
        </p:nvSpPr>
        <p:spPr bwMode="gray">
          <a:xfrm>
            <a:off x="672399" y="4583654"/>
            <a:ext cx="804586" cy="738692"/>
          </a:xfrm>
          <a:solidFill>
            <a:schemeClr val="accent5"/>
          </a:solidFill>
        </p:spPr>
        <p:txBody>
          <a:bodyPr anchor="ctr">
            <a:noAutofit/>
          </a:bodyPr>
          <a:lstStyle>
            <a:lvl1pPr marL="0" indent="0" algn="ctr">
              <a:buNone/>
              <a:defRPr sz="4000" b="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3</a:t>
            </a:r>
          </a:p>
        </p:txBody>
      </p:sp>
      <p:sp>
        <p:nvSpPr>
          <p:cNvPr id="11" name="Text Placeholder 2"/>
          <p:cNvSpPr>
            <a:spLocks noGrp="1"/>
          </p:cNvSpPr>
          <p:nvPr>
            <p:ph type="body" idx="12" hasCustomPrompt="1"/>
          </p:nvPr>
        </p:nvSpPr>
        <p:spPr bwMode="gray">
          <a:xfrm>
            <a:off x="6072900" y="1764254"/>
            <a:ext cx="804586" cy="738692"/>
          </a:xfrm>
          <a:solidFill>
            <a:schemeClr val="accent2"/>
          </a:solidFill>
        </p:spPr>
        <p:txBody>
          <a:bodyPr anchor="ctr">
            <a:noAutofit/>
          </a:bodyPr>
          <a:lstStyle>
            <a:lvl1pPr marL="0" indent="0" algn="ctr">
              <a:buNone/>
              <a:defRPr sz="4000" b="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4</a:t>
            </a:r>
          </a:p>
        </p:txBody>
      </p:sp>
      <p:sp>
        <p:nvSpPr>
          <p:cNvPr id="12" name="Text Placeholder 2"/>
          <p:cNvSpPr>
            <a:spLocks noGrp="1"/>
          </p:cNvSpPr>
          <p:nvPr>
            <p:ph type="body" idx="13" hasCustomPrompt="1"/>
          </p:nvPr>
        </p:nvSpPr>
        <p:spPr bwMode="gray">
          <a:xfrm>
            <a:off x="6072900" y="3175629"/>
            <a:ext cx="804586" cy="738692"/>
          </a:xfrm>
          <a:solidFill>
            <a:schemeClr val="accent4">
              <a:lumMod val="75000"/>
            </a:schemeClr>
          </a:solidFill>
        </p:spPr>
        <p:txBody>
          <a:bodyPr anchor="ctr">
            <a:noAutofit/>
          </a:bodyPr>
          <a:lstStyle>
            <a:lvl1pPr marL="0" indent="0" algn="ctr">
              <a:buNone/>
              <a:defRPr sz="4000" b="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5</a:t>
            </a:r>
          </a:p>
        </p:txBody>
      </p:sp>
      <p:sp>
        <p:nvSpPr>
          <p:cNvPr id="13" name="Text Placeholder 2"/>
          <p:cNvSpPr>
            <a:spLocks noGrp="1"/>
          </p:cNvSpPr>
          <p:nvPr>
            <p:ph type="body" idx="14" hasCustomPrompt="1"/>
          </p:nvPr>
        </p:nvSpPr>
        <p:spPr bwMode="gray">
          <a:xfrm>
            <a:off x="6072900" y="4583654"/>
            <a:ext cx="804586" cy="738692"/>
          </a:xfrm>
          <a:solidFill>
            <a:schemeClr val="accent6"/>
          </a:solidFill>
        </p:spPr>
        <p:txBody>
          <a:bodyPr anchor="ctr">
            <a:noAutofit/>
          </a:bodyPr>
          <a:lstStyle>
            <a:lvl1pPr marL="0" indent="0" algn="ctr">
              <a:buNone/>
              <a:defRPr sz="4000" b="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6</a:t>
            </a:r>
          </a:p>
        </p:txBody>
      </p:sp>
      <p:sp>
        <p:nvSpPr>
          <p:cNvPr id="14" name="Text Placeholder 2"/>
          <p:cNvSpPr>
            <a:spLocks noGrp="1"/>
          </p:cNvSpPr>
          <p:nvPr>
            <p:ph type="body" idx="15"/>
          </p:nvPr>
        </p:nvSpPr>
        <p:spPr bwMode="gray">
          <a:xfrm>
            <a:off x="1684863" y="1676400"/>
            <a:ext cx="3801980" cy="914400"/>
          </a:xfrm>
        </p:spPr>
        <p:txBody>
          <a:bodyPr anchor="ctr">
            <a:noAutofit/>
          </a:bodyPr>
          <a:lstStyle>
            <a:lvl1pPr marL="0" indent="0">
              <a:buNone/>
              <a:defRPr sz="2399" b="0">
                <a:solidFill>
                  <a:srgbClr val="000000"/>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Click to edit Master text styles</a:t>
            </a:r>
          </a:p>
        </p:txBody>
      </p:sp>
      <p:sp>
        <p:nvSpPr>
          <p:cNvPr id="15" name="Text Placeholder 2"/>
          <p:cNvSpPr>
            <a:spLocks noGrp="1"/>
          </p:cNvSpPr>
          <p:nvPr>
            <p:ph type="body" idx="16"/>
          </p:nvPr>
        </p:nvSpPr>
        <p:spPr bwMode="gray">
          <a:xfrm>
            <a:off x="1684863" y="3086100"/>
            <a:ext cx="3801980" cy="914400"/>
          </a:xfrm>
        </p:spPr>
        <p:txBody>
          <a:bodyPr anchor="ctr">
            <a:noAutofit/>
          </a:bodyPr>
          <a:lstStyle>
            <a:lvl1pPr marL="0" indent="0">
              <a:buNone/>
              <a:defRPr sz="2399" b="0">
                <a:solidFill>
                  <a:srgbClr val="000000"/>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Click to edit Master text styles</a:t>
            </a:r>
          </a:p>
        </p:txBody>
      </p:sp>
      <p:sp>
        <p:nvSpPr>
          <p:cNvPr id="16" name="Text Placeholder 2"/>
          <p:cNvSpPr>
            <a:spLocks noGrp="1"/>
          </p:cNvSpPr>
          <p:nvPr>
            <p:ph type="body" idx="17"/>
          </p:nvPr>
        </p:nvSpPr>
        <p:spPr bwMode="gray">
          <a:xfrm>
            <a:off x="1684863" y="4495800"/>
            <a:ext cx="3801980" cy="914400"/>
          </a:xfrm>
        </p:spPr>
        <p:txBody>
          <a:bodyPr anchor="ctr">
            <a:noAutofit/>
          </a:bodyPr>
          <a:lstStyle>
            <a:lvl1pPr marL="0" indent="0">
              <a:buNone/>
              <a:defRPr sz="2399" b="0">
                <a:solidFill>
                  <a:srgbClr val="000000"/>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Click to edit Master text styles</a:t>
            </a:r>
          </a:p>
        </p:txBody>
      </p:sp>
      <p:sp>
        <p:nvSpPr>
          <p:cNvPr id="19" name="Text Placeholder 2"/>
          <p:cNvSpPr>
            <a:spLocks noGrp="1"/>
          </p:cNvSpPr>
          <p:nvPr>
            <p:ph type="body" idx="18"/>
          </p:nvPr>
        </p:nvSpPr>
        <p:spPr bwMode="gray">
          <a:xfrm>
            <a:off x="7095411" y="1676400"/>
            <a:ext cx="3801980" cy="914400"/>
          </a:xfrm>
        </p:spPr>
        <p:txBody>
          <a:bodyPr anchor="ctr">
            <a:noAutofit/>
          </a:bodyPr>
          <a:lstStyle>
            <a:lvl1pPr marL="0" indent="0">
              <a:buNone/>
              <a:defRPr sz="2399" b="0">
                <a:solidFill>
                  <a:srgbClr val="000000"/>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Click to edit Master text styles</a:t>
            </a:r>
          </a:p>
        </p:txBody>
      </p:sp>
      <p:sp>
        <p:nvSpPr>
          <p:cNvPr id="20" name="Text Placeholder 2"/>
          <p:cNvSpPr>
            <a:spLocks noGrp="1"/>
          </p:cNvSpPr>
          <p:nvPr>
            <p:ph type="body" idx="19"/>
          </p:nvPr>
        </p:nvSpPr>
        <p:spPr bwMode="gray">
          <a:xfrm>
            <a:off x="7095411" y="3086100"/>
            <a:ext cx="3801980" cy="914400"/>
          </a:xfrm>
        </p:spPr>
        <p:txBody>
          <a:bodyPr anchor="ctr">
            <a:noAutofit/>
          </a:bodyPr>
          <a:lstStyle>
            <a:lvl1pPr marL="0" indent="0">
              <a:buNone/>
              <a:defRPr sz="2399" b="0">
                <a:solidFill>
                  <a:srgbClr val="000000"/>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Click to edit Master text styles</a:t>
            </a:r>
          </a:p>
        </p:txBody>
      </p:sp>
      <p:sp>
        <p:nvSpPr>
          <p:cNvPr id="21" name="Text Placeholder 2"/>
          <p:cNvSpPr>
            <a:spLocks noGrp="1"/>
          </p:cNvSpPr>
          <p:nvPr>
            <p:ph type="body" idx="20"/>
          </p:nvPr>
        </p:nvSpPr>
        <p:spPr bwMode="gray">
          <a:xfrm>
            <a:off x="7095411" y="4495800"/>
            <a:ext cx="3801980" cy="914400"/>
          </a:xfrm>
        </p:spPr>
        <p:txBody>
          <a:bodyPr anchor="ctr">
            <a:noAutofit/>
          </a:bodyPr>
          <a:lstStyle>
            <a:lvl1pPr marL="0" indent="0">
              <a:buNone/>
              <a:defRPr sz="2399" b="0">
                <a:solidFill>
                  <a:srgbClr val="000000"/>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Click to edit Master text styles</a:t>
            </a:r>
          </a:p>
        </p:txBody>
      </p:sp>
    </p:spTree>
    <p:extLst>
      <p:ext uri="{BB962C8B-B14F-4D97-AF65-F5344CB8AC3E}">
        <p14:creationId xmlns:p14="http://schemas.microsoft.com/office/powerpoint/2010/main" val="297869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_Grey">
    <p:spTree>
      <p:nvGrpSpPr>
        <p:cNvPr id="1" name=""/>
        <p:cNvGrpSpPr/>
        <p:nvPr/>
      </p:nvGrpSpPr>
      <p:grpSpPr>
        <a:xfrm>
          <a:off x="0" y="0"/>
          <a:ext cx="0" cy="0"/>
          <a:chOff x="0" y="0"/>
          <a:chExt cx="0" cy="0"/>
        </a:xfrm>
      </p:grpSpPr>
      <p:sp>
        <p:nvSpPr>
          <p:cNvPr id="19" name="Rectangle 18"/>
          <p:cNvSpPr/>
          <p:nvPr userDrawn="1"/>
        </p:nvSpPr>
        <p:spPr bwMode="gray">
          <a:xfrm>
            <a:off x="-2" y="-1"/>
            <a:ext cx="2918235" cy="5128945"/>
          </a:xfrm>
          <a:prstGeom prst="rect">
            <a:avLst/>
          </a:prstGeom>
          <a:solidFill>
            <a:schemeClr val="accent3"/>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grpSp>
        <p:nvGrpSpPr>
          <p:cNvPr id="2" name="Group 1"/>
          <p:cNvGrpSpPr/>
          <p:nvPr userDrawn="1"/>
        </p:nvGrpSpPr>
        <p:grpSpPr bwMode="gray">
          <a:xfrm>
            <a:off x="2690" y="-1"/>
            <a:ext cx="12189313" cy="5128946"/>
            <a:chOff x="2688" y="-1"/>
            <a:chExt cx="12189313" cy="5128946"/>
          </a:xfrm>
        </p:grpSpPr>
        <p:sp>
          <p:nvSpPr>
            <p:cNvPr id="16" name="Rectangle 15"/>
            <p:cNvSpPr/>
            <p:nvPr userDrawn="1"/>
          </p:nvSpPr>
          <p:spPr bwMode="gray">
            <a:xfrm>
              <a:off x="2917961" y="-1"/>
              <a:ext cx="9270864" cy="5128945"/>
            </a:xfrm>
            <a:prstGeom prst="rect">
              <a:avLst/>
            </a:prstGeom>
            <a:solidFill>
              <a:schemeClr val="accent3">
                <a:lumMod val="60000"/>
                <a:lumOff val="40000"/>
              </a:schemeClr>
            </a:solidFill>
            <a:ln>
              <a:noFill/>
            </a:ln>
            <a:extLst/>
          </p:spPr>
          <p:txBody>
            <a:bodyPr vert="horz" wrap="square" lIns="91440" tIns="45720" rIns="91440" bIns="45720" numCol="1" anchor="t" anchorCtr="0" compatLnSpc="1">
              <a:prstTxWarp prst="textNoShape">
                <a:avLst/>
              </a:prstTxWarp>
            </a:bodyPr>
            <a:lstStyle/>
            <a:p>
              <a:pPr lvl="0"/>
              <a:endParaRPr lang="en-US" sz="1800">
                <a:solidFill>
                  <a:schemeClr val="accent3">
                    <a:lumMod val="60000"/>
                    <a:lumOff val="40000"/>
                  </a:schemeClr>
                </a:solidFill>
              </a:endParaRPr>
            </a:p>
          </p:txBody>
        </p:sp>
        <p:sp>
          <p:nvSpPr>
            <p:cNvPr id="6" name="Freeform 7"/>
            <p:cNvSpPr>
              <a:spLocks/>
            </p:cNvSpPr>
            <p:nvPr userDrawn="1"/>
          </p:nvSpPr>
          <p:spPr bwMode="gray">
            <a:xfrm>
              <a:off x="2688" y="-1"/>
              <a:ext cx="2915274" cy="3446179"/>
            </a:xfrm>
            <a:custGeom>
              <a:avLst/>
              <a:gdLst>
                <a:gd name="T0" fmla="*/ 918 w 918"/>
                <a:gd name="T1" fmla="*/ 0 h 1085"/>
                <a:gd name="T2" fmla="*/ 918 w 918"/>
                <a:gd name="T3" fmla="*/ 1085 h 1085"/>
                <a:gd name="T4" fmla="*/ 0 w 918"/>
                <a:gd name="T5" fmla="*/ 765 h 1085"/>
                <a:gd name="T6" fmla="*/ 0 w 918"/>
                <a:gd name="T7" fmla="*/ 0 h 1085"/>
                <a:gd name="T8" fmla="*/ 918 w 918"/>
                <a:gd name="T9" fmla="*/ 0 h 1085"/>
              </a:gdLst>
              <a:ahLst/>
              <a:cxnLst>
                <a:cxn ang="0">
                  <a:pos x="T0" y="T1"/>
                </a:cxn>
                <a:cxn ang="0">
                  <a:pos x="T2" y="T3"/>
                </a:cxn>
                <a:cxn ang="0">
                  <a:pos x="T4" y="T5"/>
                </a:cxn>
                <a:cxn ang="0">
                  <a:pos x="T6" y="T7"/>
                </a:cxn>
                <a:cxn ang="0">
                  <a:pos x="T8" y="T9"/>
                </a:cxn>
              </a:cxnLst>
              <a:rect l="0" t="0" r="r" b="b"/>
              <a:pathLst>
                <a:path w="918" h="1085">
                  <a:moveTo>
                    <a:pt x="918" y="0"/>
                  </a:moveTo>
                  <a:cubicBezTo>
                    <a:pt x="918" y="1085"/>
                    <a:pt x="918" y="1085"/>
                    <a:pt x="918" y="1085"/>
                  </a:cubicBezTo>
                  <a:cubicBezTo>
                    <a:pt x="571" y="1085"/>
                    <a:pt x="252" y="966"/>
                    <a:pt x="0" y="765"/>
                  </a:cubicBezTo>
                  <a:cubicBezTo>
                    <a:pt x="0" y="0"/>
                    <a:pt x="0" y="0"/>
                    <a:pt x="0" y="0"/>
                  </a:cubicBezTo>
                  <a:lnTo>
                    <a:pt x="918" y="0"/>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sp>
          <p:nvSpPr>
            <p:cNvPr id="7" name="Freeform 8"/>
            <p:cNvSpPr>
              <a:spLocks/>
            </p:cNvSpPr>
            <p:nvPr userDrawn="1"/>
          </p:nvSpPr>
          <p:spPr bwMode="gray">
            <a:xfrm>
              <a:off x="2688" y="-1"/>
              <a:ext cx="2915274" cy="5128946"/>
            </a:xfrm>
            <a:custGeom>
              <a:avLst/>
              <a:gdLst>
                <a:gd name="T0" fmla="*/ 918 w 918"/>
                <a:gd name="T1" fmla="*/ 0 h 1615"/>
                <a:gd name="T2" fmla="*/ 918 w 918"/>
                <a:gd name="T3" fmla="*/ 1615 h 1615"/>
                <a:gd name="T4" fmla="*/ 0 w 918"/>
                <a:gd name="T5" fmla="*/ 1615 h 1615"/>
                <a:gd name="T6" fmla="*/ 0 w 918"/>
                <a:gd name="T7" fmla="*/ 765 h 1615"/>
                <a:gd name="T8" fmla="*/ 918 w 918"/>
                <a:gd name="T9" fmla="*/ 1085 h 1615"/>
                <a:gd name="T10" fmla="*/ 918 w 918"/>
                <a:gd name="T11" fmla="*/ 0 h 1615"/>
              </a:gdLst>
              <a:ahLst/>
              <a:cxnLst>
                <a:cxn ang="0">
                  <a:pos x="T0" y="T1"/>
                </a:cxn>
                <a:cxn ang="0">
                  <a:pos x="T2" y="T3"/>
                </a:cxn>
                <a:cxn ang="0">
                  <a:pos x="T4" y="T5"/>
                </a:cxn>
                <a:cxn ang="0">
                  <a:pos x="T6" y="T7"/>
                </a:cxn>
                <a:cxn ang="0">
                  <a:pos x="T8" y="T9"/>
                </a:cxn>
                <a:cxn ang="0">
                  <a:pos x="T10" y="T11"/>
                </a:cxn>
              </a:cxnLst>
              <a:rect l="0" t="0" r="r" b="b"/>
              <a:pathLst>
                <a:path w="918" h="1615">
                  <a:moveTo>
                    <a:pt x="918" y="0"/>
                  </a:moveTo>
                  <a:cubicBezTo>
                    <a:pt x="918" y="1615"/>
                    <a:pt x="918" y="1615"/>
                    <a:pt x="918" y="1615"/>
                  </a:cubicBezTo>
                  <a:cubicBezTo>
                    <a:pt x="0" y="1615"/>
                    <a:pt x="0" y="1615"/>
                    <a:pt x="0" y="1615"/>
                  </a:cubicBezTo>
                  <a:cubicBezTo>
                    <a:pt x="0" y="765"/>
                    <a:pt x="0" y="765"/>
                    <a:pt x="0" y="765"/>
                  </a:cubicBezTo>
                  <a:cubicBezTo>
                    <a:pt x="252" y="966"/>
                    <a:pt x="571" y="1085"/>
                    <a:pt x="918" y="1085"/>
                  </a:cubicBezTo>
                  <a:cubicBezTo>
                    <a:pt x="918" y="0"/>
                    <a:pt x="918" y="0"/>
                    <a:pt x="918" y="0"/>
                  </a:cubicBezTo>
                  <a:close/>
                </a:path>
              </a:pathLst>
            </a:custGeom>
            <a:solidFill>
              <a:srgbClr val="60748A"/>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9"/>
            <p:cNvSpPr>
              <a:spLocks/>
            </p:cNvSpPr>
            <p:nvPr userDrawn="1"/>
          </p:nvSpPr>
          <p:spPr bwMode="gray">
            <a:xfrm>
              <a:off x="2917962" y="3446178"/>
              <a:ext cx="3594026" cy="1682767"/>
            </a:xfrm>
            <a:custGeom>
              <a:avLst/>
              <a:gdLst>
                <a:gd name="T0" fmla="*/ 1132 w 1132"/>
                <a:gd name="T1" fmla="*/ 530 h 530"/>
                <a:gd name="T2" fmla="*/ 0 w 1132"/>
                <a:gd name="T3" fmla="*/ 530 h 530"/>
                <a:gd name="T4" fmla="*/ 0 w 1132"/>
                <a:gd name="T5" fmla="*/ 0 h 530"/>
                <a:gd name="T6" fmla="*/ 1132 w 1132"/>
                <a:gd name="T7" fmla="*/ 530 h 530"/>
              </a:gdLst>
              <a:ahLst/>
              <a:cxnLst>
                <a:cxn ang="0">
                  <a:pos x="T0" y="T1"/>
                </a:cxn>
                <a:cxn ang="0">
                  <a:pos x="T2" y="T3"/>
                </a:cxn>
                <a:cxn ang="0">
                  <a:pos x="T4" y="T5"/>
                </a:cxn>
                <a:cxn ang="0">
                  <a:pos x="T6" y="T7"/>
                </a:cxn>
              </a:cxnLst>
              <a:rect l="0" t="0" r="r" b="b"/>
              <a:pathLst>
                <a:path w="1132" h="530">
                  <a:moveTo>
                    <a:pt x="1132" y="530"/>
                  </a:moveTo>
                  <a:cubicBezTo>
                    <a:pt x="0" y="530"/>
                    <a:pt x="0" y="530"/>
                    <a:pt x="0" y="530"/>
                  </a:cubicBezTo>
                  <a:cubicBezTo>
                    <a:pt x="0" y="0"/>
                    <a:pt x="0" y="0"/>
                    <a:pt x="0" y="0"/>
                  </a:cubicBezTo>
                  <a:cubicBezTo>
                    <a:pt x="455" y="0"/>
                    <a:pt x="862" y="206"/>
                    <a:pt x="1132" y="530"/>
                  </a:cubicBezTo>
                  <a:close/>
                </a:path>
              </a:pathLst>
            </a:custGeom>
            <a:solidFill>
              <a:schemeClr val="accent3">
                <a:lumMod val="40000"/>
                <a:lumOff val="60000"/>
                <a:alpha val="48000"/>
              </a:schemeClr>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11"/>
            <p:cNvSpPr>
              <a:spLocks/>
            </p:cNvSpPr>
            <p:nvPr userDrawn="1"/>
          </p:nvSpPr>
          <p:spPr bwMode="gray">
            <a:xfrm>
              <a:off x="7572454" y="-1"/>
              <a:ext cx="4619547" cy="5128946"/>
            </a:xfrm>
            <a:custGeom>
              <a:avLst/>
              <a:gdLst>
                <a:gd name="T0" fmla="*/ 1455 w 1455"/>
                <a:gd name="T1" fmla="*/ 0 h 1615"/>
                <a:gd name="T2" fmla="*/ 1455 w 1455"/>
                <a:gd name="T3" fmla="*/ 1615 h 1615"/>
                <a:gd name="T4" fmla="*/ 1328 w 1455"/>
                <a:gd name="T5" fmla="*/ 1615 h 1615"/>
                <a:gd name="T6" fmla="*/ 0 w 1455"/>
                <a:gd name="T7" fmla="*/ 0 h 1615"/>
                <a:gd name="T8" fmla="*/ 1455 w 1455"/>
                <a:gd name="T9" fmla="*/ 0 h 1615"/>
              </a:gdLst>
              <a:ahLst/>
              <a:cxnLst>
                <a:cxn ang="0">
                  <a:pos x="T0" y="T1"/>
                </a:cxn>
                <a:cxn ang="0">
                  <a:pos x="T2" y="T3"/>
                </a:cxn>
                <a:cxn ang="0">
                  <a:pos x="T4" y="T5"/>
                </a:cxn>
                <a:cxn ang="0">
                  <a:pos x="T6" y="T7"/>
                </a:cxn>
                <a:cxn ang="0">
                  <a:pos x="T8" y="T9"/>
                </a:cxn>
              </a:cxnLst>
              <a:rect l="0" t="0" r="r" b="b"/>
              <a:pathLst>
                <a:path w="1455" h="1615">
                  <a:moveTo>
                    <a:pt x="1455" y="0"/>
                  </a:moveTo>
                  <a:cubicBezTo>
                    <a:pt x="1455" y="1615"/>
                    <a:pt x="1455" y="1615"/>
                    <a:pt x="1455" y="1615"/>
                  </a:cubicBezTo>
                  <a:cubicBezTo>
                    <a:pt x="1328" y="1615"/>
                    <a:pt x="1328" y="1615"/>
                    <a:pt x="1328" y="1615"/>
                  </a:cubicBezTo>
                  <a:cubicBezTo>
                    <a:pt x="1096" y="929"/>
                    <a:pt x="619" y="356"/>
                    <a:pt x="0" y="0"/>
                  </a:cubicBezTo>
                  <a:lnTo>
                    <a:pt x="1455" y="0"/>
                  </a:lnTo>
                  <a:close/>
                </a:path>
              </a:pathLst>
            </a:custGeom>
            <a:solidFill>
              <a:srgbClr val="323F4B">
                <a:alpha val="11000"/>
              </a:srgbClr>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grpSp>
      <p:sp>
        <p:nvSpPr>
          <p:cNvPr id="23" name="Text Placeholder 2"/>
          <p:cNvSpPr>
            <a:spLocks noGrp="1"/>
          </p:cNvSpPr>
          <p:nvPr userDrawn="1">
            <p:ph type="body" idx="1"/>
          </p:nvPr>
        </p:nvSpPr>
        <p:spPr bwMode="gray">
          <a:xfrm>
            <a:off x="2918233" y="-1"/>
            <a:ext cx="9273768" cy="5128945"/>
          </a:xfrm>
        </p:spPr>
        <p:txBody>
          <a:bodyPr lIns="548640" tIns="731520" rIns="1097280" bIns="731520" anchor="ctr" anchorCtr="0">
            <a:noAutofit/>
          </a:bodyPr>
          <a:lstStyle>
            <a:lvl1pPr marL="0" indent="0">
              <a:lnSpc>
                <a:spcPct val="90000"/>
              </a:lnSpc>
              <a:buNone/>
              <a:defRPr sz="4000" b="0">
                <a:solidFill>
                  <a:srgbClr val="FFFFFF"/>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a:p>
        </p:txBody>
      </p:sp>
      <p:sp>
        <p:nvSpPr>
          <p:cNvPr id="11" name="Freeform 12"/>
          <p:cNvSpPr>
            <a:spLocks/>
          </p:cNvSpPr>
          <p:nvPr userDrawn="1"/>
        </p:nvSpPr>
        <p:spPr bwMode="gray">
          <a:xfrm>
            <a:off x="6" y="1362889"/>
            <a:ext cx="1489221" cy="2682751"/>
          </a:xfrm>
          <a:custGeom>
            <a:avLst/>
            <a:gdLst>
              <a:gd name="T0" fmla="*/ 469 w 469"/>
              <a:gd name="T1" fmla="*/ 346 h 845"/>
              <a:gd name="T2" fmla="*/ 416 w 469"/>
              <a:gd name="T3" fmla="*/ 569 h 845"/>
              <a:gd name="T4" fmla="*/ 316 w 469"/>
              <a:gd name="T5" fmla="*/ 700 h 845"/>
              <a:gd name="T6" fmla="*/ 0 w 469"/>
              <a:gd name="T7" fmla="*/ 845 h 845"/>
              <a:gd name="T8" fmla="*/ 0 w 469"/>
              <a:gd name="T9" fmla="*/ 801 h 845"/>
              <a:gd name="T10" fmla="*/ 185 w 469"/>
              <a:gd name="T11" fmla="*/ 712 h 845"/>
              <a:gd name="T12" fmla="*/ 295 w 469"/>
              <a:gd name="T13" fmla="*/ 519 h 845"/>
              <a:gd name="T14" fmla="*/ 296 w 469"/>
              <a:gd name="T15" fmla="*/ 496 h 845"/>
              <a:gd name="T16" fmla="*/ 292 w 469"/>
              <a:gd name="T17" fmla="*/ 461 h 845"/>
              <a:gd name="T18" fmla="*/ 235 w 469"/>
              <a:gd name="T19" fmla="*/ 489 h 845"/>
              <a:gd name="T20" fmla="*/ 156 w 469"/>
              <a:gd name="T21" fmla="*/ 501 h 845"/>
              <a:gd name="T22" fmla="*/ 0 w 469"/>
              <a:gd name="T23" fmla="*/ 447 h 845"/>
              <a:gd name="T24" fmla="*/ 0 w 469"/>
              <a:gd name="T25" fmla="*/ 50 h 845"/>
              <a:gd name="T26" fmla="*/ 155 w 469"/>
              <a:gd name="T27" fmla="*/ 0 h 845"/>
              <a:gd name="T28" fmla="*/ 156 w 469"/>
              <a:gd name="T29" fmla="*/ 0 h 845"/>
              <a:gd name="T30" fmla="*/ 157 w 469"/>
              <a:gd name="T31" fmla="*/ 0 h 845"/>
              <a:gd name="T32" fmla="*/ 381 w 469"/>
              <a:gd name="T33" fmla="*/ 102 h 845"/>
              <a:gd name="T34" fmla="*/ 469 w 469"/>
              <a:gd name="T35" fmla="*/ 3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9" h="845">
                <a:moveTo>
                  <a:pt x="469" y="346"/>
                </a:moveTo>
                <a:cubicBezTo>
                  <a:pt x="469" y="427"/>
                  <a:pt x="451" y="501"/>
                  <a:pt x="416" y="569"/>
                </a:cubicBezTo>
                <a:cubicBezTo>
                  <a:pt x="391" y="616"/>
                  <a:pt x="358" y="659"/>
                  <a:pt x="316" y="700"/>
                </a:cubicBezTo>
                <a:cubicBezTo>
                  <a:pt x="227" y="786"/>
                  <a:pt x="121" y="834"/>
                  <a:pt x="0" y="845"/>
                </a:cubicBezTo>
                <a:cubicBezTo>
                  <a:pt x="0" y="801"/>
                  <a:pt x="0" y="801"/>
                  <a:pt x="0" y="801"/>
                </a:cubicBezTo>
                <a:cubicBezTo>
                  <a:pt x="66" y="790"/>
                  <a:pt x="127" y="760"/>
                  <a:pt x="185" y="712"/>
                </a:cubicBezTo>
                <a:cubicBezTo>
                  <a:pt x="252" y="655"/>
                  <a:pt x="289" y="591"/>
                  <a:pt x="295" y="519"/>
                </a:cubicBezTo>
                <a:cubicBezTo>
                  <a:pt x="296" y="511"/>
                  <a:pt x="296" y="504"/>
                  <a:pt x="296" y="496"/>
                </a:cubicBezTo>
                <a:cubicBezTo>
                  <a:pt x="296" y="482"/>
                  <a:pt x="295" y="470"/>
                  <a:pt x="292" y="461"/>
                </a:cubicBezTo>
                <a:cubicBezTo>
                  <a:pt x="274" y="473"/>
                  <a:pt x="255" y="482"/>
                  <a:pt x="235" y="489"/>
                </a:cubicBezTo>
                <a:cubicBezTo>
                  <a:pt x="210" y="497"/>
                  <a:pt x="184" y="501"/>
                  <a:pt x="156" y="501"/>
                </a:cubicBezTo>
                <a:cubicBezTo>
                  <a:pt x="97" y="501"/>
                  <a:pt x="43" y="481"/>
                  <a:pt x="0" y="447"/>
                </a:cubicBezTo>
                <a:cubicBezTo>
                  <a:pt x="0" y="50"/>
                  <a:pt x="0" y="50"/>
                  <a:pt x="0" y="50"/>
                </a:cubicBezTo>
                <a:cubicBezTo>
                  <a:pt x="42" y="17"/>
                  <a:pt x="94" y="0"/>
                  <a:pt x="155" y="0"/>
                </a:cubicBezTo>
                <a:cubicBezTo>
                  <a:pt x="156" y="0"/>
                  <a:pt x="156" y="0"/>
                  <a:pt x="156" y="0"/>
                </a:cubicBezTo>
                <a:cubicBezTo>
                  <a:pt x="157" y="0"/>
                  <a:pt x="157" y="0"/>
                  <a:pt x="157" y="0"/>
                </a:cubicBezTo>
                <a:cubicBezTo>
                  <a:pt x="248" y="0"/>
                  <a:pt x="323" y="34"/>
                  <a:pt x="381" y="102"/>
                </a:cubicBezTo>
                <a:cubicBezTo>
                  <a:pt x="440" y="170"/>
                  <a:pt x="469" y="251"/>
                  <a:pt x="469" y="3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13"/>
          <p:cNvSpPr>
            <a:spLocks/>
          </p:cNvSpPr>
          <p:nvPr userDrawn="1"/>
        </p:nvSpPr>
        <p:spPr bwMode="gray">
          <a:xfrm>
            <a:off x="1720678" y="1362889"/>
            <a:ext cx="1197561" cy="1590027"/>
          </a:xfrm>
          <a:custGeom>
            <a:avLst/>
            <a:gdLst>
              <a:gd name="T0" fmla="*/ 377 w 377"/>
              <a:gd name="T1" fmla="*/ 26 h 501"/>
              <a:gd name="T2" fmla="*/ 377 w 377"/>
              <a:gd name="T3" fmla="*/ 467 h 501"/>
              <a:gd name="T4" fmla="*/ 251 w 377"/>
              <a:gd name="T5" fmla="*/ 501 h 501"/>
              <a:gd name="T6" fmla="*/ 7 w 377"/>
              <a:gd name="T7" fmla="*/ 305 h 501"/>
              <a:gd name="T8" fmla="*/ 0 w 377"/>
              <a:gd name="T9" fmla="*/ 254 h 501"/>
              <a:gd name="T10" fmla="*/ 0 w 377"/>
              <a:gd name="T11" fmla="*/ 252 h 501"/>
              <a:gd name="T12" fmla="*/ 0 w 377"/>
              <a:gd name="T13" fmla="*/ 251 h 501"/>
              <a:gd name="T14" fmla="*/ 1 w 377"/>
              <a:gd name="T15" fmla="*/ 238 h 501"/>
              <a:gd name="T16" fmla="*/ 2 w 377"/>
              <a:gd name="T17" fmla="*/ 226 h 501"/>
              <a:gd name="T18" fmla="*/ 2 w 377"/>
              <a:gd name="T19" fmla="*/ 223 h 501"/>
              <a:gd name="T20" fmla="*/ 70 w 377"/>
              <a:gd name="T21" fmla="*/ 73 h 501"/>
              <a:gd name="T22" fmla="*/ 250 w 377"/>
              <a:gd name="T23" fmla="*/ 0 h 501"/>
              <a:gd name="T24" fmla="*/ 251 w 377"/>
              <a:gd name="T25" fmla="*/ 0 h 501"/>
              <a:gd name="T26" fmla="*/ 251 w 377"/>
              <a:gd name="T27" fmla="*/ 0 h 501"/>
              <a:gd name="T28" fmla="*/ 377 w 377"/>
              <a:gd name="T29" fmla="*/ 2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7" h="501">
                <a:moveTo>
                  <a:pt x="377" y="26"/>
                </a:moveTo>
                <a:cubicBezTo>
                  <a:pt x="377" y="467"/>
                  <a:pt x="377" y="467"/>
                  <a:pt x="377" y="467"/>
                </a:cubicBezTo>
                <a:cubicBezTo>
                  <a:pt x="340" y="489"/>
                  <a:pt x="297" y="501"/>
                  <a:pt x="251" y="501"/>
                </a:cubicBezTo>
                <a:cubicBezTo>
                  <a:pt x="131" y="501"/>
                  <a:pt x="31" y="417"/>
                  <a:pt x="7" y="305"/>
                </a:cubicBezTo>
                <a:cubicBezTo>
                  <a:pt x="3" y="289"/>
                  <a:pt x="0" y="272"/>
                  <a:pt x="0" y="254"/>
                </a:cubicBezTo>
                <a:cubicBezTo>
                  <a:pt x="0" y="253"/>
                  <a:pt x="0" y="253"/>
                  <a:pt x="0" y="252"/>
                </a:cubicBezTo>
                <a:cubicBezTo>
                  <a:pt x="0" y="252"/>
                  <a:pt x="0" y="251"/>
                  <a:pt x="0" y="251"/>
                </a:cubicBezTo>
                <a:cubicBezTo>
                  <a:pt x="0" y="246"/>
                  <a:pt x="1" y="242"/>
                  <a:pt x="1" y="238"/>
                </a:cubicBezTo>
                <a:cubicBezTo>
                  <a:pt x="1" y="234"/>
                  <a:pt x="1" y="230"/>
                  <a:pt x="2" y="226"/>
                </a:cubicBezTo>
                <a:cubicBezTo>
                  <a:pt x="2" y="225"/>
                  <a:pt x="2" y="224"/>
                  <a:pt x="2" y="223"/>
                </a:cubicBezTo>
                <a:cubicBezTo>
                  <a:pt x="8" y="164"/>
                  <a:pt x="30" y="114"/>
                  <a:pt x="70" y="73"/>
                </a:cubicBezTo>
                <a:cubicBezTo>
                  <a:pt x="116" y="25"/>
                  <a:pt x="176" y="0"/>
                  <a:pt x="250" y="0"/>
                </a:cubicBezTo>
                <a:cubicBezTo>
                  <a:pt x="250" y="0"/>
                  <a:pt x="251" y="0"/>
                  <a:pt x="251" y="0"/>
                </a:cubicBezTo>
                <a:cubicBezTo>
                  <a:pt x="251" y="0"/>
                  <a:pt x="251" y="0"/>
                  <a:pt x="251" y="0"/>
                </a:cubicBezTo>
                <a:cubicBezTo>
                  <a:pt x="297" y="0"/>
                  <a:pt x="339" y="9"/>
                  <a:pt x="377"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Freeform 14"/>
          <p:cNvSpPr>
            <a:spLocks/>
          </p:cNvSpPr>
          <p:nvPr userDrawn="1"/>
        </p:nvSpPr>
        <p:spPr bwMode="gray">
          <a:xfrm>
            <a:off x="1828197" y="3201560"/>
            <a:ext cx="1090036" cy="853481"/>
          </a:xfrm>
          <a:custGeom>
            <a:avLst/>
            <a:gdLst>
              <a:gd name="T0" fmla="*/ 343 w 343"/>
              <a:gd name="T1" fmla="*/ 0 h 269"/>
              <a:gd name="T2" fmla="*/ 343 w 343"/>
              <a:gd name="T3" fmla="*/ 151 h 269"/>
              <a:gd name="T4" fmla="*/ 5 w 343"/>
              <a:gd name="T5" fmla="*/ 269 h 269"/>
              <a:gd name="T6" fmla="*/ 0 w 343"/>
              <a:gd name="T7" fmla="*/ 227 h 269"/>
              <a:gd name="T8" fmla="*/ 245 w 343"/>
              <a:gd name="T9" fmla="*/ 133 h 269"/>
              <a:gd name="T10" fmla="*/ 300 w 343"/>
              <a:gd name="T11" fmla="*/ 77 h 269"/>
              <a:gd name="T12" fmla="*/ 343 w 343"/>
              <a:gd name="T13" fmla="*/ 0 h 269"/>
              <a:gd name="T14" fmla="*/ 343 w 343"/>
              <a:gd name="T15" fmla="*/ 0 h 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3" h="269">
                <a:moveTo>
                  <a:pt x="343" y="0"/>
                </a:moveTo>
                <a:cubicBezTo>
                  <a:pt x="343" y="151"/>
                  <a:pt x="343" y="151"/>
                  <a:pt x="343" y="151"/>
                </a:cubicBezTo>
                <a:cubicBezTo>
                  <a:pt x="247" y="229"/>
                  <a:pt x="135" y="269"/>
                  <a:pt x="5" y="269"/>
                </a:cubicBezTo>
                <a:cubicBezTo>
                  <a:pt x="0" y="227"/>
                  <a:pt x="0" y="227"/>
                  <a:pt x="0" y="227"/>
                </a:cubicBezTo>
                <a:cubicBezTo>
                  <a:pt x="89" y="227"/>
                  <a:pt x="171" y="195"/>
                  <a:pt x="245" y="133"/>
                </a:cubicBezTo>
                <a:cubicBezTo>
                  <a:pt x="267" y="115"/>
                  <a:pt x="285" y="96"/>
                  <a:pt x="300" y="77"/>
                </a:cubicBezTo>
                <a:cubicBezTo>
                  <a:pt x="319" y="52"/>
                  <a:pt x="333" y="27"/>
                  <a:pt x="343" y="0"/>
                </a:cubicBezTo>
                <a:cubicBezTo>
                  <a:pt x="343" y="0"/>
                  <a:pt x="343" y="0"/>
                  <a:pt x="3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Rectangle 16"/>
          <p:cNvSpPr/>
          <p:nvPr userDrawn="1"/>
        </p:nvSpPr>
        <p:spPr bwMode="gray">
          <a:xfrm>
            <a:off x="-2" y="5128944"/>
            <a:ext cx="12188828" cy="17290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4" name="Text Placeholder 2"/>
          <p:cNvSpPr>
            <a:spLocks noGrp="1"/>
          </p:cNvSpPr>
          <p:nvPr userDrawn="1">
            <p:ph type="body" idx="10" hasCustomPrompt="1"/>
          </p:nvPr>
        </p:nvSpPr>
        <p:spPr bwMode="gray">
          <a:xfrm>
            <a:off x="3351212" y="5424620"/>
            <a:ext cx="5859162" cy="381000"/>
          </a:xfrm>
        </p:spPr>
        <p:txBody>
          <a:bodyPr anchor="t">
            <a:noAutofit/>
          </a:bodyPr>
          <a:lstStyle>
            <a:lvl1pPr marL="0" indent="0">
              <a:buNone/>
              <a:defRPr sz="2801" b="0">
                <a:solidFill>
                  <a:srgbClr val="000000"/>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Click to add name</a:t>
            </a:r>
          </a:p>
        </p:txBody>
      </p:sp>
      <p:sp>
        <p:nvSpPr>
          <p:cNvPr id="25" name="Text Placeholder 2"/>
          <p:cNvSpPr>
            <a:spLocks noGrp="1"/>
          </p:cNvSpPr>
          <p:nvPr userDrawn="1">
            <p:ph type="body" idx="11" hasCustomPrompt="1"/>
          </p:nvPr>
        </p:nvSpPr>
        <p:spPr bwMode="gray">
          <a:xfrm>
            <a:off x="3351212" y="5861352"/>
            <a:ext cx="5859162" cy="381000"/>
          </a:xfrm>
        </p:spPr>
        <p:txBody>
          <a:bodyPr anchor="t">
            <a:noAutofit/>
          </a:bodyPr>
          <a:lstStyle>
            <a:lvl1pPr marL="0" indent="0">
              <a:buNone/>
              <a:defRPr sz="2399" b="0">
                <a:solidFill>
                  <a:srgbClr val="000000"/>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Click to add title</a:t>
            </a:r>
          </a:p>
        </p:txBody>
      </p:sp>
    </p:spTree>
    <p:extLst>
      <p:ext uri="{BB962C8B-B14F-4D97-AF65-F5344CB8AC3E}">
        <p14:creationId xmlns:p14="http://schemas.microsoft.com/office/powerpoint/2010/main" val="270558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_Blue">
    <p:spTree>
      <p:nvGrpSpPr>
        <p:cNvPr id="1" name=""/>
        <p:cNvGrpSpPr/>
        <p:nvPr/>
      </p:nvGrpSpPr>
      <p:grpSpPr>
        <a:xfrm>
          <a:off x="0" y="0"/>
          <a:ext cx="0" cy="0"/>
          <a:chOff x="0" y="0"/>
          <a:chExt cx="0" cy="0"/>
        </a:xfrm>
      </p:grpSpPr>
      <p:sp>
        <p:nvSpPr>
          <p:cNvPr id="19" name="Rectangle 18"/>
          <p:cNvSpPr/>
          <p:nvPr userDrawn="1"/>
        </p:nvSpPr>
        <p:spPr bwMode="gray">
          <a:xfrm>
            <a:off x="0" y="0"/>
            <a:ext cx="2918235" cy="5128945"/>
          </a:xfrm>
          <a:prstGeom prst="rect">
            <a:avLst/>
          </a:prstGeom>
          <a:solidFill>
            <a:srgbClr val="4AA5DC"/>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grpSp>
        <p:nvGrpSpPr>
          <p:cNvPr id="2" name="Group 1"/>
          <p:cNvGrpSpPr/>
          <p:nvPr userDrawn="1"/>
        </p:nvGrpSpPr>
        <p:grpSpPr bwMode="gray">
          <a:xfrm>
            <a:off x="2690" y="-1"/>
            <a:ext cx="12189313" cy="5128946"/>
            <a:chOff x="2688" y="-1"/>
            <a:chExt cx="12189313" cy="5128946"/>
          </a:xfrm>
        </p:grpSpPr>
        <p:sp>
          <p:nvSpPr>
            <p:cNvPr id="16" name="Rectangle 15"/>
            <p:cNvSpPr/>
            <p:nvPr userDrawn="1"/>
          </p:nvSpPr>
          <p:spPr bwMode="gray">
            <a:xfrm>
              <a:off x="2917961" y="-1"/>
              <a:ext cx="9270864" cy="5128945"/>
            </a:xfrm>
            <a:prstGeom prst="rect">
              <a:avLst/>
            </a:prstGeom>
            <a:solidFill>
              <a:schemeClr val="accent2"/>
            </a:solidFill>
            <a:ln>
              <a:noFill/>
            </a:ln>
            <a:extLst/>
          </p:spPr>
          <p:txBody>
            <a:bodyPr vert="horz" wrap="square" lIns="91440" tIns="45720" rIns="91440" bIns="45720" numCol="1" anchor="t" anchorCtr="0" compatLnSpc="1">
              <a:prstTxWarp prst="textNoShape">
                <a:avLst/>
              </a:prstTxWarp>
            </a:bodyPr>
            <a:lstStyle/>
            <a:p>
              <a:pPr lvl="0"/>
              <a:endParaRPr lang="en-US" sz="1800">
                <a:solidFill>
                  <a:schemeClr val="accent3">
                    <a:lumMod val="60000"/>
                    <a:lumOff val="40000"/>
                  </a:schemeClr>
                </a:solidFill>
              </a:endParaRPr>
            </a:p>
          </p:txBody>
        </p:sp>
        <p:sp>
          <p:nvSpPr>
            <p:cNvPr id="6" name="Freeform 7"/>
            <p:cNvSpPr>
              <a:spLocks/>
            </p:cNvSpPr>
            <p:nvPr userDrawn="1"/>
          </p:nvSpPr>
          <p:spPr bwMode="gray">
            <a:xfrm>
              <a:off x="2688" y="-1"/>
              <a:ext cx="2915274" cy="3446179"/>
            </a:xfrm>
            <a:custGeom>
              <a:avLst/>
              <a:gdLst>
                <a:gd name="T0" fmla="*/ 918 w 918"/>
                <a:gd name="T1" fmla="*/ 0 h 1085"/>
                <a:gd name="T2" fmla="*/ 918 w 918"/>
                <a:gd name="T3" fmla="*/ 1085 h 1085"/>
                <a:gd name="T4" fmla="*/ 0 w 918"/>
                <a:gd name="T5" fmla="*/ 765 h 1085"/>
                <a:gd name="T6" fmla="*/ 0 w 918"/>
                <a:gd name="T7" fmla="*/ 0 h 1085"/>
                <a:gd name="T8" fmla="*/ 918 w 918"/>
                <a:gd name="T9" fmla="*/ 0 h 1085"/>
              </a:gdLst>
              <a:ahLst/>
              <a:cxnLst>
                <a:cxn ang="0">
                  <a:pos x="T0" y="T1"/>
                </a:cxn>
                <a:cxn ang="0">
                  <a:pos x="T2" y="T3"/>
                </a:cxn>
                <a:cxn ang="0">
                  <a:pos x="T4" y="T5"/>
                </a:cxn>
                <a:cxn ang="0">
                  <a:pos x="T6" y="T7"/>
                </a:cxn>
                <a:cxn ang="0">
                  <a:pos x="T8" y="T9"/>
                </a:cxn>
              </a:cxnLst>
              <a:rect l="0" t="0" r="r" b="b"/>
              <a:pathLst>
                <a:path w="918" h="1085">
                  <a:moveTo>
                    <a:pt x="918" y="0"/>
                  </a:moveTo>
                  <a:cubicBezTo>
                    <a:pt x="918" y="1085"/>
                    <a:pt x="918" y="1085"/>
                    <a:pt x="918" y="1085"/>
                  </a:cubicBezTo>
                  <a:cubicBezTo>
                    <a:pt x="571" y="1085"/>
                    <a:pt x="252" y="966"/>
                    <a:pt x="0" y="765"/>
                  </a:cubicBezTo>
                  <a:cubicBezTo>
                    <a:pt x="0" y="0"/>
                    <a:pt x="0" y="0"/>
                    <a:pt x="0" y="0"/>
                  </a:cubicBezTo>
                  <a:lnTo>
                    <a:pt x="918" y="0"/>
                  </a:lnTo>
                  <a:close/>
                </a:path>
              </a:pathLst>
            </a:custGeom>
            <a:solidFill>
              <a:srgbClr val="2481B9"/>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sp>
          <p:nvSpPr>
            <p:cNvPr id="7" name="Freeform 8"/>
            <p:cNvSpPr>
              <a:spLocks/>
            </p:cNvSpPr>
            <p:nvPr userDrawn="1"/>
          </p:nvSpPr>
          <p:spPr bwMode="gray">
            <a:xfrm>
              <a:off x="2688" y="-1"/>
              <a:ext cx="2915274" cy="5128946"/>
            </a:xfrm>
            <a:custGeom>
              <a:avLst/>
              <a:gdLst>
                <a:gd name="T0" fmla="*/ 918 w 918"/>
                <a:gd name="T1" fmla="*/ 0 h 1615"/>
                <a:gd name="T2" fmla="*/ 918 w 918"/>
                <a:gd name="T3" fmla="*/ 1615 h 1615"/>
                <a:gd name="T4" fmla="*/ 0 w 918"/>
                <a:gd name="T5" fmla="*/ 1615 h 1615"/>
                <a:gd name="T6" fmla="*/ 0 w 918"/>
                <a:gd name="T7" fmla="*/ 765 h 1615"/>
                <a:gd name="T8" fmla="*/ 918 w 918"/>
                <a:gd name="T9" fmla="*/ 1085 h 1615"/>
                <a:gd name="T10" fmla="*/ 918 w 918"/>
                <a:gd name="T11" fmla="*/ 0 h 1615"/>
              </a:gdLst>
              <a:ahLst/>
              <a:cxnLst>
                <a:cxn ang="0">
                  <a:pos x="T0" y="T1"/>
                </a:cxn>
                <a:cxn ang="0">
                  <a:pos x="T2" y="T3"/>
                </a:cxn>
                <a:cxn ang="0">
                  <a:pos x="T4" y="T5"/>
                </a:cxn>
                <a:cxn ang="0">
                  <a:pos x="T6" y="T7"/>
                </a:cxn>
                <a:cxn ang="0">
                  <a:pos x="T8" y="T9"/>
                </a:cxn>
                <a:cxn ang="0">
                  <a:pos x="T10" y="T11"/>
                </a:cxn>
              </a:cxnLst>
              <a:rect l="0" t="0" r="r" b="b"/>
              <a:pathLst>
                <a:path w="918" h="1615">
                  <a:moveTo>
                    <a:pt x="918" y="0"/>
                  </a:moveTo>
                  <a:cubicBezTo>
                    <a:pt x="918" y="1615"/>
                    <a:pt x="918" y="1615"/>
                    <a:pt x="918" y="1615"/>
                  </a:cubicBezTo>
                  <a:cubicBezTo>
                    <a:pt x="0" y="1615"/>
                    <a:pt x="0" y="1615"/>
                    <a:pt x="0" y="1615"/>
                  </a:cubicBezTo>
                  <a:cubicBezTo>
                    <a:pt x="0" y="765"/>
                    <a:pt x="0" y="765"/>
                    <a:pt x="0" y="765"/>
                  </a:cubicBezTo>
                  <a:cubicBezTo>
                    <a:pt x="252" y="966"/>
                    <a:pt x="571" y="1085"/>
                    <a:pt x="918" y="1085"/>
                  </a:cubicBezTo>
                  <a:cubicBezTo>
                    <a:pt x="918" y="0"/>
                    <a:pt x="918" y="0"/>
                    <a:pt x="918" y="0"/>
                  </a:cubicBezTo>
                  <a:close/>
                </a:path>
              </a:pathLst>
            </a:custGeom>
            <a:solidFill>
              <a:srgbClr val="2481B9">
                <a:alpha val="55000"/>
              </a:srgbClr>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11"/>
            <p:cNvSpPr>
              <a:spLocks/>
            </p:cNvSpPr>
            <p:nvPr userDrawn="1"/>
          </p:nvSpPr>
          <p:spPr bwMode="gray">
            <a:xfrm>
              <a:off x="7572454" y="-1"/>
              <a:ext cx="4619547" cy="5128946"/>
            </a:xfrm>
            <a:custGeom>
              <a:avLst/>
              <a:gdLst>
                <a:gd name="T0" fmla="*/ 1455 w 1455"/>
                <a:gd name="T1" fmla="*/ 0 h 1615"/>
                <a:gd name="T2" fmla="*/ 1455 w 1455"/>
                <a:gd name="T3" fmla="*/ 1615 h 1615"/>
                <a:gd name="T4" fmla="*/ 1328 w 1455"/>
                <a:gd name="T5" fmla="*/ 1615 h 1615"/>
                <a:gd name="T6" fmla="*/ 0 w 1455"/>
                <a:gd name="T7" fmla="*/ 0 h 1615"/>
                <a:gd name="T8" fmla="*/ 1455 w 1455"/>
                <a:gd name="T9" fmla="*/ 0 h 1615"/>
              </a:gdLst>
              <a:ahLst/>
              <a:cxnLst>
                <a:cxn ang="0">
                  <a:pos x="T0" y="T1"/>
                </a:cxn>
                <a:cxn ang="0">
                  <a:pos x="T2" y="T3"/>
                </a:cxn>
                <a:cxn ang="0">
                  <a:pos x="T4" y="T5"/>
                </a:cxn>
                <a:cxn ang="0">
                  <a:pos x="T6" y="T7"/>
                </a:cxn>
                <a:cxn ang="0">
                  <a:pos x="T8" y="T9"/>
                </a:cxn>
              </a:cxnLst>
              <a:rect l="0" t="0" r="r" b="b"/>
              <a:pathLst>
                <a:path w="1455" h="1615">
                  <a:moveTo>
                    <a:pt x="1455" y="0"/>
                  </a:moveTo>
                  <a:cubicBezTo>
                    <a:pt x="1455" y="1615"/>
                    <a:pt x="1455" y="1615"/>
                    <a:pt x="1455" y="1615"/>
                  </a:cubicBezTo>
                  <a:cubicBezTo>
                    <a:pt x="1328" y="1615"/>
                    <a:pt x="1328" y="1615"/>
                    <a:pt x="1328" y="1615"/>
                  </a:cubicBezTo>
                  <a:cubicBezTo>
                    <a:pt x="1096" y="929"/>
                    <a:pt x="619" y="356"/>
                    <a:pt x="0" y="0"/>
                  </a:cubicBezTo>
                  <a:lnTo>
                    <a:pt x="1455" y="0"/>
                  </a:lnTo>
                  <a:close/>
                </a:path>
              </a:pathLst>
            </a:custGeom>
            <a:solidFill>
              <a:srgbClr val="2481B9">
                <a:alpha val="21000"/>
              </a:srgbClr>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9"/>
            <p:cNvSpPr>
              <a:spLocks/>
            </p:cNvSpPr>
            <p:nvPr userDrawn="1"/>
          </p:nvSpPr>
          <p:spPr bwMode="gray">
            <a:xfrm>
              <a:off x="2917962" y="3446178"/>
              <a:ext cx="3594026" cy="1682767"/>
            </a:xfrm>
            <a:custGeom>
              <a:avLst/>
              <a:gdLst>
                <a:gd name="T0" fmla="*/ 1132 w 1132"/>
                <a:gd name="T1" fmla="*/ 530 h 530"/>
                <a:gd name="T2" fmla="*/ 0 w 1132"/>
                <a:gd name="T3" fmla="*/ 530 h 530"/>
                <a:gd name="T4" fmla="*/ 0 w 1132"/>
                <a:gd name="T5" fmla="*/ 0 h 530"/>
                <a:gd name="T6" fmla="*/ 1132 w 1132"/>
                <a:gd name="T7" fmla="*/ 530 h 530"/>
              </a:gdLst>
              <a:ahLst/>
              <a:cxnLst>
                <a:cxn ang="0">
                  <a:pos x="T0" y="T1"/>
                </a:cxn>
                <a:cxn ang="0">
                  <a:pos x="T2" y="T3"/>
                </a:cxn>
                <a:cxn ang="0">
                  <a:pos x="T4" y="T5"/>
                </a:cxn>
                <a:cxn ang="0">
                  <a:pos x="T6" y="T7"/>
                </a:cxn>
              </a:cxnLst>
              <a:rect l="0" t="0" r="r" b="b"/>
              <a:pathLst>
                <a:path w="1132" h="530">
                  <a:moveTo>
                    <a:pt x="1132" y="530"/>
                  </a:moveTo>
                  <a:cubicBezTo>
                    <a:pt x="0" y="530"/>
                    <a:pt x="0" y="530"/>
                    <a:pt x="0" y="530"/>
                  </a:cubicBezTo>
                  <a:cubicBezTo>
                    <a:pt x="0" y="0"/>
                    <a:pt x="0" y="0"/>
                    <a:pt x="0" y="0"/>
                  </a:cubicBezTo>
                  <a:cubicBezTo>
                    <a:pt x="455" y="0"/>
                    <a:pt x="862" y="206"/>
                    <a:pt x="1132" y="530"/>
                  </a:cubicBezTo>
                  <a:close/>
                </a:path>
              </a:pathLst>
            </a:custGeom>
            <a:solidFill>
              <a:schemeClr val="accent2">
                <a:lumMod val="60000"/>
                <a:lumOff val="40000"/>
                <a:alpha val="29000"/>
              </a:schemeClr>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grpSp>
      <p:sp>
        <p:nvSpPr>
          <p:cNvPr id="23" name="Text Placeholder 2"/>
          <p:cNvSpPr>
            <a:spLocks noGrp="1"/>
          </p:cNvSpPr>
          <p:nvPr userDrawn="1">
            <p:ph type="body" idx="1"/>
          </p:nvPr>
        </p:nvSpPr>
        <p:spPr bwMode="gray">
          <a:xfrm>
            <a:off x="2918233" y="-1"/>
            <a:ext cx="9273768" cy="5128945"/>
          </a:xfrm>
        </p:spPr>
        <p:txBody>
          <a:bodyPr lIns="548640" tIns="731520" rIns="1097280" bIns="731520" anchor="ctr" anchorCtr="0">
            <a:noAutofit/>
          </a:bodyPr>
          <a:lstStyle>
            <a:lvl1pPr marL="0" indent="0">
              <a:lnSpc>
                <a:spcPct val="90000"/>
              </a:lnSpc>
              <a:buNone/>
              <a:defRPr sz="4000" b="0">
                <a:solidFill>
                  <a:srgbClr val="FFFFFF"/>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a:p>
        </p:txBody>
      </p:sp>
      <p:sp>
        <p:nvSpPr>
          <p:cNvPr id="11" name="Freeform 12"/>
          <p:cNvSpPr>
            <a:spLocks/>
          </p:cNvSpPr>
          <p:nvPr userDrawn="1"/>
        </p:nvSpPr>
        <p:spPr bwMode="gray">
          <a:xfrm>
            <a:off x="6" y="1362889"/>
            <a:ext cx="1489221" cy="2682751"/>
          </a:xfrm>
          <a:custGeom>
            <a:avLst/>
            <a:gdLst>
              <a:gd name="T0" fmla="*/ 469 w 469"/>
              <a:gd name="T1" fmla="*/ 346 h 845"/>
              <a:gd name="T2" fmla="*/ 416 w 469"/>
              <a:gd name="T3" fmla="*/ 569 h 845"/>
              <a:gd name="T4" fmla="*/ 316 w 469"/>
              <a:gd name="T5" fmla="*/ 700 h 845"/>
              <a:gd name="T6" fmla="*/ 0 w 469"/>
              <a:gd name="T7" fmla="*/ 845 h 845"/>
              <a:gd name="T8" fmla="*/ 0 w 469"/>
              <a:gd name="T9" fmla="*/ 801 h 845"/>
              <a:gd name="T10" fmla="*/ 185 w 469"/>
              <a:gd name="T11" fmla="*/ 712 h 845"/>
              <a:gd name="T12" fmla="*/ 295 w 469"/>
              <a:gd name="T13" fmla="*/ 519 h 845"/>
              <a:gd name="T14" fmla="*/ 296 w 469"/>
              <a:gd name="T15" fmla="*/ 496 h 845"/>
              <a:gd name="T16" fmla="*/ 292 w 469"/>
              <a:gd name="T17" fmla="*/ 461 h 845"/>
              <a:gd name="T18" fmla="*/ 235 w 469"/>
              <a:gd name="T19" fmla="*/ 489 h 845"/>
              <a:gd name="T20" fmla="*/ 156 w 469"/>
              <a:gd name="T21" fmla="*/ 501 h 845"/>
              <a:gd name="T22" fmla="*/ 0 w 469"/>
              <a:gd name="T23" fmla="*/ 447 h 845"/>
              <a:gd name="T24" fmla="*/ 0 w 469"/>
              <a:gd name="T25" fmla="*/ 50 h 845"/>
              <a:gd name="T26" fmla="*/ 155 w 469"/>
              <a:gd name="T27" fmla="*/ 0 h 845"/>
              <a:gd name="T28" fmla="*/ 156 w 469"/>
              <a:gd name="T29" fmla="*/ 0 h 845"/>
              <a:gd name="T30" fmla="*/ 157 w 469"/>
              <a:gd name="T31" fmla="*/ 0 h 845"/>
              <a:gd name="T32" fmla="*/ 381 w 469"/>
              <a:gd name="T33" fmla="*/ 102 h 845"/>
              <a:gd name="T34" fmla="*/ 469 w 469"/>
              <a:gd name="T35" fmla="*/ 346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9" h="845">
                <a:moveTo>
                  <a:pt x="469" y="346"/>
                </a:moveTo>
                <a:cubicBezTo>
                  <a:pt x="469" y="427"/>
                  <a:pt x="451" y="501"/>
                  <a:pt x="416" y="569"/>
                </a:cubicBezTo>
                <a:cubicBezTo>
                  <a:pt x="391" y="616"/>
                  <a:pt x="358" y="659"/>
                  <a:pt x="316" y="700"/>
                </a:cubicBezTo>
                <a:cubicBezTo>
                  <a:pt x="227" y="786"/>
                  <a:pt x="121" y="834"/>
                  <a:pt x="0" y="845"/>
                </a:cubicBezTo>
                <a:cubicBezTo>
                  <a:pt x="0" y="801"/>
                  <a:pt x="0" y="801"/>
                  <a:pt x="0" y="801"/>
                </a:cubicBezTo>
                <a:cubicBezTo>
                  <a:pt x="66" y="790"/>
                  <a:pt x="127" y="760"/>
                  <a:pt x="185" y="712"/>
                </a:cubicBezTo>
                <a:cubicBezTo>
                  <a:pt x="252" y="655"/>
                  <a:pt x="289" y="591"/>
                  <a:pt x="295" y="519"/>
                </a:cubicBezTo>
                <a:cubicBezTo>
                  <a:pt x="296" y="511"/>
                  <a:pt x="296" y="504"/>
                  <a:pt x="296" y="496"/>
                </a:cubicBezTo>
                <a:cubicBezTo>
                  <a:pt x="296" y="482"/>
                  <a:pt x="295" y="470"/>
                  <a:pt x="292" y="461"/>
                </a:cubicBezTo>
                <a:cubicBezTo>
                  <a:pt x="274" y="473"/>
                  <a:pt x="255" y="482"/>
                  <a:pt x="235" y="489"/>
                </a:cubicBezTo>
                <a:cubicBezTo>
                  <a:pt x="210" y="497"/>
                  <a:pt x="184" y="501"/>
                  <a:pt x="156" y="501"/>
                </a:cubicBezTo>
                <a:cubicBezTo>
                  <a:pt x="97" y="501"/>
                  <a:pt x="43" y="481"/>
                  <a:pt x="0" y="447"/>
                </a:cubicBezTo>
                <a:cubicBezTo>
                  <a:pt x="0" y="50"/>
                  <a:pt x="0" y="50"/>
                  <a:pt x="0" y="50"/>
                </a:cubicBezTo>
                <a:cubicBezTo>
                  <a:pt x="42" y="17"/>
                  <a:pt x="94" y="0"/>
                  <a:pt x="155" y="0"/>
                </a:cubicBezTo>
                <a:cubicBezTo>
                  <a:pt x="156" y="0"/>
                  <a:pt x="156" y="0"/>
                  <a:pt x="156" y="0"/>
                </a:cubicBezTo>
                <a:cubicBezTo>
                  <a:pt x="157" y="0"/>
                  <a:pt x="157" y="0"/>
                  <a:pt x="157" y="0"/>
                </a:cubicBezTo>
                <a:cubicBezTo>
                  <a:pt x="248" y="0"/>
                  <a:pt x="323" y="34"/>
                  <a:pt x="381" y="102"/>
                </a:cubicBezTo>
                <a:cubicBezTo>
                  <a:pt x="440" y="170"/>
                  <a:pt x="469" y="251"/>
                  <a:pt x="469" y="3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13"/>
          <p:cNvSpPr>
            <a:spLocks/>
          </p:cNvSpPr>
          <p:nvPr userDrawn="1"/>
        </p:nvSpPr>
        <p:spPr bwMode="gray">
          <a:xfrm>
            <a:off x="1720678" y="1362889"/>
            <a:ext cx="1197561" cy="1590027"/>
          </a:xfrm>
          <a:custGeom>
            <a:avLst/>
            <a:gdLst>
              <a:gd name="T0" fmla="*/ 377 w 377"/>
              <a:gd name="T1" fmla="*/ 26 h 501"/>
              <a:gd name="T2" fmla="*/ 377 w 377"/>
              <a:gd name="T3" fmla="*/ 467 h 501"/>
              <a:gd name="T4" fmla="*/ 251 w 377"/>
              <a:gd name="T5" fmla="*/ 501 h 501"/>
              <a:gd name="T6" fmla="*/ 7 w 377"/>
              <a:gd name="T7" fmla="*/ 305 h 501"/>
              <a:gd name="T8" fmla="*/ 0 w 377"/>
              <a:gd name="T9" fmla="*/ 254 h 501"/>
              <a:gd name="T10" fmla="*/ 0 w 377"/>
              <a:gd name="T11" fmla="*/ 252 h 501"/>
              <a:gd name="T12" fmla="*/ 0 w 377"/>
              <a:gd name="T13" fmla="*/ 251 h 501"/>
              <a:gd name="T14" fmla="*/ 1 w 377"/>
              <a:gd name="T15" fmla="*/ 238 h 501"/>
              <a:gd name="T16" fmla="*/ 2 w 377"/>
              <a:gd name="T17" fmla="*/ 226 h 501"/>
              <a:gd name="T18" fmla="*/ 2 w 377"/>
              <a:gd name="T19" fmla="*/ 223 h 501"/>
              <a:gd name="T20" fmla="*/ 70 w 377"/>
              <a:gd name="T21" fmla="*/ 73 h 501"/>
              <a:gd name="T22" fmla="*/ 250 w 377"/>
              <a:gd name="T23" fmla="*/ 0 h 501"/>
              <a:gd name="T24" fmla="*/ 251 w 377"/>
              <a:gd name="T25" fmla="*/ 0 h 501"/>
              <a:gd name="T26" fmla="*/ 251 w 377"/>
              <a:gd name="T27" fmla="*/ 0 h 501"/>
              <a:gd name="T28" fmla="*/ 377 w 377"/>
              <a:gd name="T29" fmla="*/ 2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7" h="501">
                <a:moveTo>
                  <a:pt x="377" y="26"/>
                </a:moveTo>
                <a:cubicBezTo>
                  <a:pt x="377" y="467"/>
                  <a:pt x="377" y="467"/>
                  <a:pt x="377" y="467"/>
                </a:cubicBezTo>
                <a:cubicBezTo>
                  <a:pt x="340" y="489"/>
                  <a:pt x="297" y="501"/>
                  <a:pt x="251" y="501"/>
                </a:cubicBezTo>
                <a:cubicBezTo>
                  <a:pt x="131" y="501"/>
                  <a:pt x="31" y="417"/>
                  <a:pt x="7" y="305"/>
                </a:cubicBezTo>
                <a:cubicBezTo>
                  <a:pt x="3" y="289"/>
                  <a:pt x="0" y="272"/>
                  <a:pt x="0" y="254"/>
                </a:cubicBezTo>
                <a:cubicBezTo>
                  <a:pt x="0" y="253"/>
                  <a:pt x="0" y="253"/>
                  <a:pt x="0" y="252"/>
                </a:cubicBezTo>
                <a:cubicBezTo>
                  <a:pt x="0" y="252"/>
                  <a:pt x="0" y="251"/>
                  <a:pt x="0" y="251"/>
                </a:cubicBezTo>
                <a:cubicBezTo>
                  <a:pt x="0" y="246"/>
                  <a:pt x="1" y="242"/>
                  <a:pt x="1" y="238"/>
                </a:cubicBezTo>
                <a:cubicBezTo>
                  <a:pt x="1" y="234"/>
                  <a:pt x="1" y="230"/>
                  <a:pt x="2" y="226"/>
                </a:cubicBezTo>
                <a:cubicBezTo>
                  <a:pt x="2" y="225"/>
                  <a:pt x="2" y="224"/>
                  <a:pt x="2" y="223"/>
                </a:cubicBezTo>
                <a:cubicBezTo>
                  <a:pt x="8" y="164"/>
                  <a:pt x="30" y="114"/>
                  <a:pt x="70" y="73"/>
                </a:cubicBezTo>
                <a:cubicBezTo>
                  <a:pt x="116" y="25"/>
                  <a:pt x="176" y="0"/>
                  <a:pt x="250" y="0"/>
                </a:cubicBezTo>
                <a:cubicBezTo>
                  <a:pt x="250" y="0"/>
                  <a:pt x="251" y="0"/>
                  <a:pt x="251" y="0"/>
                </a:cubicBezTo>
                <a:cubicBezTo>
                  <a:pt x="251" y="0"/>
                  <a:pt x="251" y="0"/>
                  <a:pt x="251" y="0"/>
                </a:cubicBezTo>
                <a:cubicBezTo>
                  <a:pt x="297" y="0"/>
                  <a:pt x="339" y="9"/>
                  <a:pt x="377"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Freeform 14"/>
          <p:cNvSpPr>
            <a:spLocks/>
          </p:cNvSpPr>
          <p:nvPr userDrawn="1"/>
        </p:nvSpPr>
        <p:spPr bwMode="gray">
          <a:xfrm>
            <a:off x="1828197" y="3201560"/>
            <a:ext cx="1090036" cy="853481"/>
          </a:xfrm>
          <a:custGeom>
            <a:avLst/>
            <a:gdLst>
              <a:gd name="T0" fmla="*/ 343 w 343"/>
              <a:gd name="T1" fmla="*/ 0 h 269"/>
              <a:gd name="T2" fmla="*/ 343 w 343"/>
              <a:gd name="T3" fmla="*/ 151 h 269"/>
              <a:gd name="T4" fmla="*/ 5 w 343"/>
              <a:gd name="T5" fmla="*/ 269 h 269"/>
              <a:gd name="T6" fmla="*/ 0 w 343"/>
              <a:gd name="T7" fmla="*/ 227 h 269"/>
              <a:gd name="T8" fmla="*/ 245 w 343"/>
              <a:gd name="T9" fmla="*/ 133 h 269"/>
              <a:gd name="T10" fmla="*/ 300 w 343"/>
              <a:gd name="T11" fmla="*/ 77 h 269"/>
              <a:gd name="T12" fmla="*/ 343 w 343"/>
              <a:gd name="T13" fmla="*/ 0 h 269"/>
              <a:gd name="T14" fmla="*/ 343 w 343"/>
              <a:gd name="T15" fmla="*/ 0 h 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3" h="269">
                <a:moveTo>
                  <a:pt x="343" y="0"/>
                </a:moveTo>
                <a:cubicBezTo>
                  <a:pt x="343" y="151"/>
                  <a:pt x="343" y="151"/>
                  <a:pt x="343" y="151"/>
                </a:cubicBezTo>
                <a:cubicBezTo>
                  <a:pt x="247" y="229"/>
                  <a:pt x="135" y="269"/>
                  <a:pt x="5" y="269"/>
                </a:cubicBezTo>
                <a:cubicBezTo>
                  <a:pt x="0" y="227"/>
                  <a:pt x="0" y="227"/>
                  <a:pt x="0" y="227"/>
                </a:cubicBezTo>
                <a:cubicBezTo>
                  <a:pt x="89" y="227"/>
                  <a:pt x="171" y="195"/>
                  <a:pt x="245" y="133"/>
                </a:cubicBezTo>
                <a:cubicBezTo>
                  <a:pt x="267" y="115"/>
                  <a:pt x="285" y="96"/>
                  <a:pt x="300" y="77"/>
                </a:cubicBezTo>
                <a:cubicBezTo>
                  <a:pt x="319" y="52"/>
                  <a:pt x="333" y="27"/>
                  <a:pt x="343" y="0"/>
                </a:cubicBezTo>
                <a:cubicBezTo>
                  <a:pt x="343" y="0"/>
                  <a:pt x="343" y="0"/>
                  <a:pt x="3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Rectangle 16"/>
          <p:cNvSpPr/>
          <p:nvPr userDrawn="1"/>
        </p:nvSpPr>
        <p:spPr bwMode="gray">
          <a:xfrm>
            <a:off x="-2" y="5128944"/>
            <a:ext cx="12188828" cy="17290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4" name="Text Placeholder 2"/>
          <p:cNvSpPr>
            <a:spLocks noGrp="1"/>
          </p:cNvSpPr>
          <p:nvPr userDrawn="1">
            <p:ph type="body" idx="10" hasCustomPrompt="1"/>
          </p:nvPr>
        </p:nvSpPr>
        <p:spPr bwMode="gray">
          <a:xfrm>
            <a:off x="3351212" y="5424620"/>
            <a:ext cx="5859162" cy="381000"/>
          </a:xfrm>
        </p:spPr>
        <p:txBody>
          <a:bodyPr anchor="t">
            <a:noAutofit/>
          </a:bodyPr>
          <a:lstStyle>
            <a:lvl1pPr marL="0" indent="0">
              <a:buNone/>
              <a:defRPr sz="2801" b="0">
                <a:solidFill>
                  <a:srgbClr val="000000"/>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Click to add name</a:t>
            </a:r>
          </a:p>
        </p:txBody>
      </p:sp>
      <p:sp>
        <p:nvSpPr>
          <p:cNvPr id="25" name="Text Placeholder 2"/>
          <p:cNvSpPr>
            <a:spLocks noGrp="1"/>
          </p:cNvSpPr>
          <p:nvPr userDrawn="1">
            <p:ph type="body" idx="11" hasCustomPrompt="1"/>
          </p:nvPr>
        </p:nvSpPr>
        <p:spPr bwMode="gray">
          <a:xfrm>
            <a:off x="3351212" y="5861352"/>
            <a:ext cx="5859162" cy="381000"/>
          </a:xfrm>
        </p:spPr>
        <p:txBody>
          <a:bodyPr anchor="t">
            <a:noAutofit/>
          </a:bodyPr>
          <a:lstStyle>
            <a:lvl1pPr marL="0" indent="0">
              <a:buNone/>
              <a:defRPr sz="2399" b="0">
                <a:solidFill>
                  <a:srgbClr val="000000"/>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Click to add title</a:t>
            </a:r>
          </a:p>
        </p:txBody>
      </p:sp>
    </p:spTree>
    <p:extLst>
      <p:ext uri="{BB962C8B-B14F-4D97-AF65-F5344CB8AC3E}">
        <p14:creationId xmlns:p14="http://schemas.microsoft.com/office/powerpoint/2010/main" val="249183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sp>
        <p:nvSpPr>
          <p:cNvPr id="34" name="Rectangle 33"/>
          <p:cNvSpPr/>
          <p:nvPr userDrawn="1"/>
        </p:nvSpPr>
        <p:spPr bwMode="gray">
          <a:xfrm>
            <a:off x="0" y="109732"/>
            <a:ext cx="12188825" cy="6748271"/>
          </a:xfrm>
          <a:prstGeom prst="rect">
            <a:avLst/>
          </a:prstGeom>
          <a:gradFill flip="none" rotWithShape="1">
            <a:gsLst>
              <a:gs pos="0">
                <a:srgbClr val="E5E5E7">
                  <a:alpha val="0"/>
                </a:srgbClr>
              </a:gs>
              <a:gs pos="100000">
                <a:schemeClr val="bg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latin typeface="+mj-lt"/>
            </a:endParaRPr>
          </a:p>
        </p:txBody>
      </p:sp>
      <p:grpSp>
        <p:nvGrpSpPr>
          <p:cNvPr id="35" name="Group 34"/>
          <p:cNvGrpSpPr/>
          <p:nvPr userDrawn="1"/>
        </p:nvGrpSpPr>
        <p:grpSpPr bwMode="gray">
          <a:xfrm>
            <a:off x="10774816" y="6433745"/>
            <a:ext cx="779784" cy="222003"/>
            <a:chOff x="-3205163" y="1597025"/>
            <a:chExt cx="2905125" cy="827088"/>
          </a:xfrm>
          <a:solidFill>
            <a:srgbClr val="F96302"/>
          </a:solidFill>
        </p:grpSpPr>
        <p:sp>
          <p:nvSpPr>
            <p:cNvPr id="36" name="Freeform 6"/>
            <p:cNvSpPr>
              <a:spLocks/>
            </p:cNvSpPr>
            <p:nvPr userDrawn="1"/>
          </p:nvSpPr>
          <p:spPr bwMode="gray">
            <a:xfrm>
              <a:off x="-3205163" y="1825625"/>
              <a:ext cx="273050" cy="595313"/>
            </a:xfrm>
            <a:custGeom>
              <a:avLst/>
              <a:gdLst>
                <a:gd name="T0" fmla="*/ 0 w 73"/>
                <a:gd name="T1" fmla="*/ 2 h 159"/>
                <a:gd name="T2" fmla="*/ 31 w 73"/>
                <a:gd name="T3" fmla="*/ 2 h 159"/>
                <a:gd name="T4" fmla="*/ 31 w 73"/>
                <a:gd name="T5" fmla="*/ 19 h 159"/>
                <a:gd name="T6" fmla="*/ 73 w 73"/>
                <a:gd name="T7" fmla="*/ 0 h 159"/>
                <a:gd name="T8" fmla="*/ 73 w 73"/>
                <a:gd name="T9" fmla="*/ 34 h 159"/>
                <a:gd name="T10" fmla="*/ 63 w 73"/>
                <a:gd name="T11" fmla="*/ 32 h 159"/>
                <a:gd name="T12" fmla="*/ 31 w 73"/>
                <a:gd name="T13" fmla="*/ 66 h 159"/>
                <a:gd name="T14" fmla="*/ 31 w 73"/>
                <a:gd name="T15" fmla="*/ 159 h 159"/>
                <a:gd name="T16" fmla="*/ 0 w 73"/>
                <a:gd name="T17" fmla="*/ 159 h 159"/>
                <a:gd name="T18" fmla="*/ 0 w 73"/>
                <a:gd name="T19"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59">
                  <a:moveTo>
                    <a:pt x="0" y="2"/>
                  </a:moveTo>
                  <a:cubicBezTo>
                    <a:pt x="31" y="2"/>
                    <a:pt x="31" y="2"/>
                    <a:pt x="31" y="2"/>
                  </a:cubicBezTo>
                  <a:cubicBezTo>
                    <a:pt x="31" y="19"/>
                    <a:pt x="31" y="19"/>
                    <a:pt x="31" y="19"/>
                  </a:cubicBezTo>
                  <a:cubicBezTo>
                    <a:pt x="44" y="8"/>
                    <a:pt x="55" y="0"/>
                    <a:pt x="73" y="0"/>
                  </a:cubicBezTo>
                  <a:cubicBezTo>
                    <a:pt x="73" y="34"/>
                    <a:pt x="73" y="34"/>
                    <a:pt x="73" y="34"/>
                  </a:cubicBezTo>
                  <a:cubicBezTo>
                    <a:pt x="70" y="33"/>
                    <a:pt x="67" y="32"/>
                    <a:pt x="63" y="32"/>
                  </a:cubicBezTo>
                  <a:cubicBezTo>
                    <a:pt x="50" y="32"/>
                    <a:pt x="31" y="40"/>
                    <a:pt x="31" y="66"/>
                  </a:cubicBezTo>
                  <a:cubicBezTo>
                    <a:pt x="31" y="159"/>
                    <a:pt x="31" y="159"/>
                    <a:pt x="31" y="159"/>
                  </a:cubicBezTo>
                  <a:cubicBezTo>
                    <a:pt x="0" y="159"/>
                    <a:pt x="0" y="159"/>
                    <a:pt x="0" y="159"/>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7" name="Oval 7"/>
            <p:cNvSpPr>
              <a:spLocks noChangeArrowheads="1"/>
            </p:cNvSpPr>
            <p:nvPr userDrawn="1"/>
          </p:nvSpPr>
          <p:spPr bwMode="gray">
            <a:xfrm>
              <a:off x="-2887663" y="1597025"/>
              <a:ext cx="120650" cy="1190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8" name="Rectangle 8"/>
            <p:cNvSpPr>
              <a:spLocks noChangeArrowheads="1"/>
            </p:cNvSpPr>
            <p:nvPr userDrawn="1"/>
          </p:nvSpPr>
          <p:spPr bwMode="gray">
            <a:xfrm>
              <a:off x="-2887663" y="1831975"/>
              <a:ext cx="120650" cy="588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9" name="Freeform 9"/>
            <p:cNvSpPr>
              <a:spLocks/>
            </p:cNvSpPr>
            <p:nvPr userDrawn="1"/>
          </p:nvSpPr>
          <p:spPr bwMode="gray">
            <a:xfrm>
              <a:off x="-2722563" y="1831975"/>
              <a:ext cx="412750" cy="588963"/>
            </a:xfrm>
            <a:custGeom>
              <a:avLst/>
              <a:gdLst>
                <a:gd name="T0" fmla="*/ 163 w 260"/>
                <a:gd name="T1" fmla="*/ 371 h 371"/>
                <a:gd name="T2" fmla="*/ 97 w 260"/>
                <a:gd name="T3" fmla="*/ 371 h 371"/>
                <a:gd name="T4" fmla="*/ 0 w 260"/>
                <a:gd name="T5" fmla="*/ 0 h 371"/>
                <a:gd name="T6" fmla="*/ 81 w 260"/>
                <a:gd name="T7" fmla="*/ 0 h 371"/>
                <a:gd name="T8" fmla="*/ 130 w 260"/>
                <a:gd name="T9" fmla="*/ 236 h 371"/>
                <a:gd name="T10" fmla="*/ 130 w 260"/>
                <a:gd name="T11" fmla="*/ 236 h 371"/>
                <a:gd name="T12" fmla="*/ 180 w 260"/>
                <a:gd name="T13" fmla="*/ 0 h 371"/>
                <a:gd name="T14" fmla="*/ 260 w 260"/>
                <a:gd name="T15" fmla="*/ 0 h 371"/>
                <a:gd name="T16" fmla="*/ 163 w 260"/>
                <a:gd name="T17"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371">
                  <a:moveTo>
                    <a:pt x="163" y="371"/>
                  </a:moveTo>
                  <a:lnTo>
                    <a:pt x="97" y="371"/>
                  </a:lnTo>
                  <a:lnTo>
                    <a:pt x="0" y="0"/>
                  </a:lnTo>
                  <a:lnTo>
                    <a:pt x="81" y="0"/>
                  </a:lnTo>
                  <a:lnTo>
                    <a:pt x="130" y="236"/>
                  </a:lnTo>
                  <a:lnTo>
                    <a:pt x="130" y="236"/>
                  </a:lnTo>
                  <a:lnTo>
                    <a:pt x="180" y="0"/>
                  </a:lnTo>
                  <a:lnTo>
                    <a:pt x="260" y="0"/>
                  </a:lnTo>
                  <a:lnTo>
                    <a:pt x="163" y="3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0" name="Freeform 10"/>
            <p:cNvSpPr>
              <a:spLocks noEditPoints="1"/>
            </p:cNvSpPr>
            <p:nvPr userDrawn="1"/>
          </p:nvSpPr>
          <p:spPr bwMode="gray">
            <a:xfrm>
              <a:off x="-2298701" y="1825625"/>
              <a:ext cx="349250" cy="598488"/>
            </a:xfrm>
            <a:custGeom>
              <a:avLst/>
              <a:gdLst>
                <a:gd name="T0" fmla="*/ 31 w 93"/>
                <a:gd name="T1" fmla="*/ 68 h 160"/>
                <a:gd name="T2" fmla="*/ 62 w 93"/>
                <a:gd name="T3" fmla="*/ 68 h 160"/>
                <a:gd name="T4" fmla="*/ 62 w 93"/>
                <a:gd name="T5" fmla="*/ 50 h 160"/>
                <a:gd name="T6" fmla="*/ 46 w 93"/>
                <a:gd name="T7" fmla="*/ 32 h 160"/>
                <a:gd name="T8" fmla="*/ 31 w 93"/>
                <a:gd name="T9" fmla="*/ 50 h 160"/>
                <a:gd name="T10" fmla="*/ 31 w 93"/>
                <a:gd name="T11" fmla="*/ 68 h 160"/>
                <a:gd name="T12" fmla="*/ 31 w 93"/>
                <a:gd name="T13" fmla="*/ 92 h 160"/>
                <a:gd name="T14" fmla="*/ 31 w 93"/>
                <a:gd name="T15" fmla="*/ 114 h 160"/>
                <a:gd name="T16" fmla="*/ 46 w 93"/>
                <a:gd name="T17" fmla="*/ 129 h 160"/>
                <a:gd name="T18" fmla="*/ 62 w 93"/>
                <a:gd name="T19" fmla="*/ 113 h 160"/>
                <a:gd name="T20" fmla="*/ 93 w 93"/>
                <a:gd name="T21" fmla="*/ 113 h 160"/>
                <a:gd name="T22" fmla="*/ 81 w 93"/>
                <a:gd name="T23" fmla="*/ 147 h 160"/>
                <a:gd name="T24" fmla="*/ 46 w 93"/>
                <a:gd name="T25" fmla="*/ 160 h 160"/>
                <a:gd name="T26" fmla="*/ 5 w 93"/>
                <a:gd name="T27" fmla="*/ 138 h 160"/>
                <a:gd name="T28" fmla="*/ 0 w 93"/>
                <a:gd name="T29" fmla="*/ 106 h 160"/>
                <a:gd name="T30" fmla="*/ 0 w 93"/>
                <a:gd name="T31" fmla="*/ 55 h 160"/>
                <a:gd name="T32" fmla="*/ 5 w 93"/>
                <a:gd name="T33" fmla="*/ 23 h 160"/>
                <a:gd name="T34" fmla="*/ 46 w 93"/>
                <a:gd name="T35" fmla="*/ 0 h 160"/>
                <a:gd name="T36" fmla="*/ 93 w 93"/>
                <a:gd name="T37" fmla="*/ 49 h 160"/>
                <a:gd name="T38" fmla="*/ 93 w 93"/>
                <a:gd name="T39" fmla="*/ 92 h 160"/>
                <a:gd name="T40" fmla="*/ 31 w 93"/>
                <a:gd name="T41"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160">
                  <a:moveTo>
                    <a:pt x="31" y="68"/>
                  </a:moveTo>
                  <a:cubicBezTo>
                    <a:pt x="62" y="68"/>
                    <a:pt x="62" y="68"/>
                    <a:pt x="62" y="68"/>
                  </a:cubicBezTo>
                  <a:cubicBezTo>
                    <a:pt x="62" y="50"/>
                    <a:pt x="62" y="50"/>
                    <a:pt x="62" y="50"/>
                  </a:cubicBezTo>
                  <a:cubicBezTo>
                    <a:pt x="62" y="38"/>
                    <a:pt x="56" y="32"/>
                    <a:pt x="46" y="32"/>
                  </a:cubicBezTo>
                  <a:cubicBezTo>
                    <a:pt x="37" y="32"/>
                    <a:pt x="31" y="38"/>
                    <a:pt x="31" y="50"/>
                  </a:cubicBezTo>
                  <a:lnTo>
                    <a:pt x="31" y="68"/>
                  </a:lnTo>
                  <a:close/>
                  <a:moveTo>
                    <a:pt x="31" y="92"/>
                  </a:moveTo>
                  <a:cubicBezTo>
                    <a:pt x="31" y="114"/>
                    <a:pt x="31" y="114"/>
                    <a:pt x="31" y="114"/>
                  </a:cubicBezTo>
                  <a:cubicBezTo>
                    <a:pt x="31" y="123"/>
                    <a:pt x="37" y="129"/>
                    <a:pt x="46" y="129"/>
                  </a:cubicBezTo>
                  <a:cubicBezTo>
                    <a:pt x="58" y="129"/>
                    <a:pt x="61" y="120"/>
                    <a:pt x="62" y="113"/>
                  </a:cubicBezTo>
                  <a:cubicBezTo>
                    <a:pt x="93" y="113"/>
                    <a:pt x="93" y="113"/>
                    <a:pt x="93" y="113"/>
                  </a:cubicBezTo>
                  <a:cubicBezTo>
                    <a:pt x="93" y="126"/>
                    <a:pt x="89" y="138"/>
                    <a:pt x="81" y="147"/>
                  </a:cubicBezTo>
                  <a:cubicBezTo>
                    <a:pt x="72" y="155"/>
                    <a:pt x="61" y="160"/>
                    <a:pt x="46" y="160"/>
                  </a:cubicBezTo>
                  <a:cubicBezTo>
                    <a:pt x="27" y="160"/>
                    <a:pt x="13" y="151"/>
                    <a:pt x="5" y="138"/>
                  </a:cubicBezTo>
                  <a:cubicBezTo>
                    <a:pt x="1" y="130"/>
                    <a:pt x="0" y="119"/>
                    <a:pt x="0" y="106"/>
                  </a:cubicBezTo>
                  <a:cubicBezTo>
                    <a:pt x="0" y="55"/>
                    <a:pt x="0" y="55"/>
                    <a:pt x="0" y="55"/>
                  </a:cubicBezTo>
                  <a:cubicBezTo>
                    <a:pt x="0" y="42"/>
                    <a:pt x="1" y="31"/>
                    <a:pt x="5" y="23"/>
                  </a:cubicBezTo>
                  <a:cubicBezTo>
                    <a:pt x="13" y="9"/>
                    <a:pt x="27" y="0"/>
                    <a:pt x="46" y="0"/>
                  </a:cubicBezTo>
                  <a:cubicBezTo>
                    <a:pt x="75" y="0"/>
                    <a:pt x="93" y="22"/>
                    <a:pt x="93" y="49"/>
                  </a:cubicBezTo>
                  <a:cubicBezTo>
                    <a:pt x="93" y="92"/>
                    <a:pt x="93" y="92"/>
                    <a:pt x="93" y="92"/>
                  </a:cubicBezTo>
                  <a:lnTo>
                    <a:pt x="31"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1" name="Freeform 11"/>
            <p:cNvSpPr>
              <a:spLocks/>
            </p:cNvSpPr>
            <p:nvPr userDrawn="1"/>
          </p:nvSpPr>
          <p:spPr bwMode="gray">
            <a:xfrm>
              <a:off x="-1900238" y="1825625"/>
              <a:ext cx="273050" cy="595313"/>
            </a:xfrm>
            <a:custGeom>
              <a:avLst/>
              <a:gdLst>
                <a:gd name="T0" fmla="*/ 0 w 73"/>
                <a:gd name="T1" fmla="*/ 2 h 159"/>
                <a:gd name="T2" fmla="*/ 32 w 73"/>
                <a:gd name="T3" fmla="*/ 2 h 159"/>
                <a:gd name="T4" fmla="*/ 32 w 73"/>
                <a:gd name="T5" fmla="*/ 19 h 159"/>
                <a:gd name="T6" fmla="*/ 73 w 73"/>
                <a:gd name="T7" fmla="*/ 0 h 159"/>
                <a:gd name="T8" fmla="*/ 73 w 73"/>
                <a:gd name="T9" fmla="*/ 34 h 159"/>
                <a:gd name="T10" fmla="*/ 64 w 73"/>
                <a:gd name="T11" fmla="*/ 32 h 159"/>
                <a:gd name="T12" fmla="*/ 32 w 73"/>
                <a:gd name="T13" fmla="*/ 66 h 159"/>
                <a:gd name="T14" fmla="*/ 32 w 73"/>
                <a:gd name="T15" fmla="*/ 159 h 159"/>
                <a:gd name="T16" fmla="*/ 0 w 73"/>
                <a:gd name="T17" fmla="*/ 159 h 159"/>
                <a:gd name="T18" fmla="*/ 0 w 73"/>
                <a:gd name="T19"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59">
                  <a:moveTo>
                    <a:pt x="0" y="2"/>
                  </a:moveTo>
                  <a:cubicBezTo>
                    <a:pt x="32" y="2"/>
                    <a:pt x="32" y="2"/>
                    <a:pt x="32" y="2"/>
                  </a:cubicBezTo>
                  <a:cubicBezTo>
                    <a:pt x="32" y="19"/>
                    <a:pt x="32" y="19"/>
                    <a:pt x="32" y="19"/>
                  </a:cubicBezTo>
                  <a:cubicBezTo>
                    <a:pt x="44" y="8"/>
                    <a:pt x="55" y="0"/>
                    <a:pt x="73" y="0"/>
                  </a:cubicBezTo>
                  <a:cubicBezTo>
                    <a:pt x="73" y="34"/>
                    <a:pt x="73" y="34"/>
                    <a:pt x="73" y="34"/>
                  </a:cubicBezTo>
                  <a:cubicBezTo>
                    <a:pt x="70" y="33"/>
                    <a:pt x="67" y="32"/>
                    <a:pt x="64" y="32"/>
                  </a:cubicBezTo>
                  <a:cubicBezTo>
                    <a:pt x="50" y="32"/>
                    <a:pt x="32" y="40"/>
                    <a:pt x="32" y="66"/>
                  </a:cubicBezTo>
                  <a:cubicBezTo>
                    <a:pt x="32" y="159"/>
                    <a:pt x="32" y="159"/>
                    <a:pt x="32" y="159"/>
                  </a:cubicBezTo>
                  <a:cubicBezTo>
                    <a:pt x="0" y="159"/>
                    <a:pt x="0" y="159"/>
                    <a:pt x="0" y="159"/>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2" name="Freeform 12"/>
            <p:cNvSpPr>
              <a:spLocks noEditPoints="1"/>
            </p:cNvSpPr>
            <p:nvPr userDrawn="1"/>
          </p:nvSpPr>
          <p:spPr bwMode="gray">
            <a:xfrm>
              <a:off x="-1577976" y="1597025"/>
              <a:ext cx="352425" cy="827088"/>
            </a:xfrm>
            <a:custGeom>
              <a:avLst/>
              <a:gdLst>
                <a:gd name="T0" fmla="*/ 62 w 94"/>
                <a:gd name="T1" fmla="*/ 111 h 221"/>
                <a:gd name="T2" fmla="*/ 47 w 94"/>
                <a:gd name="T3" fmla="*/ 93 h 221"/>
                <a:gd name="T4" fmla="*/ 31 w 94"/>
                <a:gd name="T5" fmla="*/ 110 h 221"/>
                <a:gd name="T6" fmla="*/ 31 w 94"/>
                <a:gd name="T7" fmla="*/ 171 h 221"/>
                <a:gd name="T8" fmla="*/ 47 w 94"/>
                <a:gd name="T9" fmla="*/ 190 h 221"/>
                <a:gd name="T10" fmla="*/ 62 w 94"/>
                <a:gd name="T11" fmla="*/ 169 h 221"/>
                <a:gd name="T12" fmla="*/ 62 w 94"/>
                <a:gd name="T13" fmla="*/ 111 h 221"/>
                <a:gd name="T14" fmla="*/ 0 w 94"/>
                <a:gd name="T15" fmla="*/ 0 h 221"/>
                <a:gd name="T16" fmla="*/ 31 w 94"/>
                <a:gd name="T17" fmla="*/ 0 h 221"/>
                <a:gd name="T18" fmla="*/ 31 w 94"/>
                <a:gd name="T19" fmla="*/ 77 h 221"/>
                <a:gd name="T20" fmla="*/ 32 w 94"/>
                <a:gd name="T21" fmla="*/ 77 h 221"/>
                <a:gd name="T22" fmla="*/ 61 w 94"/>
                <a:gd name="T23" fmla="*/ 61 h 221"/>
                <a:gd name="T24" fmla="*/ 89 w 94"/>
                <a:gd name="T25" fmla="*/ 76 h 221"/>
                <a:gd name="T26" fmla="*/ 94 w 94"/>
                <a:gd name="T27" fmla="*/ 114 h 221"/>
                <a:gd name="T28" fmla="*/ 94 w 94"/>
                <a:gd name="T29" fmla="*/ 173 h 221"/>
                <a:gd name="T30" fmla="*/ 88 w 94"/>
                <a:gd name="T31" fmla="*/ 207 h 221"/>
                <a:gd name="T32" fmla="*/ 61 w 94"/>
                <a:gd name="T33" fmla="*/ 221 h 221"/>
                <a:gd name="T34" fmla="*/ 31 w 94"/>
                <a:gd name="T35" fmla="*/ 205 h 221"/>
                <a:gd name="T36" fmla="*/ 31 w 94"/>
                <a:gd name="T37" fmla="*/ 220 h 221"/>
                <a:gd name="T38" fmla="*/ 0 w 94"/>
                <a:gd name="T39" fmla="*/ 220 h 221"/>
                <a:gd name="T40" fmla="*/ 0 w 94"/>
                <a:gd name="T41"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221">
                  <a:moveTo>
                    <a:pt x="62" y="111"/>
                  </a:moveTo>
                  <a:cubicBezTo>
                    <a:pt x="62" y="102"/>
                    <a:pt x="59" y="93"/>
                    <a:pt x="47" y="93"/>
                  </a:cubicBezTo>
                  <a:cubicBezTo>
                    <a:pt x="38" y="93"/>
                    <a:pt x="31" y="100"/>
                    <a:pt x="31" y="110"/>
                  </a:cubicBezTo>
                  <a:cubicBezTo>
                    <a:pt x="31" y="171"/>
                    <a:pt x="31" y="171"/>
                    <a:pt x="31" y="171"/>
                  </a:cubicBezTo>
                  <a:cubicBezTo>
                    <a:pt x="31" y="182"/>
                    <a:pt x="37" y="190"/>
                    <a:pt x="47" y="190"/>
                  </a:cubicBezTo>
                  <a:cubicBezTo>
                    <a:pt x="58" y="190"/>
                    <a:pt x="62" y="181"/>
                    <a:pt x="62" y="169"/>
                  </a:cubicBezTo>
                  <a:lnTo>
                    <a:pt x="62" y="111"/>
                  </a:lnTo>
                  <a:close/>
                  <a:moveTo>
                    <a:pt x="0" y="0"/>
                  </a:moveTo>
                  <a:cubicBezTo>
                    <a:pt x="31" y="0"/>
                    <a:pt x="31" y="0"/>
                    <a:pt x="31" y="0"/>
                  </a:cubicBezTo>
                  <a:cubicBezTo>
                    <a:pt x="31" y="77"/>
                    <a:pt x="31" y="77"/>
                    <a:pt x="31" y="77"/>
                  </a:cubicBezTo>
                  <a:cubicBezTo>
                    <a:pt x="32" y="77"/>
                    <a:pt x="32" y="77"/>
                    <a:pt x="32" y="77"/>
                  </a:cubicBezTo>
                  <a:cubicBezTo>
                    <a:pt x="39" y="67"/>
                    <a:pt x="48" y="61"/>
                    <a:pt x="61" y="61"/>
                  </a:cubicBezTo>
                  <a:cubicBezTo>
                    <a:pt x="76" y="61"/>
                    <a:pt x="84" y="67"/>
                    <a:pt x="89" y="76"/>
                  </a:cubicBezTo>
                  <a:cubicBezTo>
                    <a:pt x="93" y="82"/>
                    <a:pt x="94" y="91"/>
                    <a:pt x="94" y="114"/>
                  </a:cubicBezTo>
                  <a:cubicBezTo>
                    <a:pt x="94" y="173"/>
                    <a:pt x="94" y="173"/>
                    <a:pt x="94" y="173"/>
                  </a:cubicBezTo>
                  <a:cubicBezTo>
                    <a:pt x="94" y="190"/>
                    <a:pt x="92" y="200"/>
                    <a:pt x="88" y="207"/>
                  </a:cubicBezTo>
                  <a:cubicBezTo>
                    <a:pt x="83" y="217"/>
                    <a:pt x="74" y="221"/>
                    <a:pt x="61" y="221"/>
                  </a:cubicBezTo>
                  <a:cubicBezTo>
                    <a:pt x="45" y="221"/>
                    <a:pt x="39" y="214"/>
                    <a:pt x="31" y="205"/>
                  </a:cubicBezTo>
                  <a:cubicBezTo>
                    <a:pt x="31" y="220"/>
                    <a:pt x="31" y="220"/>
                    <a:pt x="31" y="220"/>
                  </a:cubicBezTo>
                  <a:cubicBezTo>
                    <a:pt x="0" y="220"/>
                    <a:pt x="0" y="220"/>
                    <a:pt x="0" y="22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3" name="Freeform 13"/>
            <p:cNvSpPr>
              <a:spLocks noEditPoints="1"/>
            </p:cNvSpPr>
            <p:nvPr userDrawn="1"/>
          </p:nvSpPr>
          <p:spPr bwMode="gray">
            <a:xfrm>
              <a:off x="-1181101" y="1825625"/>
              <a:ext cx="352425" cy="598488"/>
            </a:xfrm>
            <a:custGeom>
              <a:avLst/>
              <a:gdLst>
                <a:gd name="T0" fmla="*/ 32 w 94"/>
                <a:gd name="T1" fmla="*/ 68 h 160"/>
                <a:gd name="T2" fmla="*/ 63 w 94"/>
                <a:gd name="T3" fmla="*/ 68 h 160"/>
                <a:gd name="T4" fmla="*/ 63 w 94"/>
                <a:gd name="T5" fmla="*/ 50 h 160"/>
                <a:gd name="T6" fmla="*/ 47 w 94"/>
                <a:gd name="T7" fmla="*/ 32 h 160"/>
                <a:gd name="T8" fmla="*/ 32 w 94"/>
                <a:gd name="T9" fmla="*/ 50 h 160"/>
                <a:gd name="T10" fmla="*/ 32 w 94"/>
                <a:gd name="T11" fmla="*/ 68 h 160"/>
                <a:gd name="T12" fmla="*/ 32 w 94"/>
                <a:gd name="T13" fmla="*/ 92 h 160"/>
                <a:gd name="T14" fmla="*/ 32 w 94"/>
                <a:gd name="T15" fmla="*/ 114 h 160"/>
                <a:gd name="T16" fmla="*/ 47 w 94"/>
                <a:gd name="T17" fmla="*/ 129 h 160"/>
                <a:gd name="T18" fmla="*/ 63 w 94"/>
                <a:gd name="T19" fmla="*/ 113 h 160"/>
                <a:gd name="T20" fmla="*/ 94 w 94"/>
                <a:gd name="T21" fmla="*/ 113 h 160"/>
                <a:gd name="T22" fmla="*/ 81 w 94"/>
                <a:gd name="T23" fmla="*/ 147 h 160"/>
                <a:gd name="T24" fmla="*/ 47 w 94"/>
                <a:gd name="T25" fmla="*/ 160 h 160"/>
                <a:gd name="T26" fmla="*/ 6 w 94"/>
                <a:gd name="T27" fmla="*/ 138 h 160"/>
                <a:gd name="T28" fmla="*/ 0 w 94"/>
                <a:gd name="T29" fmla="*/ 106 h 160"/>
                <a:gd name="T30" fmla="*/ 0 w 94"/>
                <a:gd name="T31" fmla="*/ 55 h 160"/>
                <a:gd name="T32" fmla="*/ 6 w 94"/>
                <a:gd name="T33" fmla="*/ 23 h 160"/>
                <a:gd name="T34" fmla="*/ 47 w 94"/>
                <a:gd name="T35" fmla="*/ 0 h 160"/>
                <a:gd name="T36" fmla="*/ 94 w 94"/>
                <a:gd name="T37" fmla="*/ 49 h 160"/>
                <a:gd name="T38" fmla="*/ 94 w 94"/>
                <a:gd name="T39" fmla="*/ 92 h 160"/>
                <a:gd name="T40" fmla="*/ 32 w 94"/>
                <a:gd name="T41"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60">
                  <a:moveTo>
                    <a:pt x="32" y="68"/>
                  </a:moveTo>
                  <a:cubicBezTo>
                    <a:pt x="63" y="68"/>
                    <a:pt x="63" y="68"/>
                    <a:pt x="63" y="68"/>
                  </a:cubicBezTo>
                  <a:cubicBezTo>
                    <a:pt x="63" y="50"/>
                    <a:pt x="63" y="50"/>
                    <a:pt x="63" y="50"/>
                  </a:cubicBezTo>
                  <a:cubicBezTo>
                    <a:pt x="63" y="38"/>
                    <a:pt x="57" y="32"/>
                    <a:pt x="47" y="32"/>
                  </a:cubicBezTo>
                  <a:cubicBezTo>
                    <a:pt x="38" y="32"/>
                    <a:pt x="32" y="38"/>
                    <a:pt x="32" y="50"/>
                  </a:cubicBezTo>
                  <a:lnTo>
                    <a:pt x="32" y="68"/>
                  </a:lnTo>
                  <a:close/>
                  <a:moveTo>
                    <a:pt x="32" y="92"/>
                  </a:moveTo>
                  <a:cubicBezTo>
                    <a:pt x="32" y="114"/>
                    <a:pt x="32" y="114"/>
                    <a:pt x="32" y="114"/>
                  </a:cubicBezTo>
                  <a:cubicBezTo>
                    <a:pt x="32" y="123"/>
                    <a:pt x="38" y="129"/>
                    <a:pt x="47" y="129"/>
                  </a:cubicBezTo>
                  <a:cubicBezTo>
                    <a:pt x="59" y="129"/>
                    <a:pt x="62" y="120"/>
                    <a:pt x="63" y="113"/>
                  </a:cubicBezTo>
                  <a:cubicBezTo>
                    <a:pt x="94" y="113"/>
                    <a:pt x="94" y="113"/>
                    <a:pt x="94" y="113"/>
                  </a:cubicBezTo>
                  <a:cubicBezTo>
                    <a:pt x="94" y="126"/>
                    <a:pt x="89" y="138"/>
                    <a:pt x="81" y="147"/>
                  </a:cubicBezTo>
                  <a:cubicBezTo>
                    <a:pt x="73" y="155"/>
                    <a:pt x="62" y="160"/>
                    <a:pt x="47" y="160"/>
                  </a:cubicBezTo>
                  <a:cubicBezTo>
                    <a:pt x="28" y="160"/>
                    <a:pt x="14" y="151"/>
                    <a:pt x="6" y="138"/>
                  </a:cubicBezTo>
                  <a:cubicBezTo>
                    <a:pt x="2" y="130"/>
                    <a:pt x="0" y="119"/>
                    <a:pt x="0" y="106"/>
                  </a:cubicBezTo>
                  <a:cubicBezTo>
                    <a:pt x="0" y="55"/>
                    <a:pt x="0" y="55"/>
                    <a:pt x="0" y="55"/>
                  </a:cubicBezTo>
                  <a:cubicBezTo>
                    <a:pt x="0" y="42"/>
                    <a:pt x="2" y="31"/>
                    <a:pt x="6" y="23"/>
                  </a:cubicBezTo>
                  <a:cubicBezTo>
                    <a:pt x="14" y="9"/>
                    <a:pt x="28" y="0"/>
                    <a:pt x="47" y="0"/>
                  </a:cubicBezTo>
                  <a:cubicBezTo>
                    <a:pt x="76" y="0"/>
                    <a:pt x="94" y="22"/>
                    <a:pt x="94" y="49"/>
                  </a:cubicBezTo>
                  <a:cubicBezTo>
                    <a:pt x="94" y="92"/>
                    <a:pt x="94" y="92"/>
                    <a:pt x="94" y="92"/>
                  </a:cubicBezTo>
                  <a:lnTo>
                    <a:pt x="32"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4" name="Freeform 14"/>
            <p:cNvSpPr>
              <a:spLocks noEditPoints="1"/>
            </p:cNvSpPr>
            <p:nvPr userDrawn="1"/>
          </p:nvSpPr>
          <p:spPr bwMode="gray">
            <a:xfrm>
              <a:off x="-779463" y="1597025"/>
              <a:ext cx="352425" cy="827088"/>
            </a:xfrm>
            <a:custGeom>
              <a:avLst/>
              <a:gdLst>
                <a:gd name="T0" fmla="*/ 31 w 94"/>
                <a:gd name="T1" fmla="*/ 169 h 221"/>
                <a:gd name="T2" fmla="*/ 47 w 94"/>
                <a:gd name="T3" fmla="*/ 190 h 221"/>
                <a:gd name="T4" fmla="*/ 62 w 94"/>
                <a:gd name="T5" fmla="*/ 171 h 221"/>
                <a:gd name="T6" fmla="*/ 62 w 94"/>
                <a:gd name="T7" fmla="*/ 110 h 221"/>
                <a:gd name="T8" fmla="*/ 47 w 94"/>
                <a:gd name="T9" fmla="*/ 93 h 221"/>
                <a:gd name="T10" fmla="*/ 31 w 94"/>
                <a:gd name="T11" fmla="*/ 111 h 221"/>
                <a:gd name="T12" fmla="*/ 31 w 94"/>
                <a:gd name="T13" fmla="*/ 169 h 221"/>
                <a:gd name="T14" fmla="*/ 62 w 94"/>
                <a:gd name="T15" fmla="*/ 205 h 221"/>
                <a:gd name="T16" fmla="*/ 33 w 94"/>
                <a:gd name="T17" fmla="*/ 221 h 221"/>
                <a:gd name="T18" fmla="*/ 5 w 94"/>
                <a:gd name="T19" fmla="*/ 207 h 221"/>
                <a:gd name="T20" fmla="*/ 0 w 94"/>
                <a:gd name="T21" fmla="*/ 173 h 221"/>
                <a:gd name="T22" fmla="*/ 0 w 94"/>
                <a:gd name="T23" fmla="*/ 114 h 221"/>
                <a:gd name="T24" fmla="*/ 5 w 94"/>
                <a:gd name="T25" fmla="*/ 76 h 221"/>
                <a:gd name="T26" fmla="*/ 33 w 94"/>
                <a:gd name="T27" fmla="*/ 61 h 221"/>
                <a:gd name="T28" fmla="*/ 62 w 94"/>
                <a:gd name="T29" fmla="*/ 77 h 221"/>
                <a:gd name="T30" fmla="*/ 62 w 94"/>
                <a:gd name="T31" fmla="*/ 77 h 221"/>
                <a:gd name="T32" fmla="*/ 62 w 94"/>
                <a:gd name="T33" fmla="*/ 0 h 221"/>
                <a:gd name="T34" fmla="*/ 94 w 94"/>
                <a:gd name="T35" fmla="*/ 0 h 221"/>
                <a:gd name="T36" fmla="*/ 94 w 94"/>
                <a:gd name="T37" fmla="*/ 220 h 221"/>
                <a:gd name="T38" fmla="*/ 62 w 94"/>
                <a:gd name="T39" fmla="*/ 220 h 221"/>
                <a:gd name="T40" fmla="*/ 62 w 94"/>
                <a:gd name="T41" fmla="*/ 20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221">
                  <a:moveTo>
                    <a:pt x="31" y="169"/>
                  </a:moveTo>
                  <a:cubicBezTo>
                    <a:pt x="31" y="181"/>
                    <a:pt x="36" y="190"/>
                    <a:pt x="47" y="190"/>
                  </a:cubicBezTo>
                  <a:cubicBezTo>
                    <a:pt x="56" y="190"/>
                    <a:pt x="62" y="182"/>
                    <a:pt x="62" y="171"/>
                  </a:cubicBezTo>
                  <a:cubicBezTo>
                    <a:pt x="62" y="110"/>
                    <a:pt x="62" y="110"/>
                    <a:pt x="62" y="110"/>
                  </a:cubicBezTo>
                  <a:cubicBezTo>
                    <a:pt x="62" y="100"/>
                    <a:pt x="56" y="93"/>
                    <a:pt x="47" y="93"/>
                  </a:cubicBezTo>
                  <a:cubicBezTo>
                    <a:pt x="35" y="93"/>
                    <a:pt x="31" y="102"/>
                    <a:pt x="31" y="111"/>
                  </a:cubicBezTo>
                  <a:lnTo>
                    <a:pt x="31" y="169"/>
                  </a:lnTo>
                  <a:close/>
                  <a:moveTo>
                    <a:pt x="62" y="205"/>
                  </a:moveTo>
                  <a:cubicBezTo>
                    <a:pt x="54" y="214"/>
                    <a:pt x="48" y="221"/>
                    <a:pt x="33" y="221"/>
                  </a:cubicBezTo>
                  <a:cubicBezTo>
                    <a:pt x="20" y="221"/>
                    <a:pt x="11" y="217"/>
                    <a:pt x="5" y="207"/>
                  </a:cubicBezTo>
                  <a:cubicBezTo>
                    <a:pt x="1" y="200"/>
                    <a:pt x="0" y="190"/>
                    <a:pt x="0" y="173"/>
                  </a:cubicBezTo>
                  <a:cubicBezTo>
                    <a:pt x="0" y="114"/>
                    <a:pt x="0" y="114"/>
                    <a:pt x="0" y="114"/>
                  </a:cubicBezTo>
                  <a:cubicBezTo>
                    <a:pt x="0" y="91"/>
                    <a:pt x="1" y="82"/>
                    <a:pt x="5" y="76"/>
                  </a:cubicBezTo>
                  <a:cubicBezTo>
                    <a:pt x="10" y="67"/>
                    <a:pt x="18" y="61"/>
                    <a:pt x="33" y="61"/>
                  </a:cubicBezTo>
                  <a:cubicBezTo>
                    <a:pt x="45" y="61"/>
                    <a:pt x="55" y="67"/>
                    <a:pt x="62" y="77"/>
                  </a:cubicBezTo>
                  <a:cubicBezTo>
                    <a:pt x="62" y="77"/>
                    <a:pt x="62" y="77"/>
                    <a:pt x="62" y="77"/>
                  </a:cubicBezTo>
                  <a:cubicBezTo>
                    <a:pt x="62" y="0"/>
                    <a:pt x="62" y="0"/>
                    <a:pt x="62" y="0"/>
                  </a:cubicBezTo>
                  <a:cubicBezTo>
                    <a:pt x="94" y="0"/>
                    <a:pt x="94" y="0"/>
                    <a:pt x="94" y="0"/>
                  </a:cubicBezTo>
                  <a:cubicBezTo>
                    <a:pt x="94" y="220"/>
                    <a:pt x="94" y="220"/>
                    <a:pt x="94" y="220"/>
                  </a:cubicBezTo>
                  <a:cubicBezTo>
                    <a:pt x="62" y="220"/>
                    <a:pt x="62" y="220"/>
                    <a:pt x="62" y="220"/>
                  </a:cubicBezTo>
                  <a:lnTo>
                    <a:pt x="62"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5" name="Freeform 15"/>
            <p:cNvSpPr>
              <a:spLocks noEditPoints="1"/>
            </p:cNvSpPr>
            <p:nvPr userDrawn="1"/>
          </p:nvSpPr>
          <p:spPr bwMode="gray">
            <a:xfrm>
              <a:off x="-404813" y="1597025"/>
              <a:ext cx="104775" cy="104775"/>
            </a:xfrm>
            <a:custGeom>
              <a:avLst/>
              <a:gdLst>
                <a:gd name="T0" fmla="*/ 0 w 28"/>
                <a:gd name="T1" fmla="*/ 14 h 28"/>
                <a:gd name="T2" fmla="*/ 14 w 28"/>
                <a:gd name="T3" fmla="*/ 28 h 28"/>
                <a:gd name="T4" fmla="*/ 28 w 28"/>
                <a:gd name="T5" fmla="*/ 14 h 28"/>
                <a:gd name="T6" fmla="*/ 14 w 28"/>
                <a:gd name="T7" fmla="*/ 0 h 28"/>
                <a:gd name="T8" fmla="*/ 0 w 28"/>
                <a:gd name="T9" fmla="*/ 14 h 28"/>
                <a:gd name="T10" fmla="*/ 25 w 28"/>
                <a:gd name="T11" fmla="*/ 14 h 28"/>
                <a:gd name="T12" fmla="*/ 14 w 28"/>
                <a:gd name="T13" fmla="*/ 26 h 28"/>
                <a:gd name="T14" fmla="*/ 2 w 28"/>
                <a:gd name="T15" fmla="*/ 14 h 28"/>
                <a:gd name="T16" fmla="*/ 14 w 28"/>
                <a:gd name="T17" fmla="*/ 2 h 28"/>
                <a:gd name="T18" fmla="*/ 25 w 28"/>
                <a:gd name="T19" fmla="*/ 14 h 28"/>
                <a:gd name="T20" fmla="*/ 8 w 28"/>
                <a:gd name="T21" fmla="*/ 22 h 28"/>
                <a:gd name="T22" fmla="*/ 11 w 28"/>
                <a:gd name="T23" fmla="*/ 22 h 28"/>
                <a:gd name="T24" fmla="*/ 11 w 28"/>
                <a:gd name="T25" fmla="*/ 15 h 28"/>
                <a:gd name="T26" fmla="*/ 13 w 28"/>
                <a:gd name="T27" fmla="*/ 15 h 28"/>
                <a:gd name="T28" fmla="*/ 18 w 28"/>
                <a:gd name="T29" fmla="*/ 22 h 28"/>
                <a:gd name="T30" fmla="*/ 21 w 28"/>
                <a:gd name="T31" fmla="*/ 22 h 28"/>
                <a:gd name="T32" fmla="*/ 16 w 28"/>
                <a:gd name="T33" fmla="*/ 15 h 28"/>
                <a:gd name="T34" fmla="*/ 20 w 28"/>
                <a:gd name="T35" fmla="*/ 10 h 28"/>
                <a:gd name="T36" fmla="*/ 15 w 28"/>
                <a:gd name="T37" fmla="*/ 6 h 28"/>
                <a:gd name="T38" fmla="*/ 8 w 28"/>
                <a:gd name="T39" fmla="*/ 6 h 28"/>
                <a:gd name="T40" fmla="*/ 8 w 28"/>
                <a:gd name="T41" fmla="*/ 22 h 28"/>
                <a:gd name="T42" fmla="*/ 11 w 28"/>
                <a:gd name="T43" fmla="*/ 8 h 28"/>
                <a:gd name="T44" fmla="*/ 15 w 28"/>
                <a:gd name="T45" fmla="*/ 8 h 28"/>
                <a:gd name="T46" fmla="*/ 18 w 28"/>
                <a:gd name="T47" fmla="*/ 10 h 28"/>
                <a:gd name="T48" fmla="*/ 14 w 28"/>
                <a:gd name="T49" fmla="*/ 13 h 28"/>
                <a:gd name="T50" fmla="*/ 11 w 28"/>
                <a:gd name="T51" fmla="*/ 13 h 28"/>
                <a:gd name="T52" fmla="*/ 11 w 28"/>
                <a:gd name="T53"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28">
                  <a:moveTo>
                    <a:pt x="0" y="14"/>
                  </a:moveTo>
                  <a:cubicBezTo>
                    <a:pt x="0" y="22"/>
                    <a:pt x="6" y="28"/>
                    <a:pt x="14" y="28"/>
                  </a:cubicBezTo>
                  <a:cubicBezTo>
                    <a:pt x="22" y="28"/>
                    <a:pt x="28" y="22"/>
                    <a:pt x="28" y="14"/>
                  </a:cubicBezTo>
                  <a:cubicBezTo>
                    <a:pt x="28" y="6"/>
                    <a:pt x="22" y="0"/>
                    <a:pt x="14" y="0"/>
                  </a:cubicBezTo>
                  <a:cubicBezTo>
                    <a:pt x="6" y="0"/>
                    <a:pt x="0" y="6"/>
                    <a:pt x="0" y="14"/>
                  </a:cubicBezTo>
                  <a:moveTo>
                    <a:pt x="25" y="14"/>
                  </a:moveTo>
                  <a:cubicBezTo>
                    <a:pt x="25" y="20"/>
                    <a:pt x="20" y="26"/>
                    <a:pt x="14" y="26"/>
                  </a:cubicBezTo>
                  <a:cubicBezTo>
                    <a:pt x="7" y="26"/>
                    <a:pt x="2" y="20"/>
                    <a:pt x="2" y="14"/>
                  </a:cubicBezTo>
                  <a:cubicBezTo>
                    <a:pt x="2" y="8"/>
                    <a:pt x="7" y="2"/>
                    <a:pt x="14" y="2"/>
                  </a:cubicBezTo>
                  <a:cubicBezTo>
                    <a:pt x="20" y="2"/>
                    <a:pt x="25" y="8"/>
                    <a:pt x="25" y="14"/>
                  </a:cubicBezTo>
                  <a:moveTo>
                    <a:pt x="8" y="22"/>
                  </a:moveTo>
                  <a:cubicBezTo>
                    <a:pt x="11" y="22"/>
                    <a:pt x="11" y="22"/>
                    <a:pt x="11" y="22"/>
                  </a:cubicBezTo>
                  <a:cubicBezTo>
                    <a:pt x="11" y="15"/>
                    <a:pt x="11" y="15"/>
                    <a:pt x="11" y="15"/>
                  </a:cubicBezTo>
                  <a:cubicBezTo>
                    <a:pt x="13" y="15"/>
                    <a:pt x="13" y="15"/>
                    <a:pt x="13" y="15"/>
                  </a:cubicBezTo>
                  <a:cubicBezTo>
                    <a:pt x="18" y="22"/>
                    <a:pt x="18" y="22"/>
                    <a:pt x="18" y="22"/>
                  </a:cubicBezTo>
                  <a:cubicBezTo>
                    <a:pt x="21" y="22"/>
                    <a:pt x="21" y="22"/>
                    <a:pt x="21" y="22"/>
                  </a:cubicBezTo>
                  <a:cubicBezTo>
                    <a:pt x="16" y="15"/>
                    <a:pt x="16" y="15"/>
                    <a:pt x="16" y="15"/>
                  </a:cubicBezTo>
                  <a:cubicBezTo>
                    <a:pt x="18" y="15"/>
                    <a:pt x="20" y="14"/>
                    <a:pt x="20" y="10"/>
                  </a:cubicBezTo>
                  <a:cubicBezTo>
                    <a:pt x="20" y="7"/>
                    <a:pt x="19" y="6"/>
                    <a:pt x="15" y="6"/>
                  </a:cubicBezTo>
                  <a:cubicBezTo>
                    <a:pt x="8" y="6"/>
                    <a:pt x="8" y="6"/>
                    <a:pt x="8" y="6"/>
                  </a:cubicBezTo>
                  <a:lnTo>
                    <a:pt x="8" y="22"/>
                  </a:lnTo>
                  <a:close/>
                  <a:moveTo>
                    <a:pt x="11" y="8"/>
                  </a:moveTo>
                  <a:cubicBezTo>
                    <a:pt x="15" y="8"/>
                    <a:pt x="15" y="8"/>
                    <a:pt x="15" y="8"/>
                  </a:cubicBezTo>
                  <a:cubicBezTo>
                    <a:pt x="17" y="8"/>
                    <a:pt x="18" y="9"/>
                    <a:pt x="18" y="10"/>
                  </a:cubicBezTo>
                  <a:cubicBezTo>
                    <a:pt x="18" y="12"/>
                    <a:pt x="17" y="13"/>
                    <a:pt x="14" y="13"/>
                  </a:cubicBezTo>
                  <a:cubicBezTo>
                    <a:pt x="11" y="13"/>
                    <a:pt x="11" y="13"/>
                    <a:pt x="11" y="13"/>
                  </a:cubicBezTo>
                  <a:lnTo>
                    <a:pt x="1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46" name="TextBox 45"/>
          <p:cNvSpPr txBox="1"/>
          <p:nvPr userDrawn="1"/>
        </p:nvSpPr>
        <p:spPr bwMode="gray">
          <a:xfrm>
            <a:off x="579316" y="6430510"/>
            <a:ext cx="5181600" cy="215444"/>
          </a:xfrm>
          <a:prstGeom prst="rect">
            <a:avLst/>
          </a:prstGeom>
          <a:noFill/>
        </p:spPr>
        <p:txBody>
          <a:bodyPr wrap="square" rtlCol="0">
            <a:spAutoFit/>
          </a:bodyPr>
          <a:lstStyle/>
          <a:p>
            <a:r>
              <a:rPr lang="en-US" sz="800" kern="1200" dirty="0">
                <a:solidFill>
                  <a:schemeClr val="bg1">
                    <a:lumMod val="65000"/>
                  </a:schemeClr>
                </a:solidFill>
                <a:latin typeface="+mn-lt"/>
                <a:ea typeface="+mn-ea"/>
                <a:cs typeface="+mn-cs"/>
              </a:rPr>
              <a:t>© 2015 Riverbed Technology. All rights reserved. </a:t>
            </a:r>
          </a:p>
        </p:txBody>
      </p:sp>
      <p:sp>
        <p:nvSpPr>
          <p:cNvPr id="47" name="TextBox 46"/>
          <p:cNvSpPr txBox="1"/>
          <p:nvPr userDrawn="1"/>
        </p:nvSpPr>
        <p:spPr bwMode="gray">
          <a:xfrm>
            <a:off x="11473906" y="6411514"/>
            <a:ext cx="533400" cy="246221"/>
          </a:xfrm>
          <a:prstGeom prst="rect">
            <a:avLst/>
          </a:prstGeom>
        </p:spPr>
        <p:txBody>
          <a:bodyPr vert="horz" lIns="91440" tIns="45720" rIns="91440" bIns="45720" rtlCol="0" anchor="ctr"/>
          <a:lstStyle>
            <a:defPPr>
              <a:defRPr lang="en-US"/>
            </a:defPPr>
            <a:lvl1pPr algn="r">
              <a:defRPr sz="1000">
                <a:solidFill>
                  <a:schemeClr val="bg1">
                    <a:lumMod val="65000"/>
                  </a:schemeClr>
                </a:solidFill>
              </a:defRPr>
            </a:lvl1pPr>
          </a:lstStyle>
          <a:p>
            <a:pPr lvl="0" algn="ctr"/>
            <a:fld id="{6CEAD3D8-D23F-4538-8D00-88F87B5128D3}" type="slidenum">
              <a:rPr lang="en-US" sz="800" smtClean="0"/>
              <a:pPr lvl="0" algn="ctr"/>
              <a:t>‹#›</a:t>
            </a:fld>
            <a:endParaRPr lang="en-US" sz="800" dirty="0"/>
          </a:p>
        </p:txBody>
      </p:sp>
      <p:sp>
        <p:nvSpPr>
          <p:cNvPr id="28" name="Rectangle 27"/>
          <p:cNvSpPr/>
          <p:nvPr userDrawn="1"/>
        </p:nvSpPr>
        <p:spPr bwMode="gray">
          <a:xfrm>
            <a:off x="1827212" y="1473926"/>
            <a:ext cx="10361613" cy="48798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Freeform 6"/>
          <p:cNvSpPr>
            <a:spLocks/>
          </p:cNvSpPr>
          <p:nvPr userDrawn="1"/>
        </p:nvSpPr>
        <p:spPr bwMode="gray">
          <a:xfrm>
            <a:off x="6934049" y="1473926"/>
            <a:ext cx="5249533" cy="4879848"/>
          </a:xfrm>
          <a:custGeom>
            <a:avLst/>
            <a:gdLst>
              <a:gd name="T0" fmla="*/ 1653 w 1653"/>
              <a:gd name="T1" fmla="*/ 0 h 1537"/>
              <a:gd name="T2" fmla="*/ 1653 w 1653"/>
              <a:gd name="T3" fmla="*/ 1537 h 1537"/>
              <a:gd name="T4" fmla="*/ 1116 w 1653"/>
              <a:gd name="T5" fmla="*/ 1537 h 1537"/>
              <a:gd name="T6" fmla="*/ 0 w 1653"/>
              <a:gd name="T7" fmla="*/ 0 h 1537"/>
              <a:gd name="T8" fmla="*/ 1653 w 1653"/>
              <a:gd name="T9" fmla="*/ 0 h 1537"/>
            </a:gdLst>
            <a:ahLst/>
            <a:cxnLst>
              <a:cxn ang="0">
                <a:pos x="T0" y="T1"/>
              </a:cxn>
              <a:cxn ang="0">
                <a:pos x="T2" y="T3"/>
              </a:cxn>
              <a:cxn ang="0">
                <a:pos x="T4" y="T5"/>
              </a:cxn>
              <a:cxn ang="0">
                <a:pos x="T6" y="T7"/>
              </a:cxn>
              <a:cxn ang="0">
                <a:pos x="T8" y="T9"/>
              </a:cxn>
            </a:cxnLst>
            <a:rect l="0" t="0" r="r" b="b"/>
            <a:pathLst>
              <a:path w="1653" h="1537">
                <a:moveTo>
                  <a:pt x="1653" y="0"/>
                </a:moveTo>
                <a:cubicBezTo>
                  <a:pt x="1653" y="1537"/>
                  <a:pt x="1653" y="1537"/>
                  <a:pt x="1653" y="1537"/>
                </a:cubicBezTo>
                <a:cubicBezTo>
                  <a:pt x="1116" y="1537"/>
                  <a:pt x="1116" y="1537"/>
                  <a:pt x="1116" y="1537"/>
                </a:cubicBezTo>
                <a:cubicBezTo>
                  <a:pt x="929" y="905"/>
                  <a:pt x="530" y="365"/>
                  <a:pt x="0" y="0"/>
                </a:cubicBezTo>
                <a:lnTo>
                  <a:pt x="1653" y="0"/>
                </a:lnTo>
                <a:close/>
              </a:path>
            </a:pathLst>
          </a:custGeom>
          <a:solidFill>
            <a:srgbClr val="399CD9"/>
          </a:solidFill>
          <a:ln>
            <a:noFill/>
          </a:ln>
        </p:spPr>
        <p:txBody>
          <a:bodyPr vert="horz" wrap="square" lIns="91440" tIns="45720" rIns="91440" bIns="45720" numCol="1" anchor="t" anchorCtr="0" compatLnSpc="1">
            <a:prstTxWarp prst="textNoShape">
              <a:avLst/>
            </a:prstTxWarp>
          </a:bodyPr>
          <a:lstStyle/>
          <a:p>
            <a:pPr lvl="0"/>
            <a:endParaRPr lang="en-US" sz="1800"/>
          </a:p>
        </p:txBody>
      </p:sp>
      <p:sp>
        <p:nvSpPr>
          <p:cNvPr id="30" name="Freeform 9"/>
          <p:cNvSpPr>
            <a:spLocks/>
          </p:cNvSpPr>
          <p:nvPr userDrawn="1"/>
        </p:nvSpPr>
        <p:spPr bwMode="gray">
          <a:xfrm>
            <a:off x="1820287" y="4089089"/>
            <a:ext cx="4076181" cy="2264693"/>
          </a:xfrm>
          <a:custGeom>
            <a:avLst/>
            <a:gdLst>
              <a:gd name="T0" fmla="*/ 1275 w 1275"/>
              <a:gd name="T1" fmla="*/ 703 h 703"/>
              <a:gd name="T2" fmla="*/ 0 w 1275"/>
              <a:gd name="T3" fmla="*/ 703 h 703"/>
              <a:gd name="T4" fmla="*/ 0 w 1275"/>
              <a:gd name="T5" fmla="*/ 0 h 703"/>
              <a:gd name="T6" fmla="*/ 39 w 1275"/>
              <a:gd name="T7" fmla="*/ 0 h 703"/>
              <a:gd name="T8" fmla="*/ 1275 w 1275"/>
              <a:gd name="T9" fmla="*/ 703 h 703"/>
            </a:gdLst>
            <a:ahLst/>
            <a:cxnLst>
              <a:cxn ang="0">
                <a:pos x="T0" y="T1"/>
              </a:cxn>
              <a:cxn ang="0">
                <a:pos x="T2" y="T3"/>
              </a:cxn>
              <a:cxn ang="0">
                <a:pos x="T4" y="T5"/>
              </a:cxn>
              <a:cxn ang="0">
                <a:pos x="T6" y="T7"/>
              </a:cxn>
              <a:cxn ang="0">
                <a:pos x="T8" y="T9"/>
              </a:cxn>
            </a:cxnLst>
            <a:rect l="0" t="0" r="r" b="b"/>
            <a:pathLst>
              <a:path w="1275" h="703">
                <a:moveTo>
                  <a:pt x="1275" y="703"/>
                </a:moveTo>
                <a:cubicBezTo>
                  <a:pt x="0" y="703"/>
                  <a:pt x="0" y="703"/>
                  <a:pt x="0" y="703"/>
                </a:cubicBezTo>
                <a:cubicBezTo>
                  <a:pt x="0" y="0"/>
                  <a:pt x="0" y="0"/>
                  <a:pt x="0" y="0"/>
                </a:cubicBezTo>
                <a:cubicBezTo>
                  <a:pt x="39" y="0"/>
                  <a:pt x="39" y="0"/>
                  <a:pt x="39" y="0"/>
                </a:cubicBezTo>
                <a:cubicBezTo>
                  <a:pt x="560" y="13"/>
                  <a:pt x="1015" y="290"/>
                  <a:pt x="1275" y="703"/>
                </a:cubicBezTo>
                <a:close/>
              </a:path>
            </a:pathLst>
          </a:custGeom>
          <a:solidFill>
            <a:srgbClr val="5BADDF"/>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2" name="Rectangle 1"/>
          <p:cNvSpPr/>
          <p:nvPr userDrawn="1"/>
        </p:nvSpPr>
        <p:spPr bwMode="gray">
          <a:xfrm>
            <a:off x="5" y="1473926"/>
            <a:ext cx="1827213" cy="4879848"/>
          </a:xfrm>
          <a:prstGeom prst="rect">
            <a:avLst/>
          </a:prstGeom>
          <a:solidFill>
            <a:srgbClr val="607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Freeform 7"/>
          <p:cNvSpPr>
            <a:spLocks/>
          </p:cNvSpPr>
          <p:nvPr userDrawn="1"/>
        </p:nvSpPr>
        <p:spPr bwMode="gray">
          <a:xfrm>
            <a:off x="0" y="1473936"/>
            <a:ext cx="1828801" cy="2615153"/>
          </a:xfrm>
          <a:custGeom>
            <a:avLst/>
            <a:gdLst>
              <a:gd name="T0" fmla="*/ 575 w 575"/>
              <a:gd name="T1" fmla="*/ 0 h 836"/>
              <a:gd name="T2" fmla="*/ 575 w 575"/>
              <a:gd name="T3" fmla="*/ 836 h 836"/>
              <a:gd name="T4" fmla="*/ 541 w 575"/>
              <a:gd name="T5" fmla="*/ 836 h 836"/>
              <a:gd name="T6" fmla="*/ 0 w 575"/>
              <a:gd name="T7" fmla="*/ 704 h 836"/>
              <a:gd name="T8" fmla="*/ 0 w 575"/>
              <a:gd name="T9" fmla="*/ 0 h 836"/>
              <a:gd name="T10" fmla="*/ 575 w 575"/>
              <a:gd name="T11" fmla="*/ 0 h 836"/>
            </a:gdLst>
            <a:ahLst/>
            <a:cxnLst>
              <a:cxn ang="0">
                <a:pos x="T0" y="T1"/>
              </a:cxn>
              <a:cxn ang="0">
                <a:pos x="T2" y="T3"/>
              </a:cxn>
              <a:cxn ang="0">
                <a:pos x="T4" y="T5"/>
              </a:cxn>
              <a:cxn ang="0">
                <a:pos x="T6" y="T7"/>
              </a:cxn>
              <a:cxn ang="0">
                <a:pos x="T8" y="T9"/>
              </a:cxn>
              <a:cxn ang="0">
                <a:pos x="T10" y="T11"/>
              </a:cxn>
            </a:cxnLst>
            <a:rect l="0" t="0" r="r" b="b"/>
            <a:pathLst>
              <a:path w="575" h="836">
                <a:moveTo>
                  <a:pt x="575" y="0"/>
                </a:moveTo>
                <a:cubicBezTo>
                  <a:pt x="575" y="836"/>
                  <a:pt x="575" y="836"/>
                  <a:pt x="575" y="836"/>
                </a:cubicBezTo>
                <a:cubicBezTo>
                  <a:pt x="541" y="836"/>
                  <a:pt x="541" y="836"/>
                  <a:pt x="541" y="836"/>
                </a:cubicBezTo>
                <a:cubicBezTo>
                  <a:pt x="348" y="831"/>
                  <a:pt x="164" y="784"/>
                  <a:pt x="0" y="704"/>
                </a:cubicBezTo>
                <a:cubicBezTo>
                  <a:pt x="0" y="0"/>
                  <a:pt x="0" y="0"/>
                  <a:pt x="0" y="0"/>
                </a:cubicBezTo>
                <a:lnTo>
                  <a:pt x="575" y="0"/>
                </a:lnTo>
                <a:close/>
              </a:path>
            </a:pathLst>
          </a:custGeom>
          <a:solidFill>
            <a:srgbClr val="586A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Title Placeholder 1"/>
          <p:cNvSpPr>
            <a:spLocks noGrp="1"/>
          </p:cNvSpPr>
          <p:nvPr>
            <p:ph type="title"/>
          </p:nvPr>
        </p:nvSpPr>
        <p:spPr bwMode="gray">
          <a:xfrm>
            <a:off x="553276" y="36014"/>
            <a:ext cx="10960508" cy="1143000"/>
          </a:xfrm>
          <a:prstGeom prst="rect">
            <a:avLst/>
          </a:prstGeom>
        </p:spPr>
        <p:txBody>
          <a:bodyPr vert="horz" lIns="91440" tIns="45720" rIns="91440" bIns="45720" rtlCol="0" anchor="b" anchorCtr="0">
            <a:noAutofit/>
          </a:bodyPr>
          <a:lstStyle/>
          <a:p>
            <a:endParaRPr lang="en-US" dirty="0"/>
          </a:p>
        </p:txBody>
      </p:sp>
      <p:sp>
        <p:nvSpPr>
          <p:cNvPr id="7" name="Text Placeholder 2"/>
          <p:cNvSpPr>
            <a:spLocks noGrp="1"/>
          </p:cNvSpPr>
          <p:nvPr>
            <p:ph type="body" idx="1" hasCustomPrompt="1"/>
          </p:nvPr>
        </p:nvSpPr>
        <p:spPr bwMode="gray">
          <a:xfrm>
            <a:off x="677790" y="2150732"/>
            <a:ext cx="827153" cy="710322"/>
          </a:xfrm>
          <a:blipFill>
            <a:blip r:embed="rId2" cstate="email">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6000" b="0">
                <a:solidFill>
                  <a:schemeClr val="accent5"/>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 </a:t>
            </a:r>
          </a:p>
        </p:txBody>
      </p:sp>
      <p:sp>
        <p:nvSpPr>
          <p:cNvPr id="8" name="Text Placeholder 2"/>
          <p:cNvSpPr>
            <a:spLocks noGrp="1"/>
          </p:cNvSpPr>
          <p:nvPr>
            <p:ph type="body" idx="10" hasCustomPrompt="1"/>
          </p:nvPr>
        </p:nvSpPr>
        <p:spPr bwMode="gray">
          <a:xfrm>
            <a:off x="677790" y="3503290"/>
            <a:ext cx="827153" cy="710322"/>
          </a:xfrm>
          <a:blipFill>
            <a:blip r:embed="rId2" cstate="email">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6000" b="0">
                <a:solidFill>
                  <a:schemeClr val="accent5"/>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 </a:t>
            </a:r>
          </a:p>
        </p:txBody>
      </p:sp>
      <p:sp>
        <p:nvSpPr>
          <p:cNvPr id="10" name="Text Placeholder 2"/>
          <p:cNvSpPr>
            <a:spLocks noGrp="1"/>
          </p:cNvSpPr>
          <p:nvPr>
            <p:ph type="body" idx="11" hasCustomPrompt="1"/>
          </p:nvPr>
        </p:nvSpPr>
        <p:spPr bwMode="gray">
          <a:xfrm>
            <a:off x="677790" y="4859818"/>
            <a:ext cx="827153" cy="710322"/>
          </a:xfrm>
          <a:blipFill>
            <a:blip r:embed="rId2" cstate="email">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6000" b="0">
                <a:solidFill>
                  <a:schemeClr val="accent5"/>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 </a:t>
            </a:r>
          </a:p>
        </p:txBody>
      </p:sp>
      <p:sp>
        <p:nvSpPr>
          <p:cNvPr id="14" name="Text Placeholder 2"/>
          <p:cNvSpPr>
            <a:spLocks noGrp="1"/>
          </p:cNvSpPr>
          <p:nvPr>
            <p:ph type="body" idx="15"/>
          </p:nvPr>
        </p:nvSpPr>
        <p:spPr bwMode="gray">
          <a:xfrm>
            <a:off x="2081464" y="2048693"/>
            <a:ext cx="9198245" cy="914400"/>
          </a:xfrm>
        </p:spPr>
        <p:txBody>
          <a:bodyPr anchor="ctr">
            <a:noAutofit/>
          </a:bodyPr>
          <a:lstStyle>
            <a:lvl1pPr marL="0" indent="0">
              <a:buNone/>
              <a:defRPr sz="2801" b="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Click to edit Master text styles</a:t>
            </a:r>
          </a:p>
        </p:txBody>
      </p:sp>
      <p:sp>
        <p:nvSpPr>
          <p:cNvPr id="15" name="Text Placeholder 2"/>
          <p:cNvSpPr>
            <a:spLocks noGrp="1"/>
          </p:cNvSpPr>
          <p:nvPr>
            <p:ph type="body" idx="16"/>
          </p:nvPr>
        </p:nvSpPr>
        <p:spPr bwMode="gray">
          <a:xfrm>
            <a:off x="2081464" y="3418115"/>
            <a:ext cx="9198245" cy="914400"/>
          </a:xfrm>
        </p:spPr>
        <p:txBody>
          <a:bodyPr anchor="ctr">
            <a:noAutofit/>
          </a:bodyPr>
          <a:lstStyle>
            <a:lvl1pPr marL="0" indent="0">
              <a:buNone/>
              <a:defRPr sz="2801" b="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Click to edit Master text styles</a:t>
            </a:r>
          </a:p>
        </p:txBody>
      </p:sp>
      <p:sp>
        <p:nvSpPr>
          <p:cNvPr id="16" name="Text Placeholder 2"/>
          <p:cNvSpPr>
            <a:spLocks noGrp="1"/>
          </p:cNvSpPr>
          <p:nvPr>
            <p:ph type="body" idx="17"/>
          </p:nvPr>
        </p:nvSpPr>
        <p:spPr bwMode="gray">
          <a:xfrm>
            <a:off x="2081464" y="4774474"/>
            <a:ext cx="9198245" cy="914400"/>
          </a:xfrm>
        </p:spPr>
        <p:txBody>
          <a:bodyPr anchor="ctr">
            <a:noAutofit/>
          </a:bodyPr>
          <a:lstStyle>
            <a:lvl1pPr marL="0" indent="0">
              <a:buNone/>
              <a:defRPr sz="2801" b="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Click to edit Master text styles</a:t>
            </a:r>
          </a:p>
        </p:txBody>
      </p:sp>
    </p:spTree>
    <p:extLst>
      <p:ext uri="{BB962C8B-B14F-4D97-AF65-F5344CB8AC3E}">
        <p14:creationId xmlns:p14="http://schemas.microsoft.com/office/powerpoint/2010/main" val="109839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ey Takeaways 5-arrows">
    <p:spTree>
      <p:nvGrpSpPr>
        <p:cNvPr id="1" name=""/>
        <p:cNvGrpSpPr/>
        <p:nvPr/>
      </p:nvGrpSpPr>
      <p:grpSpPr>
        <a:xfrm>
          <a:off x="0" y="0"/>
          <a:ext cx="0" cy="0"/>
          <a:chOff x="0" y="0"/>
          <a:chExt cx="0" cy="0"/>
        </a:xfrm>
      </p:grpSpPr>
      <p:sp>
        <p:nvSpPr>
          <p:cNvPr id="34" name="Rectangle 33"/>
          <p:cNvSpPr/>
          <p:nvPr userDrawn="1"/>
        </p:nvSpPr>
        <p:spPr bwMode="gray">
          <a:xfrm>
            <a:off x="0" y="109732"/>
            <a:ext cx="12188825" cy="6748271"/>
          </a:xfrm>
          <a:prstGeom prst="rect">
            <a:avLst/>
          </a:prstGeom>
          <a:gradFill flip="none" rotWithShape="1">
            <a:gsLst>
              <a:gs pos="0">
                <a:srgbClr val="E5E5E7">
                  <a:alpha val="0"/>
                </a:srgbClr>
              </a:gs>
              <a:gs pos="100000">
                <a:schemeClr val="bg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latin typeface="+mj-lt"/>
            </a:endParaRPr>
          </a:p>
        </p:txBody>
      </p:sp>
      <p:grpSp>
        <p:nvGrpSpPr>
          <p:cNvPr id="35" name="Group 34"/>
          <p:cNvGrpSpPr/>
          <p:nvPr userDrawn="1"/>
        </p:nvGrpSpPr>
        <p:grpSpPr bwMode="gray">
          <a:xfrm>
            <a:off x="10774816" y="6433745"/>
            <a:ext cx="779784" cy="222003"/>
            <a:chOff x="-3205163" y="1597025"/>
            <a:chExt cx="2905125" cy="827088"/>
          </a:xfrm>
          <a:solidFill>
            <a:srgbClr val="F96302"/>
          </a:solidFill>
        </p:grpSpPr>
        <p:sp>
          <p:nvSpPr>
            <p:cNvPr id="36" name="Freeform 6"/>
            <p:cNvSpPr>
              <a:spLocks/>
            </p:cNvSpPr>
            <p:nvPr userDrawn="1"/>
          </p:nvSpPr>
          <p:spPr bwMode="gray">
            <a:xfrm>
              <a:off x="-3205163" y="1825625"/>
              <a:ext cx="273050" cy="595313"/>
            </a:xfrm>
            <a:custGeom>
              <a:avLst/>
              <a:gdLst>
                <a:gd name="T0" fmla="*/ 0 w 73"/>
                <a:gd name="T1" fmla="*/ 2 h 159"/>
                <a:gd name="T2" fmla="*/ 31 w 73"/>
                <a:gd name="T3" fmla="*/ 2 h 159"/>
                <a:gd name="T4" fmla="*/ 31 w 73"/>
                <a:gd name="T5" fmla="*/ 19 h 159"/>
                <a:gd name="T6" fmla="*/ 73 w 73"/>
                <a:gd name="T7" fmla="*/ 0 h 159"/>
                <a:gd name="T8" fmla="*/ 73 w 73"/>
                <a:gd name="T9" fmla="*/ 34 h 159"/>
                <a:gd name="T10" fmla="*/ 63 w 73"/>
                <a:gd name="T11" fmla="*/ 32 h 159"/>
                <a:gd name="T12" fmla="*/ 31 w 73"/>
                <a:gd name="T13" fmla="*/ 66 h 159"/>
                <a:gd name="T14" fmla="*/ 31 w 73"/>
                <a:gd name="T15" fmla="*/ 159 h 159"/>
                <a:gd name="T16" fmla="*/ 0 w 73"/>
                <a:gd name="T17" fmla="*/ 159 h 159"/>
                <a:gd name="T18" fmla="*/ 0 w 73"/>
                <a:gd name="T19"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59">
                  <a:moveTo>
                    <a:pt x="0" y="2"/>
                  </a:moveTo>
                  <a:cubicBezTo>
                    <a:pt x="31" y="2"/>
                    <a:pt x="31" y="2"/>
                    <a:pt x="31" y="2"/>
                  </a:cubicBezTo>
                  <a:cubicBezTo>
                    <a:pt x="31" y="19"/>
                    <a:pt x="31" y="19"/>
                    <a:pt x="31" y="19"/>
                  </a:cubicBezTo>
                  <a:cubicBezTo>
                    <a:pt x="44" y="8"/>
                    <a:pt x="55" y="0"/>
                    <a:pt x="73" y="0"/>
                  </a:cubicBezTo>
                  <a:cubicBezTo>
                    <a:pt x="73" y="34"/>
                    <a:pt x="73" y="34"/>
                    <a:pt x="73" y="34"/>
                  </a:cubicBezTo>
                  <a:cubicBezTo>
                    <a:pt x="70" y="33"/>
                    <a:pt x="67" y="32"/>
                    <a:pt x="63" y="32"/>
                  </a:cubicBezTo>
                  <a:cubicBezTo>
                    <a:pt x="50" y="32"/>
                    <a:pt x="31" y="40"/>
                    <a:pt x="31" y="66"/>
                  </a:cubicBezTo>
                  <a:cubicBezTo>
                    <a:pt x="31" y="159"/>
                    <a:pt x="31" y="159"/>
                    <a:pt x="31" y="159"/>
                  </a:cubicBezTo>
                  <a:cubicBezTo>
                    <a:pt x="0" y="159"/>
                    <a:pt x="0" y="159"/>
                    <a:pt x="0" y="159"/>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7" name="Oval 7"/>
            <p:cNvSpPr>
              <a:spLocks noChangeArrowheads="1"/>
            </p:cNvSpPr>
            <p:nvPr userDrawn="1"/>
          </p:nvSpPr>
          <p:spPr bwMode="gray">
            <a:xfrm>
              <a:off x="-2887663" y="1597025"/>
              <a:ext cx="120650" cy="1190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8" name="Rectangle 8"/>
            <p:cNvSpPr>
              <a:spLocks noChangeArrowheads="1"/>
            </p:cNvSpPr>
            <p:nvPr userDrawn="1"/>
          </p:nvSpPr>
          <p:spPr bwMode="gray">
            <a:xfrm>
              <a:off x="-2887663" y="1831975"/>
              <a:ext cx="120650" cy="588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9" name="Freeform 9"/>
            <p:cNvSpPr>
              <a:spLocks/>
            </p:cNvSpPr>
            <p:nvPr userDrawn="1"/>
          </p:nvSpPr>
          <p:spPr bwMode="gray">
            <a:xfrm>
              <a:off x="-2722563" y="1831975"/>
              <a:ext cx="412750" cy="588963"/>
            </a:xfrm>
            <a:custGeom>
              <a:avLst/>
              <a:gdLst>
                <a:gd name="T0" fmla="*/ 163 w 260"/>
                <a:gd name="T1" fmla="*/ 371 h 371"/>
                <a:gd name="T2" fmla="*/ 97 w 260"/>
                <a:gd name="T3" fmla="*/ 371 h 371"/>
                <a:gd name="T4" fmla="*/ 0 w 260"/>
                <a:gd name="T5" fmla="*/ 0 h 371"/>
                <a:gd name="T6" fmla="*/ 81 w 260"/>
                <a:gd name="T7" fmla="*/ 0 h 371"/>
                <a:gd name="T8" fmla="*/ 130 w 260"/>
                <a:gd name="T9" fmla="*/ 236 h 371"/>
                <a:gd name="T10" fmla="*/ 130 w 260"/>
                <a:gd name="T11" fmla="*/ 236 h 371"/>
                <a:gd name="T12" fmla="*/ 180 w 260"/>
                <a:gd name="T13" fmla="*/ 0 h 371"/>
                <a:gd name="T14" fmla="*/ 260 w 260"/>
                <a:gd name="T15" fmla="*/ 0 h 371"/>
                <a:gd name="T16" fmla="*/ 163 w 260"/>
                <a:gd name="T17"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371">
                  <a:moveTo>
                    <a:pt x="163" y="371"/>
                  </a:moveTo>
                  <a:lnTo>
                    <a:pt x="97" y="371"/>
                  </a:lnTo>
                  <a:lnTo>
                    <a:pt x="0" y="0"/>
                  </a:lnTo>
                  <a:lnTo>
                    <a:pt x="81" y="0"/>
                  </a:lnTo>
                  <a:lnTo>
                    <a:pt x="130" y="236"/>
                  </a:lnTo>
                  <a:lnTo>
                    <a:pt x="130" y="236"/>
                  </a:lnTo>
                  <a:lnTo>
                    <a:pt x="180" y="0"/>
                  </a:lnTo>
                  <a:lnTo>
                    <a:pt x="260" y="0"/>
                  </a:lnTo>
                  <a:lnTo>
                    <a:pt x="163" y="3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0" name="Freeform 10"/>
            <p:cNvSpPr>
              <a:spLocks noEditPoints="1"/>
            </p:cNvSpPr>
            <p:nvPr userDrawn="1"/>
          </p:nvSpPr>
          <p:spPr bwMode="gray">
            <a:xfrm>
              <a:off x="-2298701" y="1825625"/>
              <a:ext cx="349250" cy="598488"/>
            </a:xfrm>
            <a:custGeom>
              <a:avLst/>
              <a:gdLst>
                <a:gd name="T0" fmla="*/ 31 w 93"/>
                <a:gd name="T1" fmla="*/ 68 h 160"/>
                <a:gd name="T2" fmla="*/ 62 w 93"/>
                <a:gd name="T3" fmla="*/ 68 h 160"/>
                <a:gd name="T4" fmla="*/ 62 w 93"/>
                <a:gd name="T5" fmla="*/ 50 h 160"/>
                <a:gd name="T6" fmla="*/ 46 w 93"/>
                <a:gd name="T7" fmla="*/ 32 h 160"/>
                <a:gd name="T8" fmla="*/ 31 w 93"/>
                <a:gd name="T9" fmla="*/ 50 h 160"/>
                <a:gd name="T10" fmla="*/ 31 w 93"/>
                <a:gd name="T11" fmla="*/ 68 h 160"/>
                <a:gd name="T12" fmla="*/ 31 w 93"/>
                <a:gd name="T13" fmla="*/ 92 h 160"/>
                <a:gd name="T14" fmla="*/ 31 w 93"/>
                <a:gd name="T15" fmla="*/ 114 h 160"/>
                <a:gd name="T16" fmla="*/ 46 w 93"/>
                <a:gd name="T17" fmla="*/ 129 h 160"/>
                <a:gd name="T18" fmla="*/ 62 w 93"/>
                <a:gd name="T19" fmla="*/ 113 h 160"/>
                <a:gd name="T20" fmla="*/ 93 w 93"/>
                <a:gd name="T21" fmla="*/ 113 h 160"/>
                <a:gd name="T22" fmla="*/ 81 w 93"/>
                <a:gd name="T23" fmla="*/ 147 h 160"/>
                <a:gd name="T24" fmla="*/ 46 w 93"/>
                <a:gd name="T25" fmla="*/ 160 h 160"/>
                <a:gd name="T26" fmla="*/ 5 w 93"/>
                <a:gd name="T27" fmla="*/ 138 h 160"/>
                <a:gd name="T28" fmla="*/ 0 w 93"/>
                <a:gd name="T29" fmla="*/ 106 h 160"/>
                <a:gd name="T30" fmla="*/ 0 w 93"/>
                <a:gd name="T31" fmla="*/ 55 h 160"/>
                <a:gd name="T32" fmla="*/ 5 w 93"/>
                <a:gd name="T33" fmla="*/ 23 h 160"/>
                <a:gd name="T34" fmla="*/ 46 w 93"/>
                <a:gd name="T35" fmla="*/ 0 h 160"/>
                <a:gd name="T36" fmla="*/ 93 w 93"/>
                <a:gd name="T37" fmla="*/ 49 h 160"/>
                <a:gd name="T38" fmla="*/ 93 w 93"/>
                <a:gd name="T39" fmla="*/ 92 h 160"/>
                <a:gd name="T40" fmla="*/ 31 w 93"/>
                <a:gd name="T41"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160">
                  <a:moveTo>
                    <a:pt x="31" y="68"/>
                  </a:moveTo>
                  <a:cubicBezTo>
                    <a:pt x="62" y="68"/>
                    <a:pt x="62" y="68"/>
                    <a:pt x="62" y="68"/>
                  </a:cubicBezTo>
                  <a:cubicBezTo>
                    <a:pt x="62" y="50"/>
                    <a:pt x="62" y="50"/>
                    <a:pt x="62" y="50"/>
                  </a:cubicBezTo>
                  <a:cubicBezTo>
                    <a:pt x="62" y="38"/>
                    <a:pt x="56" y="32"/>
                    <a:pt x="46" y="32"/>
                  </a:cubicBezTo>
                  <a:cubicBezTo>
                    <a:pt x="37" y="32"/>
                    <a:pt x="31" y="38"/>
                    <a:pt x="31" y="50"/>
                  </a:cubicBezTo>
                  <a:lnTo>
                    <a:pt x="31" y="68"/>
                  </a:lnTo>
                  <a:close/>
                  <a:moveTo>
                    <a:pt x="31" y="92"/>
                  </a:moveTo>
                  <a:cubicBezTo>
                    <a:pt x="31" y="114"/>
                    <a:pt x="31" y="114"/>
                    <a:pt x="31" y="114"/>
                  </a:cubicBezTo>
                  <a:cubicBezTo>
                    <a:pt x="31" y="123"/>
                    <a:pt x="37" y="129"/>
                    <a:pt x="46" y="129"/>
                  </a:cubicBezTo>
                  <a:cubicBezTo>
                    <a:pt x="58" y="129"/>
                    <a:pt x="61" y="120"/>
                    <a:pt x="62" y="113"/>
                  </a:cubicBezTo>
                  <a:cubicBezTo>
                    <a:pt x="93" y="113"/>
                    <a:pt x="93" y="113"/>
                    <a:pt x="93" y="113"/>
                  </a:cubicBezTo>
                  <a:cubicBezTo>
                    <a:pt x="93" y="126"/>
                    <a:pt x="89" y="138"/>
                    <a:pt x="81" y="147"/>
                  </a:cubicBezTo>
                  <a:cubicBezTo>
                    <a:pt x="72" y="155"/>
                    <a:pt x="61" y="160"/>
                    <a:pt x="46" y="160"/>
                  </a:cubicBezTo>
                  <a:cubicBezTo>
                    <a:pt x="27" y="160"/>
                    <a:pt x="13" y="151"/>
                    <a:pt x="5" y="138"/>
                  </a:cubicBezTo>
                  <a:cubicBezTo>
                    <a:pt x="1" y="130"/>
                    <a:pt x="0" y="119"/>
                    <a:pt x="0" y="106"/>
                  </a:cubicBezTo>
                  <a:cubicBezTo>
                    <a:pt x="0" y="55"/>
                    <a:pt x="0" y="55"/>
                    <a:pt x="0" y="55"/>
                  </a:cubicBezTo>
                  <a:cubicBezTo>
                    <a:pt x="0" y="42"/>
                    <a:pt x="1" y="31"/>
                    <a:pt x="5" y="23"/>
                  </a:cubicBezTo>
                  <a:cubicBezTo>
                    <a:pt x="13" y="9"/>
                    <a:pt x="27" y="0"/>
                    <a:pt x="46" y="0"/>
                  </a:cubicBezTo>
                  <a:cubicBezTo>
                    <a:pt x="75" y="0"/>
                    <a:pt x="93" y="22"/>
                    <a:pt x="93" y="49"/>
                  </a:cubicBezTo>
                  <a:cubicBezTo>
                    <a:pt x="93" y="92"/>
                    <a:pt x="93" y="92"/>
                    <a:pt x="93" y="92"/>
                  </a:cubicBezTo>
                  <a:lnTo>
                    <a:pt x="31"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1" name="Freeform 11"/>
            <p:cNvSpPr>
              <a:spLocks/>
            </p:cNvSpPr>
            <p:nvPr userDrawn="1"/>
          </p:nvSpPr>
          <p:spPr bwMode="gray">
            <a:xfrm>
              <a:off x="-1900238" y="1825625"/>
              <a:ext cx="273050" cy="595313"/>
            </a:xfrm>
            <a:custGeom>
              <a:avLst/>
              <a:gdLst>
                <a:gd name="T0" fmla="*/ 0 w 73"/>
                <a:gd name="T1" fmla="*/ 2 h 159"/>
                <a:gd name="T2" fmla="*/ 32 w 73"/>
                <a:gd name="T3" fmla="*/ 2 h 159"/>
                <a:gd name="T4" fmla="*/ 32 w 73"/>
                <a:gd name="T5" fmla="*/ 19 h 159"/>
                <a:gd name="T6" fmla="*/ 73 w 73"/>
                <a:gd name="T7" fmla="*/ 0 h 159"/>
                <a:gd name="T8" fmla="*/ 73 w 73"/>
                <a:gd name="T9" fmla="*/ 34 h 159"/>
                <a:gd name="T10" fmla="*/ 64 w 73"/>
                <a:gd name="T11" fmla="*/ 32 h 159"/>
                <a:gd name="T12" fmla="*/ 32 w 73"/>
                <a:gd name="T13" fmla="*/ 66 h 159"/>
                <a:gd name="T14" fmla="*/ 32 w 73"/>
                <a:gd name="T15" fmla="*/ 159 h 159"/>
                <a:gd name="T16" fmla="*/ 0 w 73"/>
                <a:gd name="T17" fmla="*/ 159 h 159"/>
                <a:gd name="T18" fmla="*/ 0 w 73"/>
                <a:gd name="T19"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59">
                  <a:moveTo>
                    <a:pt x="0" y="2"/>
                  </a:moveTo>
                  <a:cubicBezTo>
                    <a:pt x="32" y="2"/>
                    <a:pt x="32" y="2"/>
                    <a:pt x="32" y="2"/>
                  </a:cubicBezTo>
                  <a:cubicBezTo>
                    <a:pt x="32" y="19"/>
                    <a:pt x="32" y="19"/>
                    <a:pt x="32" y="19"/>
                  </a:cubicBezTo>
                  <a:cubicBezTo>
                    <a:pt x="44" y="8"/>
                    <a:pt x="55" y="0"/>
                    <a:pt x="73" y="0"/>
                  </a:cubicBezTo>
                  <a:cubicBezTo>
                    <a:pt x="73" y="34"/>
                    <a:pt x="73" y="34"/>
                    <a:pt x="73" y="34"/>
                  </a:cubicBezTo>
                  <a:cubicBezTo>
                    <a:pt x="70" y="33"/>
                    <a:pt x="67" y="32"/>
                    <a:pt x="64" y="32"/>
                  </a:cubicBezTo>
                  <a:cubicBezTo>
                    <a:pt x="50" y="32"/>
                    <a:pt x="32" y="40"/>
                    <a:pt x="32" y="66"/>
                  </a:cubicBezTo>
                  <a:cubicBezTo>
                    <a:pt x="32" y="159"/>
                    <a:pt x="32" y="159"/>
                    <a:pt x="32" y="159"/>
                  </a:cubicBezTo>
                  <a:cubicBezTo>
                    <a:pt x="0" y="159"/>
                    <a:pt x="0" y="159"/>
                    <a:pt x="0" y="159"/>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2" name="Freeform 12"/>
            <p:cNvSpPr>
              <a:spLocks noEditPoints="1"/>
            </p:cNvSpPr>
            <p:nvPr userDrawn="1"/>
          </p:nvSpPr>
          <p:spPr bwMode="gray">
            <a:xfrm>
              <a:off x="-1577976" y="1597025"/>
              <a:ext cx="352425" cy="827088"/>
            </a:xfrm>
            <a:custGeom>
              <a:avLst/>
              <a:gdLst>
                <a:gd name="T0" fmla="*/ 62 w 94"/>
                <a:gd name="T1" fmla="*/ 111 h 221"/>
                <a:gd name="T2" fmla="*/ 47 w 94"/>
                <a:gd name="T3" fmla="*/ 93 h 221"/>
                <a:gd name="T4" fmla="*/ 31 w 94"/>
                <a:gd name="T5" fmla="*/ 110 h 221"/>
                <a:gd name="T6" fmla="*/ 31 w 94"/>
                <a:gd name="T7" fmla="*/ 171 h 221"/>
                <a:gd name="T8" fmla="*/ 47 w 94"/>
                <a:gd name="T9" fmla="*/ 190 h 221"/>
                <a:gd name="T10" fmla="*/ 62 w 94"/>
                <a:gd name="T11" fmla="*/ 169 h 221"/>
                <a:gd name="T12" fmla="*/ 62 w 94"/>
                <a:gd name="T13" fmla="*/ 111 h 221"/>
                <a:gd name="T14" fmla="*/ 0 w 94"/>
                <a:gd name="T15" fmla="*/ 0 h 221"/>
                <a:gd name="T16" fmla="*/ 31 w 94"/>
                <a:gd name="T17" fmla="*/ 0 h 221"/>
                <a:gd name="T18" fmla="*/ 31 w 94"/>
                <a:gd name="T19" fmla="*/ 77 h 221"/>
                <a:gd name="T20" fmla="*/ 32 w 94"/>
                <a:gd name="T21" fmla="*/ 77 h 221"/>
                <a:gd name="T22" fmla="*/ 61 w 94"/>
                <a:gd name="T23" fmla="*/ 61 h 221"/>
                <a:gd name="T24" fmla="*/ 89 w 94"/>
                <a:gd name="T25" fmla="*/ 76 h 221"/>
                <a:gd name="T26" fmla="*/ 94 w 94"/>
                <a:gd name="T27" fmla="*/ 114 h 221"/>
                <a:gd name="T28" fmla="*/ 94 w 94"/>
                <a:gd name="T29" fmla="*/ 173 h 221"/>
                <a:gd name="T30" fmla="*/ 88 w 94"/>
                <a:gd name="T31" fmla="*/ 207 h 221"/>
                <a:gd name="T32" fmla="*/ 61 w 94"/>
                <a:gd name="T33" fmla="*/ 221 h 221"/>
                <a:gd name="T34" fmla="*/ 31 w 94"/>
                <a:gd name="T35" fmla="*/ 205 h 221"/>
                <a:gd name="T36" fmla="*/ 31 w 94"/>
                <a:gd name="T37" fmla="*/ 220 h 221"/>
                <a:gd name="T38" fmla="*/ 0 w 94"/>
                <a:gd name="T39" fmla="*/ 220 h 221"/>
                <a:gd name="T40" fmla="*/ 0 w 94"/>
                <a:gd name="T41"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221">
                  <a:moveTo>
                    <a:pt x="62" y="111"/>
                  </a:moveTo>
                  <a:cubicBezTo>
                    <a:pt x="62" y="102"/>
                    <a:pt x="59" y="93"/>
                    <a:pt x="47" y="93"/>
                  </a:cubicBezTo>
                  <a:cubicBezTo>
                    <a:pt x="38" y="93"/>
                    <a:pt x="31" y="100"/>
                    <a:pt x="31" y="110"/>
                  </a:cubicBezTo>
                  <a:cubicBezTo>
                    <a:pt x="31" y="171"/>
                    <a:pt x="31" y="171"/>
                    <a:pt x="31" y="171"/>
                  </a:cubicBezTo>
                  <a:cubicBezTo>
                    <a:pt x="31" y="182"/>
                    <a:pt x="37" y="190"/>
                    <a:pt x="47" y="190"/>
                  </a:cubicBezTo>
                  <a:cubicBezTo>
                    <a:pt x="58" y="190"/>
                    <a:pt x="62" y="181"/>
                    <a:pt x="62" y="169"/>
                  </a:cubicBezTo>
                  <a:lnTo>
                    <a:pt x="62" y="111"/>
                  </a:lnTo>
                  <a:close/>
                  <a:moveTo>
                    <a:pt x="0" y="0"/>
                  </a:moveTo>
                  <a:cubicBezTo>
                    <a:pt x="31" y="0"/>
                    <a:pt x="31" y="0"/>
                    <a:pt x="31" y="0"/>
                  </a:cubicBezTo>
                  <a:cubicBezTo>
                    <a:pt x="31" y="77"/>
                    <a:pt x="31" y="77"/>
                    <a:pt x="31" y="77"/>
                  </a:cubicBezTo>
                  <a:cubicBezTo>
                    <a:pt x="32" y="77"/>
                    <a:pt x="32" y="77"/>
                    <a:pt x="32" y="77"/>
                  </a:cubicBezTo>
                  <a:cubicBezTo>
                    <a:pt x="39" y="67"/>
                    <a:pt x="48" y="61"/>
                    <a:pt x="61" y="61"/>
                  </a:cubicBezTo>
                  <a:cubicBezTo>
                    <a:pt x="76" y="61"/>
                    <a:pt x="84" y="67"/>
                    <a:pt x="89" y="76"/>
                  </a:cubicBezTo>
                  <a:cubicBezTo>
                    <a:pt x="93" y="82"/>
                    <a:pt x="94" y="91"/>
                    <a:pt x="94" y="114"/>
                  </a:cubicBezTo>
                  <a:cubicBezTo>
                    <a:pt x="94" y="173"/>
                    <a:pt x="94" y="173"/>
                    <a:pt x="94" y="173"/>
                  </a:cubicBezTo>
                  <a:cubicBezTo>
                    <a:pt x="94" y="190"/>
                    <a:pt x="92" y="200"/>
                    <a:pt x="88" y="207"/>
                  </a:cubicBezTo>
                  <a:cubicBezTo>
                    <a:pt x="83" y="217"/>
                    <a:pt x="74" y="221"/>
                    <a:pt x="61" y="221"/>
                  </a:cubicBezTo>
                  <a:cubicBezTo>
                    <a:pt x="45" y="221"/>
                    <a:pt x="39" y="214"/>
                    <a:pt x="31" y="205"/>
                  </a:cubicBezTo>
                  <a:cubicBezTo>
                    <a:pt x="31" y="220"/>
                    <a:pt x="31" y="220"/>
                    <a:pt x="31" y="220"/>
                  </a:cubicBezTo>
                  <a:cubicBezTo>
                    <a:pt x="0" y="220"/>
                    <a:pt x="0" y="220"/>
                    <a:pt x="0" y="22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3" name="Freeform 13"/>
            <p:cNvSpPr>
              <a:spLocks noEditPoints="1"/>
            </p:cNvSpPr>
            <p:nvPr userDrawn="1"/>
          </p:nvSpPr>
          <p:spPr bwMode="gray">
            <a:xfrm>
              <a:off x="-1181101" y="1825625"/>
              <a:ext cx="352425" cy="598488"/>
            </a:xfrm>
            <a:custGeom>
              <a:avLst/>
              <a:gdLst>
                <a:gd name="T0" fmla="*/ 32 w 94"/>
                <a:gd name="T1" fmla="*/ 68 h 160"/>
                <a:gd name="T2" fmla="*/ 63 w 94"/>
                <a:gd name="T3" fmla="*/ 68 h 160"/>
                <a:gd name="T4" fmla="*/ 63 w 94"/>
                <a:gd name="T5" fmla="*/ 50 h 160"/>
                <a:gd name="T6" fmla="*/ 47 w 94"/>
                <a:gd name="T7" fmla="*/ 32 h 160"/>
                <a:gd name="T8" fmla="*/ 32 w 94"/>
                <a:gd name="T9" fmla="*/ 50 h 160"/>
                <a:gd name="T10" fmla="*/ 32 w 94"/>
                <a:gd name="T11" fmla="*/ 68 h 160"/>
                <a:gd name="T12" fmla="*/ 32 w 94"/>
                <a:gd name="T13" fmla="*/ 92 h 160"/>
                <a:gd name="T14" fmla="*/ 32 w 94"/>
                <a:gd name="T15" fmla="*/ 114 h 160"/>
                <a:gd name="T16" fmla="*/ 47 w 94"/>
                <a:gd name="T17" fmla="*/ 129 h 160"/>
                <a:gd name="T18" fmla="*/ 63 w 94"/>
                <a:gd name="T19" fmla="*/ 113 h 160"/>
                <a:gd name="T20" fmla="*/ 94 w 94"/>
                <a:gd name="T21" fmla="*/ 113 h 160"/>
                <a:gd name="T22" fmla="*/ 81 w 94"/>
                <a:gd name="T23" fmla="*/ 147 h 160"/>
                <a:gd name="T24" fmla="*/ 47 w 94"/>
                <a:gd name="T25" fmla="*/ 160 h 160"/>
                <a:gd name="T26" fmla="*/ 6 w 94"/>
                <a:gd name="T27" fmla="*/ 138 h 160"/>
                <a:gd name="T28" fmla="*/ 0 w 94"/>
                <a:gd name="T29" fmla="*/ 106 h 160"/>
                <a:gd name="T30" fmla="*/ 0 w 94"/>
                <a:gd name="T31" fmla="*/ 55 h 160"/>
                <a:gd name="T32" fmla="*/ 6 w 94"/>
                <a:gd name="T33" fmla="*/ 23 h 160"/>
                <a:gd name="T34" fmla="*/ 47 w 94"/>
                <a:gd name="T35" fmla="*/ 0 h 160"/>
                <a:gd name="T36" fmla="*/ 94 w 94"/>
                <a:gd name="T37" fmla="*/ 49 h 160"/>
                <a:gd name="T38" fmla="*/ 94 w 94"/>
                <a:gd name="T39" fmla="*/ 92 h 160"/>
                <a:gd name="T40" fmla="*/ 32 w 94"/>
                <a:gd name="T41"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60">
                  <a:moveTo>
                    <a:pt x="32" y="68"/>
                  </a:moveTo>
                  <a:cubicBezTo>
                    <a:pt x="63" y="68"/>
                    <a:pt x="63" y="68"/>
                    <a:pt x="63" y="68"/>
                  </a:cubicBezTo>
                  <a:cubicBezTo>
                    <a:pt x="63" y="50"/>
                    <a:pt x="63" y="50"/>
                    <a:pt x="63" y="50"/>
                  </a:cubicBezTo>
                  <a:cubicBezTo>
                    <a:pt x="63" y="38"/>
                    <a:pt x="57" y="32"/>
                    <a:pt x="47" y="32"/>
                  </a:cubicBezTo>
                  <a:cubicBezTo>
                    <a:pt x="38" y="32"/>
                    <a:pt x="32" y="38"/>
                    <a:pt x="32" y="50"/>
                  </a:cubicBezTo>
                  <a:lnTo>
                    <a:pt x="32" y="68"/>
                  </a:lnTo>
                  <a:close/>
                  <a:moveTo>
                    <a:pt x="32" y="92"/>
                  </a:moveTo>
                  <a:cubicBezTo>
                    <a:pt x="32" y="114"/>
                    <a:pt x="32" y="114"/>
                    <a:pt x="32" y="114"/>
                  </a:cubicBezTo>
                  <a:cubicBezTo>
                    <a:pt x="32" y="123"/>
                    <a:pt x="38" y="129"/>
                    <a:pt x="47" y="129"/>
                  </a:cubicBezTo>
                  <a:cubicBezTo>
                    <a:pt x="59" y="129"/>
                    <a:pt x="62" y="120"/>
                    <a:pt x="63" y="113"/>
                  </a:cubicBezTo>
                  <a:cubicBezTo>
                    <a:pt x="94" y="113"/>
                    <a:pt x="94" y="113"/>
                    <a:pt x="94" y="113"/>
                  </a:cubicBezTo>
                  <a:cubicBezTo>
                    <a:pt x="94" y="126"/>
                    <a:pt x="89" y="138"/>
                    <a:pt x="81" y="147"/>
                  </a:cubicBezTo>
                  <a:cubicBezTo>
                    <a:pt x="73" y="155"/>
                    <a:pt x="62" y="160"/>
                    <a:pt x="47" y="160"/>
                  </a:cubicBezTo>
                  <a:cubicBezTo>
                    <a:pt x="28" y="160"/>
                    <a:pt x="14" y="151"/>
                    <a:pt x="6" y="138"/>
                  </a:cubicBezTo>
                  <a:cubicBezTo>
                    <a:pt x="2" y="130"/>
                    <a:pt x="0" y="119"/>
                    <a:pt x="0" y="106"/>
                  </a:cubicBezTo>
                  <a:cubicBezTo>
                    <a:pt x="0" y="55"/>
                    <a:pt x="0" y="55"/>
                    <a:pt x="0" y="55"/>
                  </a:cubicBezTo>
                  <a:cubicBezTo>
                    <a:pt x="0" y="42"/>
                    <a:pt x="2" y="31"/>
                    <a:pt x="6" y="23"/>
                  </a:cubicBezTo>
                  <a:cubicBezTo>
                    <a:pt x="14" y="9"/>
                    <a:pt x="28" y="0"/>
                    <a:pt x="47" y="0"/>
                  </a:cubicBezTo>
                  <a:cubicBezTo>
                    <a:pt x="76" y="0"/>
                    <a:pt x="94" y="22"/>
                    <a:pt x="94" y="49"/>
                  </a:cubicBezTo>
                  <a:cubicBezTo>
                    <a:pt x="94" y="92"/>
                    <a:pt x="94" y="92"/>
                    <a:pt x="94" y="92"/>
                  </a:cubicBezTo>
                  <a:lnTo>
                    <a:pt x="32"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4" name="Freeform 14"/>
            <p:cNvSpPr>
              <a:spLocks noEditPoints="1"/>
            </p:cNvSpPr>
            <p:nvPr userDrawn="1"/>
          </p:nvSpPr>
          <p:spPr bwMode="gray">
            <a:xfrm>
              <a:off x="-779463" y="1597025"/>
              <a:ext cx="352425" cy="827088"/>
            </a:xfrm>
            <a:custGeom>
              <a:avLst/>
              <a:gdLst>
                <a:gd name="T0" fmla="*/ 31 w 94"/>
                <a:gd name="T1" fmla="*/ 169 h 221"/>
                <a:gd name="T2" fmla="*/ 47 w 94"/>
                <a:gd name="T3" fmla="*/ 190 h 221"/>
                <a:gd name="T4" fmla="*/ 62 w 94"/>
                <a:gd name="T5" fmla="*/ 171 h 221"/>
                <a:gd name="T6" fmla="*/ 62 w 94"/>
                <a:gd name="T7" fmla="*/ 110 h 221"/>
                <a:gd name="T8" fmla="*/ 47 w 94"/>
                <a:gd name="T9" fmla="*/ 93 h 221"/>
                <a:gd name="T10" fmla="*/ 31 w 94"/>
                <a:gd name="T11" fmla="*/ 111 h 221"/>
                <a:gd name="T12" fmla="*/ 31 w 94"/>
                <a:gd name="T13" fmla="*/ 169 h 221"/>
                <a:gd name="T14" fmla="*/ 62 w 94"/>
                <a:gd name="T15" fmla="*/ 205 h 221"/>
                <a:gd name="T16" fmla="*/ 33 w 94"/>
                <a:gd name="T17" fmla="*/ 221 h 221"/>
                <a:gd name="T18" fmla="*/ 5 w 94"/>
                <a:gd name="T19" fmla="*/ 207 h 221"/>
                <a:gd name="T20" fmla="*/ 0 w 94"/>
                <a:gd name="T21" fmla="*/ 173 h 221"/>
                <a:gd name="T22" fmla="*/ 0 w 94"/>
                <a:gd name="T23" fmla="*/ 114 h 221"/>
                <a:gd name="T24" fmla="*/ 5 w 94"/>
                <a:gd name="T25" fmla="*/ 76 h 221"/>
                <a:gd name="T26" fmla="*/ 33 w 94"/>
                <a:gd name="T27" fmla="*/ 61 h 221"/>
                <a:gd name="T28" fmla="*/ 62 w 94"/>
                <a:gd name="T29" fmla="*/ 77 h 221"/>
                <a:gd name="T30" fmla="*/ 62 w 94"/>
                <a:gd name="T31" fmla="*/ 77 h 221"/>
                <a:gd name="T32" fmla="*/ 62 w 94"/>
                <a:gd name="T33" fmla="*/ 0 h 221"/>
                <a:gd name="T34" fmla="*/ 94 w 94"/>
                <a:gd name="T35" fmla="*/ 0 h 221"/>
                <a:gd name="T36" fmla="*/ 94 w 94"/>
                <a:gd name="T37" fmla="*/ 220 h 221"/>
                <a:gd name="T38" fmla="*/ 62 w 94"/>
                <a:gd name="T39" fmla="*/ 220 h 221"/>
                <a:gd name="T40" fmla="*/ 62 w 94"/>
                <a:gd name="T41" fmla="*/ 20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221">
                  <a:moveTo>
                    <a:pt x="31" y="169"/>
                  </a:moveTo>
                  <a:cubicBezTo>
                    <a:pt x="31" y="181"/>
                    <a:pt x="36" y="190"/>
                    <a:pt x="47" y="190"/>
                  </a:cubicBezTo>
                  <a:cubicBezTo>
                    <a:pt x="56" y="190"/>
                    <a:pt x="62" y="182"/>
                    <a:pt x="62" y="171"/>
                  </a:cubicBezTo>
                  <a:cubicBezTo>
                    <a:pt x="62" y="110"/>
                    <a:pt x="62" y="110"/>
                    <a:pt x="62" y="110"/>
                  </a:cubicBezTo>
                  <a:cubicBezTo>
                    <a:pt x="62" y="100"/>
                    <a:pt x="56" y="93"/>
                    <a:pt x="47" y="93"/>
                  </a:cubicBezTo>
                  <a:cubicBezTo>
                    <a:pt x="35" y="93"/>
                    <a:pt x="31" y="102"/>
                    <a:pt x="31" y="111"/>
                  </a:cubicBezTo>
                  <a:lnTo>
                    <a:pt x="31" y="169"/>
                  </a:lnTo>
                  <a:close/>
                  <a:moveTo>
                    <a:pt x="62" y="205"/>
                  </a:moveTo>
                  <a:cubicBezTo>
                    <a:pt x="54" y="214"/>
                    <a:pt x="48" y="221"/>
                    <a:pt x="33" y="221"/>
                  </a:cubicBezTo>
                  <a:cubicBezTo>
                    <a:pt x="20" y="221"/>
                    <a:pt x="11" y="217"/>
                    <a:pt x="5" y="207"/>
                  </a:cubicBezTo>
                  <a:cubicBezTo>
                    <a:pt x="1" y="200"/>
                    <a:pt x="0" y="190"/>
                    <a:pt x="0" y="173"/>
                  </a:cubicBezTo>
                  <a:cubicBezTo>
                    <a:pt x="0" y="114"/>
                    <a:pt x="0" y="114"/>
                    <a:pt x="0" y="114"/>
                  </a:cubicBezTo>
                  <a:cubicBezTo>
                    <a:pt x="0" y="91"/>
                    <a:pt x="1" y="82"/>
                    <a:pt x="5" y="76"/>
                  </a:cubicBezTo>
                  <a:cubicBezTo>
                    <a:pt x="10" y="67"/>
                    <a:pt x="18" y="61"/>
                    <a:pt x="33" y="61"/>
                  </a:cubicBezTo>
                  <a:cubicBezTo>
                    <a:pt x="45" y="61"/>
                    <a:pt x="55" y="67"/>
                    <a:pt x="62" y="77"/>
                  </a:cubicBezTo>
                  <a:cubicBezTo>
                    <a:pt x="62" y="77"/>
                    <a:pt x="62" y="77"/>
                    <a:pt x="62" y="77"/>
                  </a:cubicBezTo>
                  <a:cubicBezTo>
                    <a:pt x="62" y="0"/>
                    <a:pt x="62" y="0"/>
                    <a:pt x="62" y="0"/>
                  </a:cubicBezTo>
                  <a:cubicBezTo>
                    <a:pt x="94" y="0"/>
                    <a:pt x="94" y="0"/>
                    <a:pt x="94" y="0"/>
                  </a:cubicBezTo>
                  <a:cubicBezTo>
                    <a:pt x="94" y="220"/>
                    <a:pt x="94" y="220"/>
                    <a:pt x="94" y="220"/>
                  </a:cubicBezTo>
                  <a:cubicBezTo>
                    <a:pt x="62" y="220"/>
                    <a:pt x="62" y="220"/>
                    <a:pt x="62" y="220"/>
                  </a:cubicBezTo>
                  <a:lnTo>
                    <a:pt x="62"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5" name="Freeform 15"/>
            <p:cNvSpPr>
              <a:spLocks noEditPoints="1"/>
            </p:cNvSpPr>
            <p:nvPr userDrawn="1"/>
          </p:nvSpPr>
          <p:spPr bwMode="gray">
            <a:xfrm>
              <a:off x="-404813" y="1597025"/>
              <a:ext cx="104775" cy="104775"/>
            </a:xfrm>
            <a:custGeom>
              <a:avLst/>
              <a:gdLst>
                <a:gd name="T0" fmla="*/ 0 w 28"/>
                <a:gd name="T1" fmla="*/ 14 h 28"/>
                <a:gd name="T2" fmla="*/ 14 w 28"/>
                <a:gd name="T3" fmla="*/ 28 h 28"/>
                <a:gd name="T4" fmla="*/ 28 w 28"/>
                <a:gd name="T5" fmla="*/ 14 h 28"/>
                <a:gd name="T6" fmla="*/ 14 w 28"/>
                <a:gd name="T7" fmla="*/ 0 h 28"/>
                <a:gd name="T8" fmla="*/ 0 w 28"/>
                <a:gd name="T9" fmla="*/ 14 h 28"/>
                <a:gd name="T10" fmla="*/ 25 w 28"/>
                <a:gd name="T11" fmla="*/ 14 h 28"/>
                <a:gd name="T12" fmla="*/ 14 w 28"/>
                <a:gd name="T13" fmla="*/ 26 h 28"/>
                <a:gd name="T14" fmla="*/ 2 w 28"/>
                <a:gd name="T15" fmla="*/ 14 h 28"/>
                <a:gd name="T16" fmla="*/ 14 w 28"/>
                <a:gd name="T17" fmla="*/ 2 h 28"/>
                <a:gd name="T18" fmla="*/ 25 w 28"/>
                <a:gd name="T19" fmla="*/ 14 h 28"/>
                <a:gd name="T20" fmla="*/ 8 w 28"/>
                <a:gd name="T21" fmla="*/ 22 h 28"/>
                <a:gd name="T22" fmla="*/ 11 w 28"/>
                <a:gd name="T23" fmla="*/ 22 h 28"/>
                <a:gd name="T24" fmla="*/ 11 w 28"/>
                <a:gd name="T25" fmla="*/ 15 h 28"/>
                <a:gd name="T26" fmla="*/ 13 w 28"/>
                <a:gd name="T27" fmla="*/ 15 h 28"/>
                <a:gd name="T28" fmla="*/ 18 w 28"/>
                <a:gd name="T29" fmla="*/ 22 h 28"/>
                <a:gd name="T30" fmla="*/ 21 w 28"/>
                <a:gd name="T31" fmla="*/ 22 h 28"/>
                <a:gd name="T32" fmla="*/ 16 w 28"/>
                <a:gd name="T33" fmla="*/ 15 h 28"/>
                <a:gd name="T34" fmla="*/ 20 w 28"/>
                <a:gd name="T35" fmla="*/ 10 h 28"/>
                <a:gd name="T36" fmla="*/ 15 w 28"/>
                <a:gd name="T37" fmla="*/ 6 h 28"/>
                <a:gd name="T38" fmla="*/ 8 w 28"/>
                <a:gd name="T39" fmla="*/ 6 h 28"/>
                <a:gd name="T40" fmla="*/ 8 w 28"/>
                <a:gd name="T41" fmla="*/ 22 h 28"/>
                <a:gd name="T42" fmla="*/ 11 w 28"/>
                <a:gd name="T43" fmla="*/ 8 h 28"/>
                <a:gd name="T44" fmla="*/ 15 w 28"/>
                <a:gd name="T45" fmla="*/ 8 h 28"/>
                <a:gd name="T46" fmla="*/ 18 w 28"/>
                <a:gd name="T47" fmla="*/ 10 h 28"/>
                <a:gd name="T48" fmla="*/ 14 w 28"/>
                <a:gd name="T49" fmla="*/ 13 h 28"/>
                <a:gd name="T50" fmla="*/ 11 w 28"/>
                <a:gd name="T51" fmla="*/ 13 h 28"/>
                <a:gd name="T52" fmla="*/ 11 w 28"/>
                <a:gd name="T53"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28">
                  <a:moveTo>
                    <a:pt x="0" y="14"/>
                  </a:moveTo>
                  <a:cubicBezTo>
                    <a:pt x="0" y="22"/>
                    <a:pt x="6" y="28"/>
                    <a:pt x="14" y="28"/>
                  </a:cubicBezTo>
                  <a:cubicBezTo>
                    <a:pt x="22" y="28"/>
                    <a:pt x="28" y="22"/>
                    <a:pt x="28" y="14"/>
                  </a:cubicBezTo>
                  <a:cubicBezTo>
                    <a:pt x="28" y="6"/>
                    <a:pt x="22" y="0"/>
                    <a:pt x="14" y="0"/>
                  </a:cubicBezTo>
                  <a:cubicBezTo>
                    <a:pt x="6" y="0"/>
                    <a:pt x="0" y="6"/>
                    <a:pt x="0" y="14"/>
                  </a:cubicBezTo>
                  <a:moveTo>
                    <a:pt x="25" y="14"/>
                  </a:moveTo>
                  <a:cubicBezTo>
                    <a:pt x="25" y="20"/>
                    <a:pt x="20" y="26"/>
                    <a:pt x="14" y="26"/>
                  </a:cubicBezTo>
                  <a:cubicBezTo>
                    <a:pt x="7" y="26"/>
                    <a:pt x="2" y="20"/>
                    <a:pt x="2" y="14"/>
                  </a:cubicBezTo>
                  <a:cubicBezTo>
                    <a:pt x="2" y="8"/>
                    <a:pt x="7" y="2"/>
                    <a:pt x="14" y="2"/>
                  </a:cubicBezTo>
                  <a:cubicBezTo>
                    <a:pt x="20" y="2"/>
                    <a:pt x="25" y="8"/>
                    <a:pt x="25" y="14"/>
                  </a:cubicBezTo>
                  <a:moveTo>
                    <a:pt x="8" y="22"/>
                  </a:moveTo>
                  <a:cubicBezTo>
                    <a:pt x="11" y="22"/>
                    <a:pt x="11" y="22"/>
                    <a:pt x="11" y="22"/>
                  </a:cubicBezTo>
                  <a:cubicBezTo>
                    <a:pt x="11" y="15"/>
                    <a:pt x="11" y="15"/>
                    <a:pt x="11" y="15"/>
                  </a:cubicBezTo>
                  <a:cubicBezTo>
                    <a:pt x="13" y="15"/>
                    <a:pt x="13" y="15"/>
                    <a:pt x="13" y="15"/>
                  </a:cubicBezTo>
                  <a:cubicBezTo>
                    <a:pt x="18" y="22"/>
                    <a:pt x="18" y="22"/>
                    <a:pt x="18" y="22"/>
                  </a:cubicBezTo>
                  <a:cubicBezTo>
                    <a:pt x="21" y="22"/>
                    <a:pt x="21" y="22"/>
                    <a:pt x="21" y="22"/>
                  </a:cubicBezTo>
                  <a:cubicBezTo>
                    <a:pt x="16" y="15"/>
                    <a:pt x="16" y="15"/>
                    <a:pt x="16" y="15"/>
                  </a:cubicBezTo>
                  <a:cubicBezTo>
                    <a:pt x="18" y="15"/>
                    <a:pt x="20" y="14"/>
                    <a:pt x="20" y="10"/>
                  </a:cubicBezTo>
                  <a:cubicBezTo>
                    <a:pt x="20" y="7"/>
                    <a:pt x="19" y="6"/>
                    <a:pt x="15" y="6"/>
                  </a:cubicBezTo>
                  <a:cubicBezTo>
                    <a:pt x="8" y="6"/>
                    <a:pt x="8" y="6"/>
                    <a:pt x="8" y="6"/>
                  </a:cubicBezTo>
                  <a:lnTo>
                    <a:pt x="8" y="22"/>
                  </a:lnTo>
                  <a:close/>
                  <a:moveTo>
                    <a:pt x="11" y="8"/>
                  </a:moveTo>
                  <a:cubicBezTo>
                    <a:pt x="15" y="8"/>
                    <a:pt x="15" y="8"/>
                    <a:pt x="15" y="8"/>
                  </a:cubicBezTo>
                  <a:cubicBezTo>
                    <a:pt x="17" y="8"/>
                    <a:pt x="18" y="9"/>
                    <a:pt x="18" y="10"/>
                  </a:cubicBezTo>
                  <a:cubicBezTo>
                    <a:pt x="18" y="12"/>
                    <a:pt x="17" y="13"/>
                    <a:pt x="14" y="13"/>
                  </a:cubicBezTo>
                  <a:cubicBezTo>
                    <a:pt x="11" y="13"/>
                    <a:pt x="11" y="13"/>
                    <a:pt x="11" y="13"/>
                  </a:cubicBezTo>
                  <a:lnTo>
                    <a:pt x="1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46" name="TextBox 45"/>
          <p:cNvSpPr txBox="1"/>
          <p:nvPr userDrawn="1"/>
        </p:nvSpPr>
        <p:spPr bwMode="gray">
          <a:xfrm>
            <a:off x="579316" y="6430510"/>
            <a:ext cx="5181600" cy="215444"/>
          </a:xfrm>
          <a:prstGeom prst="rect">
            <a:avLst/>
          </a:prstGeom>
          <a:noFill/>
        </p:spPr>
        <p:txBody>
          <a:bodyPr wrap="square" rtlCol="0">
            <a:spAutoFit/>
          </a:bodyPr>
          <a:lstStyle/>
          <a:p>
            <a:r>
              <a:rPr lang="en-US" sz="800" kern="1200" dirty="0">
                <a:solidFill>
                  <a:schemeClr val="bg1">
                    <a:lumMod val="65000"/>
                  </a:schemeClr>
                </a:solidFill>
                <a:latin typeface="+mn-lt"/>
                <a:ea typeface="+mn-ea"/>
                <a:cs typeface="+mn-cs"/>
              </a:rPr>
              <a:t>© 2015 Riverbed Technology. All rights reserved. </a:t>
            </a:r>
          </a:p>
        </p:txBody>
      </p:sp>
      <p:sp>
        <p:nvSpPr>
          <p:cNvPr id="47" name="TextBox 46"/>
          <p:cNvSpPr txBox="1"/>
          <p:nvPr userDrawn="1"/>
        </p:nvSpPr>
        <p:spPr bwMode="gray">
          <a:xfrm>
            <a:off x="11473906" y="6411514"/>
            <a:ext cx="533400" cy="246221"/>
          </a:xfrm>
          <a:prstGeom prst="rect">
            <a:avLst/>
          </a:prstGeom>
        </p:spPr>
        <p:txBody>
          <a:bodyPr vert="horz" lIns="91440" tIns="45720" rIns="91440" bIns="45720" rtlCol="0" anchor="ctr"/>
          <a:lstStyle>
            <a:defPPr>
              <a:defRPr lang="en-US"/>
            </a:defPPr>
            <a:lvl1pPr algn="r">
              <a:defRPr sz="1000">
                <a:solidFill>
                  <a:schemeClr val="bg1">
                    <a:lumMod val="65000"/>
                  </a:schemeClr>
                </a:solidFill>
              </a:defRPr>
            </a:lvl1pPr>
          </a:lstStyle>
          <a:p>
            <a:pPr lvl="0" algn="ctr"/>
            <a:fld id="{6CEAD3D8-D23F-4538-8D00-88F87B5128D3}" type="slidenum">
              <a:rPr lang="en-US" sz="800" smtClean="0"/>
              <a:pPr lvl="0" algn="ctr"/>
              <a:t>‹#›</a:t>
            </a:fld>
            <a:endParaRPr lang="en-US" sz="800" dirty="0"/>
          </a:p>
        </p:txBody>
      </p:sp>
      <p:sp>
        <p:nvSpPr>
          <p:cNvPr id="28" name="Rectangle 27"/>
          <p:cNvSpPr/>
          <p:nvPr userDrawn="1"/>
        </p:nvSpPr>
        <p:spPr bwMode="gray">
          <a:xfrm>
            <a:off x="1827212" y="1473926"/>
            <a:ext cx="10361613" cy="48798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Freeform 6"/>
          <p:cNvSpPr>
            <a:spLocks/>
          </p:cNvSpPr>
          <p:nvPr userDrawn="1"/>
        </p:nvSpPr>
        <p:spPr bwMode="gray">
          <a:xfrm>
            <a:off x="6934049" y="1473926"/>
            <a:ext cx="5249533" cy="4879848"/>
          </a:xfrm>
          <a:custGeom>
            <a:avLst/>
            <a:gdLst>
              <a:gd name="T0" fmla="*/ 1653 w 1653"/>
              <a:gd name="T1" fmla="*/ 0 h 1537"/>
              <a:gd name="T2" fmla="*/ 1653 w 1653"/>
              <a:gd name="T3" fmla="*/ 1537 h 1537"/>
              <a:gd name="T4" fmla="*/ 1116 w 1653"/>
              <a:gd name="T5" fmla="*/ 1537 h 1537"/>
              <a:gd name="T6" fmla="*/ 0 w 1653"/>
              <a:gd name="T7" fmla="*/ 0 h 1537"/>
              <a:gd name="T8" fmla="*/ 1653 w 1653"/>
              <a:gd name="T9" fmla="*/ 0 h 1537"/>
            </a:gdLst>
            <a:ahLst/>
            <a:cxnLst>
              <a:cxn ang="0">
                <a:pos x="T0" y="T1"/>
              </a:cxn>
              <a:cxn ang="0">
                <a:pos x="T2" y="T3"/>
              </a:cxn>
              <a:cxn ang="0">
                <a:pos x="T4" y="T5"/>
              </a:cxn>
              <a:cxn ang="0">
                <a:pos x="T6" y="T7"/>
              </a:cxn>
              <a:cxn ang="0">
                <a:pos x="T8" y="T9"/>
              </a:cxn>
            </a:cxnLst>
            <a:rect l="0" t="0" r="r" b="b"/>
            <a:pathLst>
              <a:path w="1653" h="1537">
                <a:moveTo>
                  <a:pt x="1653" y="0"/>
                </a:moveTo>
                <a:cubicBezTo>
                  <a:pt x="1653" y="1537"/>
                  <a:pt x="1653" y="1537"/>
                  <a:pt x="1653" y="1537"/>
                </a:cubicBezTo>
                <a:cubicBezTo>
                  <a:pt x="1116" y="1537"/>
                  <a:pt x="1116" y="1537"/>
                  <a:pt x="1116" y="1537"/>
                </a:cubicBezTo>
                <a:cubicBezTo>
                  <a:pt x="929" y="905"/>
                  <a:pt x="530" y="365"/>
                  <a:pt x="0" y="0"/>
                </a:cubicBezTo>
                <a:lnTo>
                  <a:pt x="1653" y="0"/>
                </a:lnTo>
                <a:close/>
              </a:path>
            </a:pathLst>
          </a:custGeom>
          <a:solidFill>
            <a:srgbClr val="399CD9"/>
          </a:solidFill>
          <a:ln>
            <a:noFill/>
          </a:ln>
        </p:spPr>
        <p:txBody>
          <a:bodyPr vert="horz" wrap="square" lIns="91440" tIns="45720" rIns="91440" bIns="45720" numCol="1" anchor="t" anchorCtr="0" compatLnSpc="1">
            <a:prstTxWarp prst="textNoShape">
              <a:avLst/>
            </a:prstTxWarp>
          </a:bodyPr>
          <a:lstStyle/>
          <a:p>
            <a:pPr lvl="0"/>
            <a:endParaRPr lang="en-US" sz="1800"/>
          </a:p>
        </p:txBody>
      </p:sp>
      <p:sp>
        <p:nvSpPr>
          <p:cNvPr id="30" name="Freeform 9"/>
          <p:cNvSpPr>
            <a:spLocks/>
          </p:cNvSpPr>
          <p:nvPr userDrawn="1"/>
        </p:nvSpPr>
        <p:spPr bwMode="gray">
          <a:xfrm>
            <a:off x="1820287" y="4089089"/>
            <a:ext cx="4076181" cy="2264693"/>
          </a:xfrm>
          <a:custGeom>
            <a:avLst/>
            <a:gdLst>
              <a:gd name="T0" fmla="*/ 1275 w 1275"/>
              <a:gd name="T1" fmla="*/ 703 h 703"/>
              <a:gd name="T2" fmla="*/ 0 w 1275"/>
              <a:gd name="T3" fmla="*/ 703 h 703"/>
              <a:gd name="T4" fmla="*/ 0 w 1275"/>
              <a:gd name="T5" fmla="*/ 0 h 703"/>
              <a:gd name="T6" fmla="*/ 39 w 1275"/>
              <a:gd name="T7" fmla="*/ 0 h 703"/>
              <a:gd name="T8" fmla="*/ 1275 w 1275"/>
              <a:gd name="T9" fmla="*/ 703 h 703"/>
            </a:gdLst>
            <a:ahLst/>
            <a:cxnLst>
              <a:cxn ang="0">
                <a:pos x="T0" y="T1"/>
              </a:cxn>
              <a:cxn ang="0">
                <a:pos x="T2" y="T3"/>
              </a:cxn>
              <a:cxn ang="0">
                <a:pos x="T4" y="T5"/>
              </a:cxn>
              <a:cxn ang="0">
                <a:pos x="T6" y="T7"/>
              </a:cxn>
              <a:cxn ang="0">
                <a:pos x="T8" y="T9"/>
              </a:cxn>
            </a:cxnLst>
            <a:rect l="0" t="0" r="r" b="b"/>
            <a:pathLst>
              <a:path w="1275" h="703">
                <a:moveTo>
                  <a:pt x="1275" y="703"/>
                </a:moveTo>
                <a:cubicBezTo>
                  <a:pt x="0" y="703"/>
                  <a:pt x="0" y="703"/>
                  <a:pt x="0" y="703"/>
                </a:cubicBezTo>
                <a:cubicBezTo>
                  <a:pt x="0" y="0"/>
                  <a:pt x="0" y="0"/>
                  <a:pt x="0" y="0"/>
                </a:cubicBezTo>
                <a:cubicBezTo>
                  <a:pt x="39" y="0"/>
                  <a:pt x="39" y="0"/>
                  <a:pt x="39" y="0"/>
                </a:cubicBezTo>
                <a:cubicBezTo>
                  <a:pt x="560" y="13"/>
                  <a:pt x="1015" y="290"/>
                  <a:pt x="1275" y="703"/>
                </a:cubicBezTo>
                <a:close/>
              </a:path>
            </a:pathLst>
          </a:custGeom>
          <a:solidFill>
            <a:srgbClr val="5BADDF"/>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2" name="Rectangle 1"/>
          <p:cNvSpPr/>
          <p:nvPr userDrawn="1"/>
        </p:nvSpPr>
        <p:spPr bwMode="gray">
          <a:xfrm>
            <a:off x="5" y="1473926"/>
            <a:ext cx="1827213" cy="4879848"/>
          </a:xfrm>
          <a:prstGeom prst="rect">
            <a:avLst/>
          </a:prstGeom>
          <a:solidFill>
            <a:srgbClr val="607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Freeform 7"/>
          <p:cNvSpPr>
            <a:spLocks/>
          </p:cNvSpPr>
          <p:nvPr userDrawn="1"/>
        </p:nvSpPr>
        <p:spPr bwMode="gray">
          <a:xfrm>
            <a:off x="0" y="1473936"/>
            <a:ext cx="1828801" cy="2615153"/>
          </a:xfrm>
          <a:custGeom>
            <a:avLst/>
            <a:gdLst>
              <a:gd name="T0" fmla="*/ 575 w 575"/>
              <a:gd name="T1" fmla="*/ 0 h 836"/>
              <a:gd name="T2" fmla="*/ 575 w 575"/>
              <a:gd name="T3" fmla="*/ 836 h 836"/>
              <a:gd name="T4" fmla="*/ 541 w 575"/>
              <a:gd name="T5" fmla="*/ 836 h 836"/>
              <a:gd name="T6" fmla="*/ 0 w 575"/>
              <a:gd name="T7" fmla="*/ 704 h 836"/>
              <a:gd name="T8" fmla="*/ 0 w 575"/>
              <a:gd name="T9" fmla="*/ 0 h 836"/>
              <a:gd name="T10" fmla="*/ 575 w 575"/>
              <a:gd name="T11" fmla="*/ 0 h 836"/>
            </a:gdLst>
            <a:ahLst/>
            <a:cxnLst>
              <a:cxn ang="0">
                <a:pos x="T0" y="T1"/>
              </a:cxn>
              <a:cxn ang="0">
                <a:pos x="T2" y="T3"/>
              </a:cxn>
              <a:cxn ang="0">
                <a:pos x="T4" y="T5"/>
              </a:cxn>
              <a:cxn ang="0">
                <a:pos x="T6" y="T7"/>
              </a:cxn>
              <a:cxn ang="0">
                <a:pos x="T8" y="T9"/>
              </a:cxn>
              <a:cxn ang="0">
                <a:pos x="T10" y="T11"/>
              </a:cxn>
            </a:cxnLst>
            <a:rect l="0" t="0" r="r" b="b"/>
            <a:pathLst>
              <a:path w="575" h="836">
                <a:moveTo>
                  <a:pt x="575" y="0"/>
                </a:moveTo>
                <a:cubicBezTo>
                  <a:pt x="575" y="836"/>
                  <a:pt x="575" y="836"/>
                  <a:pt x="575" y="836"/>
                </a:cubicBezTo>
                <a:cubicBezTo>
                  <a:pt x="541" y="836"/>
                  <a:pt x="541" y="836"/>
                  <a:pt x="541" y="836"/>
                </a:cubicBezTo>
                <a:cubicBezTo>
                  <a:pt x="348" y="831"/>
                  <a:pt x="164" y="784"/>
                  <a:pt x="0" y="704"/>
                </a:cubicBezTo>
                <a:cubicBezTo>
                  <a:pt x="0" y="0"/>
                  <a:pt x="0" y="0"/>
                  <a:pt x="0" y="0"/>
                </a:cubicBezTo>
                <a:lnTo>
                  <a:pt x="575" y="0"/>
                </a:lnTo>
                <a:close/>
              </a:path>
            </a:pathLst>
          </a:custGeom>
          <a:solidFill>
            <a:srgbClr val="586A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Title Placeholder 1"/>
          <p:cNvSpPr>
            <a:spLocks noGrp="1"/>
          </p:cNvSpPr>
          <p:nvPr>
            <p:ph type="title"/>
          </p:nvPr>
        </p:nvSpPr>
        <p:spPr bwMode="gray">
          <a:xfrm>
            <a:off x="553276" y="36014"/>
            <a:ext cx="10960508" cy="1143000"/>
          </a:xfrm>
          <a:prstGeom prst="rect">
            <a:avLst/>
          </a:prstGeom>
        </p:spPr>
        <p:txBody>
          <a:bodyPr vert="horz" lIns="91440" tIns="45720" rIns="91440" bIns="45720" rtlCol="0" anchor="b" anchorCtr="0">
            <a:noAutofit/>
          </a:bodyPr>
          <a:lstStyle/>
          <a:p>
            <a:endParaRPr lang="en-US" dirty="0"/>
          </a:p>
        </p:txBody>
      </p:sp>
      <p:sp>
        <p:nvSpPr>
          <p:cNvPr id="7" name="Text Placeholder 2"/>
          <p:cNvSpPr>
            <a:spLocks noGrp="1"/>
          </p:cNvSpPr>
          <p:nvPr>
            <p:ph type="body" idx="1" hasCustomPrompt="1"/>
          </p:nvPr>
        </p:nvSpPr>
        <p:spPr bwMode="gray">
          <a:xfrm>
            <a:off x="677791" y="1939546"/>
            <a:ext cx="580904" cy="498854"/>
          </a:xfrm>
          <a:blipFill>
            <a:blip r:embed="rId2" cstate="email">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3600" b="0">
                <a:solidFill>
                  <a:schemeClr val="accent5"/>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 </a:t>
            </a:r>
          </a:p>
        </p:txBody>
      </p:sp>
      <p:sp>
        <p:nvSpPr>
          <p:cNvPr id="8" name="Text Placeholder 2"/>
          <p:cNvSpPr>
            <a:spLocks noGrp="1"/>
          </p:cNvSpPr>
          <p:nvPr>
            <p:ph type="body" idx="10" hasCustomPrompt="1"/>
          </p:nvPr>
        </p:nvSpPr>
        <p:spPr bwMode="gray">
          <a:xfrm>
            <a:off x="677791" y="2777746"/>
            <a:ext cx="580904" cy="498854"/>
          </a:xfrm>
          <a:blipFill>
            <a:blip r:embed="rId2" cstate="email">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3600" b="0">
                <a:solidFill>
                  <a:schemeClr val="accent5"/>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 </a:t>
            </a:r>
          </a:p>
        </p:txBody>
      </p:sp>
      <p:sp>
        <p:nvSpPr>
          <p:cNvPr id="10" name="Text Placeholder 2"/>
          <p:cNvSpPr>
            <a:spLocks noGrp="1"/>
          </p:cNvSpPr>
          <p:nvPr>
            <p:ph type="body" idx="11" hasCustomPrompt="1"/>
          </p:nvPr>
        </p:nvSpPr>
        <p:spPr bwMode="gray">
          <a:xfrm>
            <a:off x="677791" y="4454146"/>
            <a:ext cx="580904" cy="498854"/>
          </a:xfrm>
          <a:blipFill>
            <a:blip r:embed="rId2" cstate="email">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3600" b="0">
                <a:solidFill>
                  <a:schemeClr val="accent5"/>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 </a:t>
            </a:r>
          </a:p>
        </p:txBody>
      </p:sp>
      <p:sp>
        <p:nvSpPr>
          <p:cNvPr id="14" name="Text Placeholder 2"/>
          <p:cNvSpPr>
            <a:spLocks noGrp="1"/>
          </p:cNvSpPr>
          <p:nvPr>
            <p:ph type="body" idx="15"/>
          </p:nvPr>
        </p:nvSpPr>
        <p:spPr bwMode="gray">
          <a:xfrm>
            <a:off x="2081464" y="1828800"/>
            <a:ext cx="9198245" cy="685800"/>
          </a:xfrm>
        </p:spPr>
        <p:txBody>
          <a:bodyPr anchor="ctr">
            <a:noAutofit/>
          </a:bodyPr>
          <a:lstStyle>
            <a:lvl1pPr marL="0" indent="0">
              <a:buNone/>
              <a:defRPr sz="2801" b="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Click to edit Master text styles</a:t>
            </a:r>
          </a:p>
        </p:txBody>
      </p:sp>
      <p:sp>
        <p:nvSpPr>
          <p:cNvPr id="29" name="Text Placeholder 2"/>
          <p:cNvSpPr>
            <a:spLocks noGrp="1"/>
          </p:cNvSpPr>
          <p:nvPr>
            <p:ph type="body" idx="18" hasCustomPrompt="1"/>
          </p:nvPr>
        </p:nvSpPr>
        <p:spPr bwMode="gray">
          <a:xfrm>
            <a:off x="677791" y="5292346"/>
            <a:ext cx="580904" cy="498854"/>
          </a:xfrm>
          <a:blipFill>
            <a:blip r:embed="rId2" cstate="email">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3600" b="0">
                <a:solidFill>
                  <a:schemeClr val="accent5"/>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 </a:t>
            </a:r>
          </a:p>
        </p:txBody>
      </p:sp>
      <p:sp>
        <p:nvSpPr>
          <p:cNvPr id="31" name="Text Placeholder 2"/>
          <p:cNvSpPr>
            <a:spLocks noGrp="1"/>
          </p:cNvSpPr>
          <p:nvPr>
            <p:ph type="body" idx="19" hasCustomPrompt="1"/>
          </p:nvPr>
        </p:nvSpPr>
        <p:spPr bwMode="gray">
          <a:xfrm>
            <a:off x="677791" y="3615946"/>
            <a:ext cx="580904" cy="498854"/>
          </a:xfrm>
          <a:blipFill>
            <a:blip r:embed="rId2" cstate="email">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3600" b="0">
                <a:solidFill>
                  <a:schemeClr val="accent5"/>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 </a:t>
            </a:r>
          </a:p>
        </p:txBody>
      </p:sp>
      <p:sp>
        <p:nvSpPr>
          <p:cNvPr id="4" name="Text Placeholder 3"/>
          <p:cNvSpPr>
            <a:spLocks noGrp="1"/>
          </p:cNvSpPr>
          <p:nvPr>
            <p:ph type="body" sz="quarter" idx="20"/>
          </p:nvPr>
        </p:nvSpPr>
        <p:spPr>
          <a:xfrm>
            <a:off x="2055813" y="2667000"/>
            <a:ext cx="9198864" cy="685800"/>
          </a:xfrm>
        </p:spPr>
        <p:txBody>
          <a:bodyPr anchor="ctr"/>
          <a:lstStyle>
            <a:lvl1pPr marL="0" indent="0">
              <a:buNone/>
              <a:defRPr>
                <a:solidFill>
                  <a:schemeClr val="bg1"/>
                </a:solidFill>
              </a:defRPr>
            </a:lvl1pPr>
          </a:lstStyle>
          <a:p>
            <a:pPr lvl="0"/>
            <a:r>
              <a:rPr lang="en-US" dirty="0"/>
              <a:t>Click to edit Master text styles</a:t>
            </a:r>
          </a:p>
        </p:txBody>
      </p:sp>
      <p:sp>
        <p:nvSpPr>
          <p:cNvPr id="11" name="Text Placeholder 10"/>
          <p:cNvSpPr>
            <a:spLocks noGrp="1"/>
          </p:cNvSpPr>
          <p:nvPr>
            <p:ph type="body" sz="quarter" idx="21"/>
          </p:nvPr>
        </p:nvSpPr>
        <p:spPr>
          <a:xfrm>
            <a:off x="2055813" y="3505200"/>
            <a:ext cx="9198864" cy="685800"/>
          </a:xfrm>
        </p:spPr>
        <p:txBody>
          <a:bodyPr anchor="ctr"/>
          <a:lstStyle>
            <a:lvl1pPr marL="0" indent="0">
              <a:buNone/>
              <a:defRPr>
                <a:solidFill>
                  <a:srgbClr val="FFFFFF"/>
                </a:solidFill>
              </a:defRPr>
            </a:lvl1pPr>
            <a:lvl2pPr marL="225445" indent="0">
              <a:buNone/>
              <a:defRPr>
                <a:solidFill>
                  <a:srgbClr val="FFFFFF"/>
                </a:solidFill>
              </a:defRPr>
            </a:lvl2pPr>
            <a:lvl3pPr marL="460412" indent="0">
              <a:buNone/>
              <a:defRPr>
                <a:solidFill>
                  <a:srgbClr val="FFFFFF"/>
                </a:solidFill>
              </a:defRPr>
            </a:lvl3pPr>
            <a:lvl4pPr marL="628700" indent="0">
              <a:buNone/>
              <a:defRPr>
                <a:solidFill>
                  <a:srgbClr val="FFFFFF"/>
                </a:solidFill>
              </a:defRPr>
            </a:lvl4pPr>
            <a:lvl5pPr marL="855732" indent="0">
              <a:buNone/>
              <a:defRPr>
                <a:solidFill>
                  <a:srgbClr val="FFFFFF"/>
                </a:solidFill>
              </a:defRPr>
            </a:lvl5pPr>
          </a:lstStyle>
          <a:p>
            <a:pPr lvl="0"/>
            <a:r>
              <a:rPr lang="en-US" dirty="0"/>
              <a:t>Click to edit Master text styles</a:t>
            </a:r>
          </a:p>
        </p:txBody>
      </p:sp>
      <p:sp>
        <p:nvSpPr>
          <p:cNvPr id="13" name="Text Placeholder 12"/>
          <p:cNvSpPr>
            <a:spLocks noGrp="1"/>
          </p:cNvSpPr>
          <p:nvPr>
            <p:ph type="body" sz="quarter" idx="22"/>
          </p:nvPr>
        </p:nvSpPr>
        <p:spPr>
          <a:xfrm>
            <a:off x="2055813" y="4343400"/>
            <a:ext cx="9198864" cy="685800"/>
          </a:xfrm>
        </p:spPr>
        <p:txBody>
          <a:bodyPr anchor="ctr"/>
          <a:lstStyle>
            <a:lvl1pPr marL="0" indent="0">
              <a:buNone/>
              <a:defRPr>
                <a:solidFill>
                  <a:srgbClr val="FFFFFF"/>
                </a:solidFill>
              </a:defRPr>
            </a:lvl1pPr>
            <a:lvl2pPr marL="225445" indent="0">
              <a:buNone/>
              <a:defRPr>
                <a:solidFill>
                  <a:srgbClr val="FFFFFF"/>
                </a:solidFill>
              </a:defRPr>
            </a:lvl2pPr>
            <a:lvl3pPr marL="460412" indent="0">
              <a:buNone/>
              <a:defRPr>
                <a:solidFill>
                  <a:srgbClr val="FFFFFF"/>
                </a:solidFill>
              </a:defRPr>
            </a:lvl3pPr>
            <a:lvl4pPr marL="628700" indent="0">
              <a:buNone/>
              <a:defRPr>
                <a:solidFill>
                  <a:srgbClr val="FFFFFF"/>
                </a:solidFill>
              </a:defRPr>
            </a:lvl4pPr>
            <a:lvl5pPr marL="855732" indent="0">
              <a:buNone/>
              <a:defRPr>
                <a:solidFill>
                  <a:srgbClr val="FFFFFF"/>
                </a:solidFill>
              </a:defRPr>
            </a:lvl5pPr>
          </a:lstStyle>
          <a:p>
            <a:pPr lvl="0"/>
            <a:r>
              <a:rPr lang="en-US" dirty="0"/>
              <a:t>Click to edit Master text styles</a:t>
            </a:r>
          </a:p>
        </p:txBody>
      </p:sp>
      <p:sp>
        <p:nvSpPr>
          <p:cNvPr id="19" name="Text Placeholder 18"/>
          <p:cNvSpPr>
            <a:spLocks noGrp="1"/>
          </p:cNvSpPr>
          <p:nvPr>
            <p:ph type="body" sz="quarter" idx="23"/>
          </p:nvPr>
        </p:nvSpPr>
        <p:spPr>
          <a:xfrm>
            <a:off x="2055813" y="5181600"/>
            <a:ext cx="9198864" cy="685800"/>
          </a:xfrm>
        </p:spPr>
        <p:txBody>
          <a:bodyPr anchor="ctr"/>
          <a:lstStyle>
            <a:lvl1pPr marL="0" indent="0">
              <a:buNone/>
              <a:defRPr>
                <a:solidFill>
                  <a:srgbClr val="FFFFFF"/>
                </a:solidFill>
              </a:defRPr>
            </a:lvl1pPr>
            <a:lvl2pPr marL="225445" indent="0">
              <a:buNone/>
              <a:defRPr>
                <a:solidFill>
                  <a:srgbClr val="FFFFFF"/>
                </a:solidFill>
              </a:defRPr>
            </a:lvl2pPr>
            <a:lvl3pPr marL="460412" indent="0">
              <a:buNone/>
              <a:defRPr>
                <a:solidFill>
                  <a:srgbClr val="FFFFFF"/>
                </a:solidFill>
              </a:defRPr>
            </a:lvl3pPr>
            <a:lvl4pPr marL="628700" indent="0">
              <a:buNone/>
              <a:defRPr>
                <a:solidFill>
                  <a:srgbClr val="FFFFFF"/>
                </a:solidFill>
              </a:defRPr>
            </a:lvl4pPr>
            <a:lvl5pPr marL="855732" indent="0">
              <a:buNone/>
              <a:defRPr>
                <a:solidFill>
                  <a:srgbClr val="FFFFFF"/>
                </a:solidFill>
              </a:defRPr>
            </a:lvl5pPr>
          </a:lstStyle>
          <a:p>
            <a:pPr lvl="0"/>
            <a:r>
              <a:rPr lang="en-US" dirty="0"/>
              <a:t>Click to edit Master text styles</a:t>
            </a:r>
          </a:p>
        </p:txBody>
      </p:sp>
    </p:spTree>
    <p:extLst>
      <p:ext uri="{BB962C8B-B14F-4D97-AF65-F5344CB8AC3E}">
        <p14:creationId xmlns:p14="http://schemas.microsoft.com/office/powerpoint/2010/main" val="11186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5" name="Rectangle 4"/>
          <p:cNvSpPr/>
          <p:nvPr userDrawn="1"/>
        </p:nvSpPr>
        <p:spPr bwMode="gray">
          <a:xfrm>
            <a:off x="0" y="0"/>
            <a:ext cx="12188825" cy="6858000"/>
          </a:xfrm>
          <a:prstGeom prst="rect">
            <a:avLst/>
          </a:prstGeom>
          <a:gradFill flip="none" rotWithShape="1">
            <a:gsLst>
              <a:gs pos="0">
                <a:schemeClr val="bg1"/>
              </a:gs>
              <a:gs pos="100000">
                <a:srgbClr val="E5E5E7"/>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err="1">
              <a:latin typeface="+mj-lt"/>
            </a:endParaRPr>
          </a:p>
        </p:txBody>
      </p:sp>
      <p:sp>
        <p:nvSpPr>
          <p:cNvPr id="5127" name="TextBox 5126"/>
          <p:cNvSpPr txBox="1"/>
          <p:nvPr userDrawn="1"/>
        </p:nvSpPr>
        <p:spPr bwMode="gray">
          <a:xfrm>
            <a:off x="1593140" y="3042856"/>
            <a:ext cx="8991598" cy="1015663"/>
          </a:xfrm>
          <a:prstGeom prst="rect">
            <a:avLst/>
          </a:prstGeom>
          <a:noFill/>
        </p:spPr>
        <p:txBody>
          <a:bodyPr wrap="square" rtlCol="0">
            <a:spAutoFit/>
          </a:bodyPr>
          <a:lstStyle/>
          <a:p>
            <a:pPr algn="ctr"/>
            <a:r>
              <a:rPr lang="en-US" sz="6000" dirty="0" smtClean="0">
                <a:solidFill>
                  <a:srgbClr val="6A7F96"/>
                </a:solidFill>
              </a:rPr>
              <a:t>C</a:t>
            </a:r>
            <a:r>
              <a:rPr lang="ru-RU" sz="6000" dirty="0" err="1" smtClean="0">
                <a:solidFill>
                  <a:srgbClr val="6A7F96"/>
                </a:solidFill>
              </a:rPr>
              <a:t>пасибо</a:t>
            </a:r>
            <a:r>
              <a:rPr lang="ru-RU" sz="6000" dirty="0" smtClean="0">
                <a:solidFill>
                  <a:srgbClr val="6A7F96"/>
                </a:solidFill>
              </a:rPr>
              <a:t>!</a:t>
            </a:r>
            <a:endParaRPr lang="en-US" sz="6000" dirty="0">
              <a:solidFill>
                <a:srgbClr val="6A7F96"/>
              </a:solidFill>
            </a:endParaRPr>
          </a:p>
        </p:txBody>
      </p:sp>
      <p:grpSp>
        <p:nvGrpSpPr>
          <p:cNvPr id="27" name="Group 26"/>
          <p:cNvGrpSpPr/>
          <p:nvPr userDrawn="1"/>
        </p:nvGrpSpPr>
        <p:grpSpPr bwMode="gray">
          <a:xfrm>
            <a:off x="10774816" y="6433745"/>
            <a:ext cx="779784" cy="222003"/>
            <a:chOff x="-3205163" y="1597025"/>
            <a:chExt cx="2905125" cy="827088"/>
          </a:xfrm>
          <a:solidFill>
            <a:srgbClr val="F96302"/>
          </a:solidFill>
        </p:grpSpPr>
        <p:sp>
          <p:nvSpPr>
            <p:cNvPr id="28" name="Freeform 6"/>
            <p:cNvSpPr>
              <a:spLocks/>
            </p:cNvSpPr>
            <p:nvPr userDrawn="1"/>
          </p:nvSpPr>
          <p:spPr bwMode="gray">
            <a:xfrm>
              <a:off x="-3205163" y="1825625"/>
              <a:ext cx="273050" cy="595313"/>
            </a:xfrm>
            <a:custGeom>
              <a:avLst/>
              <a:gdLst>
                <a:gd name="T0" fmla="*/ 0 w 73"/>
                <a:gd name="T1" fmla="*/ 2 h 159"/>
                <a:gd name="T2" fmla="*/ 31 w 73"/>
                <a:gd name="T3" fmla="*/ 2 h 159"/>
                <a:gd name="T4" fmla="*/ 31 w 73"/>
                <a:gd name="T5" fmla="*/ 19 h 159"/>
                <a:gd name="T6" fmla="*/ 73 w 73"/>
                <a:gd name="T7" fmla="*/ 0 h 159"/>
                <a:gd name="T8" fmla="*/ 73 w 73"/>
                <a:gd name="T9" fmla="*/ 34 h 159"/>
                <a:gd name="T10" fmla="*/ 63 w 73"/>
                <a:gd name="T11" fmla="*/ 32 h 159"/>
                <a:gd name="T12" fmla="*/ 31 w 73"/>
                <a:gd name="T13" fmla="*/ 66 h 159"/>
                <a:gd name="T14" fmla="*/ 31 w 73"/>
                <a:gd name="T15" fmla="*/ 159 h 159"/>
                <a:gd name="T16" fmla="*/ 0 w 73"/>
                <a:gd name="T17" fmla="*/ 159 h 159"/>
                <a:gd name="T18" fmla="*/ 0 w 73"/>
                <a:gd name="T19"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59">
                  <a:moveTo>
                    <a:pt x="0" y="2"/>
                  </a:moveTo>
                  <a:cubicBezTo>
                    <a:pt x="31" y="2"/>
                    <a:pt x="31" y="2"/>
                    <a:pt x="31" y="2"/>
                  </a:cubicBezTo>
                  <a:cubicBezTo>
                    <a:pt x="31" y="19"/>
                    <a:pt x="31" y="19"/>
                    <a:pt x="31" y="19"/>
                  </a:cubicBezTo>
                  <a:cubicBezTo>
                    <a:pt x="44" y="8"/>
                    <a:pt x="55" y="0"/>
                    <a:pt x="73" y="0"/>
                  </a:cubicBezTo>
                  <a:cubicBezTo>
                    <a:pt x="73" y="34"/>
                    <a:pt x="73" y="34"/>
                    <a:pt x="73" y="34"/>
                  </a:cubicBezTo>
                  <a:cubicBezTo>
                    <a:pt x="70" y="33"/>
                    <a:pt x="67" y="32"/>
                    <a:pt x="63" y="32"/>
                  </a:cubicBezTo>
                  <a:cubicBezTo>
                    <a:pt x="50" y="32"/>
                    <a:pt x="31" y="40"/>
                    <a:pt x="31" y="66"/>
                  </a:cubicBezTo>
                  <a:cubicBezTo>
                    <a:pt x="31" y="159"/>
                    <a:pt x="31" y="159"/>
                    <a:pt x="31" y="159"/>
                  </a:cubicBezTo>
                  <a:cubicBezTo>
                    <a:pt x="0" y="159"/>
                    <a:pt x="0" y="159"/>
                    <a:pt x="0" y="159"/>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Oval 7"/>
            <p:cNvSpPr>
              <a:spLocks noChangeArrowheads="1"/>
            </p:cNvSpPr>
            <p:nvPr userDrawn="1"/>
          </p:nvSpPr>
          <p:spPr bwMode="gray">
            <a:xfrm>
              <a:off x="-2887663" y="1597025"/>
              <a:ext cx="120650" cy="1190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0" name="Rectangle 8"/>
            <p:cNvSpPr>
              <a:spLocks noChangeArrowheads="1"/>
            </p:cNvSpPr>
            <p:nvPr userDrawn="1"/>
          </p:nvSpPr>
          <p:spPr bwMode="gray">
            <a:xfrm>
              <a:off x="-2887663" y="1831975"/>
              <a:ext cx="120650" cy="588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1" name="Freeform 9"/>
            <p:cNvSpPr>
              <a:spLocks/>
            </p:cNvSpPr>
            <p:nvPr userDrawn="1"/>
          </p:nvSpPr>
          <p:spPr bwMode="gray">
            <a:xfrm>
              <a:off x="-2722563" y="1831975"/>
              <a:ext cx="412750" cy="588963"/>
            </a:xfrm>
            <a:custGeom>
              <a:avLst/>
              <a:gdLst>
                <a:gd name="T0" fmla="*/ 163 w 260"/>
                <a:gd name="T1" fmla="*/ 371 h 371"/>
                <a:gd name="T2" fmla="*/ 97 w 260"/>
                <a:gd name="T3" fmla="*/ 371 h 371"/>
                <a:gd name="T4" fmla="*/ 0 w 260"/>
                <a:gd name="T5" fmla="*/ 0 h 371"/>
                <a:gd name="T6" fmla="*/ 81 w 260"/>
                <a:gd name="T7" fmla="*/ 0 h 371"/>
                <a:gd name="T8" fmla="*/ 130 w 260"/>
                <a:gd name="T9" fmla="*/ 236 h 371"/>
                <a:gd name="T10" fmla="*/ 130 w 260"/>
                <a:gd name="T11" fmla="*/ 236 h 371"/>
                <a:gd name="T12" fmla="*/ 180 w 260"/>
                <a:gd name="T13" fmla="*/ 0 h 371"/>
                <a:gd name="T14" fmla="*/ 260 w 260"/>
                <a:gd name="T15" fmla="*/ 0 h 371"/>
                <a:gd name="T16" fmla="*/ 163 w 260"/>
                <a:gd name="T17"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371">
                  <a:moveTo>
                    <a:pt x="163" y="371"/>
                  </a:moveTo>
                  <a:lnTo>
                    <a:pt x="97" y="371"/>
                  </a:lnTo>
                  <a:lnTo>
                    <a:pt x="0" y="0"/>
                  </a:lnTo>
                  <a:lnTo>
                    <a:pt x="81" y="0"/>
                  </a:lnTo>
                  <a:lnTo>
                    <a:pt x="130" y="236"/>
                  </a:lnTo>
                  <a:lnTo>
                    <a:pt x="130" y="236"/>
                  </a:lnTo>
                  <a:lnTo>
                    <a:pt x="180" y="0"/>
                  </a:lnTo>
                  <a:lnTo>
                    <a:pt x="260" y="0"/>
                  </a:lnTo>
                  <a:lnTo>
                    <a:pt x="163" y="3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2" name="Freeform 10"/>
            <p:cNvSpPr>
              <a:spLocks noEditPoints="1"/>
            </p:cNvSpPr>
            <p:nvPr userDrawn="1"/>
          </p:nvSpPr>
          <p:spPr bwMode="gray">
            <a:xfrm>
              <a:off x="-2298701" y="1825625"/>
              <a:ext cx="349250" cy="598488"/>
            </a:xfrm>
            <a:custGeom>
              <a:avLst/>
              <a:gdLst>
                <a:gd name="T0" fmla="*/ 31 w 93"/>
                <a:gd name="T1" fmla="*/ 68 h 160"/>
                <a:gd name="T2" fmla="*/ 62 w 93"/>
                <a:gd name="T3" fmla="*/ 68 h 160"/>
                <a:gd name="T4" fmla="*/ 62 w 93"/>
                <a:gd name="T5" fmla="*/ 50 h 160"/>
                <a:gd name="T6" fmla="*/ 46 w 93"/>
                <a:gd name="T7" fmla="*/ 32 h 160"/>
                <a:gd name="T8" fmla="*/ 31 w 93"/>
                <a:gd name="T9" fmla="*/ 50 h 160"/>
                <a:gd name="T10" fmla="*/ 31 w 93"/>
                <a:gd name="T11" fmla="*/ 68 h 160"/>
                <a:gd name="T12" fmla="*/ 31 w 93"/>
                <a:gd name="T13" fmla="*/ 92 h 160"/>
                <a:gd name="T14" fmla="*/ 31 w 93"/>
                <a:gd name="T15" fmla="*/ 114 h 160"/>
                <a:gd name="T16" fmla="*/ 46 w 93"/>
                <a:gd name="T17" fmla="*/ 129 h 160"/>
                <a:gd name="T18" fmla="*/ 62 w 93"/>
                <a:gd name="T19" fmla="*/ 113 h 160"/>
                <a:gd name="T20" fmla="*/ 93 w 93"/>
                <a:gd name="T21" fmla="*/ 113 h 160"/>
                <a:gd name="T22" fmla="*/ 81 w 93"/>
                <a:gd name="T23" fmla="*/ 147 h 160"/>
                <a:gd name="T24" fmla="*/ 46 w 93"/>
                <a:gd name="T25" fmla="*/ 160 h 160"/>
                <a:gd name="T26" fmla="*/ 5 w 93"/>
                <a:gd name="T27" fmla="*/ 138 h 160"/>
                <a:gd name="T28" fmla="*/ 0 w 93"/>
                <a:gd name="T29" fmla="*/ 106 h 160"/>
                <a:gd name="T30" fmla="*/ 0 w 93"/>
                <a:gd name="T31" fmla="*/ 55 h 160"/>
                <a:gd name="T32" fmla="*/ 5 w 93"/>
                <a:gd name="T33" fmla="*/ 23 h 160"/>
                <a:gd name="T34" fmla="*/ 46 w 93"/>
                <a:gd name="T35" fmla="*/ 0 h 160"/>
                <a:gd name="T36" fmla="*/ 93 w 93"/>
                <a:gd name="T37" fmla="*/ 49 h 160"/>
                <a:gd name="T38" fmla="*/ 93 w 93"/>
                <a:gd name="T39" fmla="*/ 92 h 160"/>
                <a:gd name="T40" fmla="*/ 31 w 93"/>
                <a:gd name="T41"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160">
                  <a:moveTo>
                    <a:pt x="31" y="68"/>
                  </a:moveTo>
                  <a:cubicBezTo>
                    <a:pt x="62" y="68"/>
                    <a:pt x="62" y="68"/>
                    <a:pt x="62" y="68"/>
                  </a:cubicBezTo>
                  <a:cubicBezTo>
                    <a:pt x="62" y="50"/>
                    <a:pt x="62" y="50"/>
                    <a:pt x="62" y="50"/>
                  </a:cubicBezTo>
                  <a:cubicBezTo>
                    <a:pt x="62" y="38"/>
                    <a:pt x="56" y="32"/>
                    <a:pt x="46" y="32"/>
                  </a:cubicBezTo>
                  <a:cubicBezTo>
                    <a:pt x="37" y="32"/>
                    <a:pt x="31" y="38"/>
                    <a:pt x="31" y="50"/>
                  </a:cubicBezTo>
                  <a:lnTo>
                    <a:pt x="31" y="68"/>
                  </a:lnTo>
                  <a:close/>
                  <a:moveTo>
                    <a:pt x="31" y="92"/>
                  </a:moveTo>
                  <a:cubicBezTo>
                    <a:pt x="31" y="114"/>
                    <a:pt x="31" y="114"/>
                    <a:pt x="31" y="114"/>
                  </a:cubicBezTo>
                  <a:cubicBezTo>
                    <a:pt x="31" y="123"/>
                    <a:pt x="37" y="129"/>
                    <a:pt x="46" y="129"/>
                  </a:cubicBezTo>
                  <a:cubicBezTo>
                    <a:pt x="58" y="129"/>
                    <a:pt x="61" y="120"/>
                    <a:pt x="62" y="113"/>
                  </a:cubicBezTo>
                  <a:cubicBezTo>
                    <a:pt x="93" y="113"/>
                    <a:pt x="93" y="113"/>
                    <a:pt x="93" y="113"/>
                  </a:cubicBezTo>
                  <a:cubicBezTo>
                    <a:pt x="93" y="126"/>
                    <a:pt x="89" y="138"/>
                    <a:pt x="81" y="147"/>
                  </a:cubicBezTo>
                  <a:cubicBezTo>
                    <a:pt x="72" y="155"/>
                    <a:pt x="61" y="160"/>
                    <a:pt x="46" y="160"/>
                  </a:cubicBezTo>
                  <a:cubicBezTo>
                    <a:pt x="27" y="160"/>
                    <a:pt x="13" y="151"/>
                    <a:pt x="5" y="138"/>
                  </a:cubicBezTo>
                  <a:cubicBezTo>
                    <a:pt x="1" y="130"/>
                    <a:pt x="0" y="119"/>
                    <a:pt x="0" y="106"/>
                  </a:cubicBezTo>
                  <a:cubicBezTo>
                    <a:pt x="0" y="55"/>
                    <a:pt x="0" y="55"/>
                    <a:pt x="0" y="55"/>
                  </a:cubicBezTo>
                  <a:cubicBezTo>
                    <a:pt x="0" y="42"/>
                    <a:pt x="1" y="31"/>
                    <a:pt x="5" y="23"/>
                  </a:cubicBezTo>
                  <a:cubicBezTo>
                    <a:pt x="13" y="9"/>
                    <a:pt x="27" y="0"/>
                    <a:pt x="46" y="0"/>
                  </a:cubicBezTo>
                  <a:cubicBezTo>
                    <a:pt x="75" y="0"/>
                    <a:pt x="93" y="22"/>
                    <a:pt x="93" y="49"/>
                  </a:cubicBezTo>
                  <a:cubicBezTo>
                    <a:pt x="93" y="92"/>
                    <a:pt x="93" y="92"/>
                    <a:pt x="93" y="92"/>
                  </a:cubicBezTo>
                  <a:lnTo>
                    <a:pt x="31"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3" name="Freeform 11"/>
            <p:cNvSpPr>
              <a:spLocks/>
            </p:cNvSpPr>
            <p:nvPr userDrawn="1"/>
          </p:nvSpPr>
          <p:spPr bwMode="gray">
            <a:xfrm>
              <a:off x="-1900238" y="1825625"/>
              <a:ext cx="273050" cy="595313"/>
            </a:xfrm>
            <a:custGeom>
              <a:avLst/>
              <a:gdLst>
                <a:gd name="T0" fmla="*/ 0 w 73"/>
                <a:gd name="T1" fmla="*/ 2 h 159"/>
                <a:gd name="T2" fmla="*/ 32 w 73"/>
                <a:gd name="T3" fmla="*/ 2 h 159"/>
                <a:gd name="T4" fmla="*/ 32 w 73"/>
                <a:gd name="T5" fmla="*/ 19 h 159"/>
                <a:gd name="T6" fmla="*/ 73 w 73"/>
                <a:gd name="T7" fmla="*/ 0 h 159"/>
                <a:gd name="T8" fmla="*/ 73 w 73"/>
                <a:gd name="T9" fmla="*/ 34 h 159"/>
                <a:gd name="T10" fmla="*/ 64 w 73"/>
                <a:gd name="T11" fmla="*/ 32 h 159"/>
                <a:gd name="T12" fmla="*/ 32 w 73"/>
                <a:gd name="T13" fmla="*/ 66 h 159"/>
                <a:gd name="T14" fmla="*/ 32 w 73"/>
                <a:gd name="T15" fmla="*/ 159 h 159"/>
                <a:gd name="T16" fmla="*/ 0 w 73"/>
                <a:gd name="T17" fmla="*/ 159 h 159"/>
                <a:gd name="T18" fmla="*/ 0 w 73"/>
                <a:gd name="T19"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59">
                  <a:moveTo>
                    <a:pt x="0" y="2"/>
                  </a:moveTo>
                  <a:cubicBezTo>
                    <a:pt x="32" y="2"/>
                    <a:pt x="32" y="2"/>
                    <a:pt x="32" y="2"/>
                  </a:cubicBezTo>
                  <a:cubicBezTo>
                    <a:pt x="32" y="19"/>
                    <a:pt x="32" y="19"/>
                    <a:pt x="32" y="19"/>
                  </a:cubicBezTo>
                  <a:cubicBezTo>
                    <a:pt x="44" y="8"/>
                    <a:pt x="55" y="0"/>
                    <a:pt x="73" y="0"/>
                  </a:cubicBezTo>
                  <a:cubicBezTo>
                    <a:pt x="73" y="34"/>
                    <a:pt x="73" y="34"/>
                    <a:pt x="73" y="34"/>
                  </a:cubicBezTo>
                  <a:cubicBezTo>
                    <a:pt x="70" y="33"/>
                    <a:pt x="67" y="32"/>
                    <a:pt x="64" y="32"/>
                  </a:cubicBezTo>
                  <a:cubicBezTo>
                    <a:pt x="50" y="32"/>
                    <a:pt x="32" y="40"/>
                    <a:pt x="32" y="66"/>
                  </a:cubicBezTo>
                  <a:cubicBezTo>
                    <a:pt x="32" y="159"/>
                    <a:pt x="32" y="159"/>
                    <a:pt x="32" y="159"/>
                  </a:cubicBezTo>
                  <a:cubicBezTo>
                    <a:pt x="0" y="159"/>
                    <a:pt x="0" y="159"/>
                    <a:pt x="0" y="159"/>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4" name="Freeform 12"/>
            <p:cNvSpPr>
              <a:spLocks noEditPoints="1"/>
            </p:cNvSpPr>
            <p:nvPr userDrawn="1"/>
          </p:nvSpPr>
          <p:spPr bwMode="gray">
            <a:xfrm>
              <a:off x="-1577976" y="1597025"/>
              <a:ext cx="352425" cy="827088"/>
            </a:xfrm>
            <a:custGeom>
              <a:avLst/>
              <a:gdLst>
                <a:gd name="T0" fmla="*/ 62 w 94"/>
                <a:gd name="T1" fmla="*/ 111 h 221"/>
                <a:gd name="T2" fmla="*/ 47 w 94"/>
                <a:gd name="T3" fmla="*/ 93 h 221"/>
                <a:gd name="T4" fmla="*/ 31 w 94"/>
                <a:gd name="T5" fmla="*/ 110 h 221"/>
                <a:gd name="T6" fmla="*/ 31 w 94"/>
                <a:gd name="T7" fmla="*/ 171 h 221"/>
                <a:gd name="T8" fmla="*/ 47 w 94"/>
                <a:gd name="T9" fmla="*/ 190 h 221"/>
                <a:gd name="T10" fmla="*/ 62 w 94"/>
                <a:gd name="T11" fmla="*/ 169 h 221"/>
                <a:gd name="T12" fmla="*/ 62 w 94"/>
                <a:gd name="T13" fmla="*/ 111 h 221"/>
                <a:gd name="T14" fmla="*/ 0 w 94"/>
                <a:gd name="T15" fmla="*/ 0 h 221"/>
                <a:gd name="T16" fmla="*/ 31 w 94"/>
                <a:gd name="T17" fmla="*/ 0 h 221"/>
                <a:gd name="T18" fmla="*/ 31 w 94"/>
                <a:gd name="T19" fmla="*/ 77 h 221"/>
                <a:gd name="T20" fmla="*/ 32 w 94"/>
                <a:gd name="T21" fmla="*/ 77 h 221"/>
                <a:gd name="T22" fmla="*/ 61 w 94"/>
                <a:gd name="T23" fmla="*/ 61 h 221"/>
                <a:gd name="T24" fmla="*/ 89 w 94"/>
                <a:gd name="T25" fmla="*/ 76 h 221"/>
                <a:gd name="T26" fmla="*/ 94 w 94"/>
                <a:gd name="T27" fmla="*/ 114 h 221"/>
                <a:gd name="T28" fmla="*/ 94 w 94"/>
                <a:gd name="T29" fmla="*/ 173 h 221"/>
                <a:gd name="T30" fmla="*/ 88 w 94"/>
                <a:gd name="T31" fmla="*/ 207 h 221"/>
                <a:gd name="T32" fmla="*/ 61 w 94"/>
                <a:gd name="T33" fmla="*/ 221 h 221"/>
                <a:gd name="T34" fmla="*/ 31 w 94"/>
                <a:gd name="T35" fmla="*/ 205 h 221"/>
                <a:gd name="T36" fmla="*/ 31 w 94"/>
                <a:gd name="T37" fmla="*/ 220 h 221"/>
                <a:gd name="T38" fmla="*/ 0 w 94"/>
                <a:gd name="T39" fmla="*/ 220 h 221"/>
                <a:gd name="T40" fmla="*/ 0 w 94"/>
                <a:gd name="T41"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221">
                  <a:moveTo>
                    <a:pt x="62" y="111"/>
                  </a:moveTo>
                  <a:cubicBezTo>
                    <a:pt x="62" y="102"/>
                    <a:pt x="59" y="93"/>
                    <a:pt x="47" y="93"/>
                  </a:cubicBezTo>
                  <a:cubicBezTo>
                    <a:pt x="38" y="93"/>
                    <a:pt x="31" y="100"/>
                    <a:pt x="31" y="110"/>
                  </a:cubicBezTo>
                  <a:cubicBezTo>
                    <a:pt x="31" y="171"/>
                    <a:pt x="31" y="171"/>
                    <a:pt x="31" y="171"/>
                  </a:cubicBezTo>
                  <a:cubicBezTo>
                    <a:pt x="31" y="182"/>
                    <a:pt x="37" y="190"/>
                    <a:pt x="47" y="190"/>
                  </a:cubicBezTo>
                  <a:cubicBezTo>
                    <a:pt x="58" y="190"/>
                    <a:pt x="62" y="181"/>
                    <a:pt x="62" y="169"/>
                  </a:cubicBezTo>
                  <a:lnTo>
                    <a:pt x="62" y="111"/>
                  </a:lnTo>
                  <a:close/>
                  <a:moveTo>
                    <a:pt x="0" y="0"/>
                  </a:moveTo>
                  <a:cubicBezTo>
                    <a:pt x="31" y="0"/>
                    <a:pt x="31" y="0"/>
                    <a:pt x="31" y="0"/>
                  </a:cubicBezTo>
                  <a:cubicBezTo>
                    <a:pt x="31" y="77"/>
                    <a:pt x="31" y="77"/>
                    <a:pt x="31" y="77"/>
                  </a:cubicBezTo>
                  <a:cubicBezTo>
                    <a:pt x="32" y="77"/>
                    <a:pt x="32" y="77"/>
                    <a:pt x="32" y="77"/>
                  </a:cubicBezTo>
                  <a:cubicBezTo>
                    <a:pt x="39" y="67"/>
                    <a:pt x="48" y="61"/>
                    <a:pt x="61" y="61"/>
                  </a:cubicBezTo>
                  <a:cubicBezTo>
                    <a:pt x="76" y="61"/>
                    <a:pt x="84" y="67"/>
                    <a:pt x="89" y="76"/>
                  </a:cubicBezTo>
                  <a:cubicBezTo>
                    <a:pt x="93" y="82"/>
                    <a:pt x="94" y="91"/>
                    <a:pt x="94" y="114"/>
                  </a:cubicBezTo>
                  <a:cubicBezTo>
                    <a:pt x="94" y="173"/>
                    <a:pt x="94" y="173"/>
                    <a:pt x="94" y="173"/>
                  </a:cubicBezTo>
                  <a:cubicBezTo>
                    <a:pt x="94" y="190"/>
                    <a:pt x="92" y="200"/>
                    <a:pt x="88" y="207"/>
                  </a:cubicBezTo>
                  <a:cubicBezTo>
                    <a:pt x="83" y="217"/>
                    <a:pt x="74" y="221"/>
                    <a:pt x="61" y="221"/>
                  </a:cubicBezTo>
                  <a:cubicBezTo>
                    <a:pt x="45" y="221"/>
                    <a:pt x="39" y="214"/>
                    <a:pt x="31" y="205"/>
                  </a:cubicBezTo>
                  <a:cubicBezTo>
                    <a:pt x="31" y="220"/>
                    <a:pt x="31" y="220"/>
                    <a:pt x="31" y="220"/>
                  </a:cubicBezTo>
                  <a:cubicBezTo>
                    <a:pt x="0" y="220"/>
                    <a:pt x="0" y="220"/>
                    <a:pt x="0" y="22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5" name="Freeform 13"/>
            <p:cNvSpPr>
              <a:spLocks noEditPoints="1"/>
            </p:cNvSpPr>
            <p:nvPr userDrawn="1"/>
          </p:nvSpPr>
          <p:spPr bwMode="gray">
            <a:xfrm>
              <a:off x="-1181101" y="1825625"/>
              <a:ext cx="352425" cy="598488"/>
            </a:xfrm>
            <a:custGeom>
              <a:avLst/>
              <a:gdLst>
                <a:gd name="T0" fmla="*/ 32 w 94"/>
                <a:gd name="T1" fmla="*/ 68 h 160"/>
                <a:gd name="T2" fmla="*/ 63 w 94"/>
                <a:gd name="T3" fmla="*/ 68 h 160"/>
                <a:gd name="T4" fmla="*/ 63 w 94"/>
                <a:gd name="T5" fmla="*/ 50 h 160"/>
                <a:gd name="T6" fmla="*/ 47 w 94"/>
                <a:gd name="T7" fmla="*/ 32 h 160"/>
                <a:gd name="T8" fmla="*/ 32 w 94"/>
                <a:gd name="T9" fmla="*/ 50 h 160"/>
                <a:gd name="T10" fmla="*/ 32 w 94"/>
                <a:gd name="T11" fmla="*/ 68 h 160"/>
                <a:gd name="T12" fmla="*/ 32 w 94"/>
                <a:gd name="T13" fmla="*/ 92 h 160"/>
                <a:gd name="T14" fmla="*/ 32 w 94"/>
                <a:gd name="T15" fmla="*/ 114 h 160"/>
                <a:gd name="T16" fmla="*/ 47 w 94"/>
                <a:gd name="T17" fmla="*/ 129 h 160"/>
                <a:gd name="T18" fmla="*/ 63 w 94"/>
                <a:gd name="T19" fmla="*/ 113 h 160"/>
                <a:gd name="T20" fmla="*/ 94 w 94"/>
                <a:gd name="T21" fmla="*/ 113 h 160"/>
                <a:gd name="T22" fmla="*/ 81 w 94"/>
                <a:gd name="T23" fmla="*/ 147 h 160"/>
                <a:gd name="T24" fmla="*/ 47 w 94"/>
                <a:gd name="T25" fmla="*/ 160 h 160"/>
                <a:gd name="T26" fmla="*/ 6 w 94"/>
                <a:gd name="T27" fmla="*/ 138 h 160"/>
                <a:gd name="T28" fmla="*/ 0 w 94"/>
                <a:gd name="T29" fmla="*/ 106 h 160"/>
                <a:gd name="T30" fmla="*/ 0 w 94"/>
                <a:gd name="T31" fmla="*/ 55 h 160"/>
                <a:gd name="T32" fmla="*/ 6 w 94"/>
                <a:gd name="T33" fmla="*/ 23 h 160"/>
                <a:gd name="T34" fmla="*/ 47 w 94"/>
                <a:gd name="T35" fmla="*/ 0 h 160"/>
                <a:gd name="T36" fmla="*/ 94 w 94"/>
                <a:gd name="T37" fmla="*/ 49 h 160"/>
                <a:gd name="T38" fmla="*/ 94 w 94"/>
                <a:gd name="T39" fmla="*/ 92 h 160"/>
                <a:gd name="T40" fmla="*/ 32 w 94"/>
                <a:gd name="T41"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60">
                  <a:moveTo>
                    <a:pt x="32" y="68"/>
                  </a:moveTo>
                  <a:cubicBezTo>
                    <a:pt x="63" y="68"/>
                    <a:pt x="63" y="68"/>
                    <a:pt x="63" y="68"/>
                  </a:cubicBezTo>
                  <a:cubicBezTo>
                    <a:pt x="63" y="50"/>
                    <a:pt x="63" y="50"/>
                    <a:pt x="63" y="50"/>
                  </a:cubicBezTo>
                  <a:cubicBezTo>
                    <a:pt x="63" y="38"/>
                    <a:pt x="57" y="32"/>
                    <a:pt x="47" y="32"/>
                  </a:cubicBezTo>
                  <a:cubicBezTo>
                    <a:pt x="38" y="32"/>
                    <a:pt x="32" y="38"/>
                    <a:pt x="32" y="50"/>
                  </a:cubicBezTo>
                  <a:lnTo>
                    <a:pt x="32" y="68"/>
                  </a:lnTo>
                  <a:close/>
                  <a:moveTo>
                    <a:pt x="32" y="92"/>
                  </a:moveTo>
                  <a:cubicBezTo>
                    <a:pt x="32" y="114"/>
                    <a:pt x="32" y="114"/>
                    <a:pt x="32" y="114"/>
                  </a:cubicBezTo>
                  <a:cubicBezTo>
                    <a:pt x="32" y="123"/>
                    <a:pt x="38" y="129"/>
                    <a:pt x="47" y="129"/>
                  </a:cubicBezTo>
                  <a:cubicBezTo>
                    <a:pt x="59" y="129"/>
                    <a:pt x="62" y="120"/>
                    <a:pt x="63" y="113"/>
                  </a:cubicBezTo>
                  <a:cubicBezTo>
                    <a:pt x="94" y="113"/>
                    <a:pt x="94" y="113"/>
                    <a:pt x="94" y="113"/>
                  </a:cubicBezTo>
                  <a:cubicBezTo>
                    <a:pt x="94" y="126"/>
                    <a:pt x="89" y="138"/>
                    <a:pt x="81" y="147"/>
                  </a:cubicBezTo>
                  <a:cubicBezTo>
                    <a:pt x="73" y="155"/>
                    <a:pt x="62" y="160"/>
                    <a:pt x="47" y="160"/>
                  </a:cubicBezTo>
                  <a:cubicBezTo>
                    <a:pt x="28" y="160"/>
                    <a:pt x="14" y="151"/>
                    <a:pt x="6" y="138"/>
                  </a:cubicBezTo>
                  <a:cubicBezTo>
                    <a:pt x="2" y="130"/>
                    <a:pt x="0" y="119"/>
                    <a:pt x="0" y="106"/>
                  </a:cubicBezTo>
                  <a:cubicBezTo>
                    <a:pt x="0" y="55"/>
                    <a:pt x="0" y="55"/>
                    <a:pt x="0" y="55"/>
                  </a:cubicBezTo>
                  <a:cubicBezTo>
                    <a:pt x="0" y="42"/>
                    <a:pt x="2" y="31"/>
                    <a:pt x="6" y="23"/>
                  </a:cubicBezTo>
                  <a:cubicBezTo>
                    <a:pt x="14" y="9"/>
                    <a:pt x="28" y="0"/>
                    <a:pt x="47" y="0"/>
                  </a:cubicBezTo>
                  <a:cubicBezTo>
                    <a:pt x="76" y="0"/>
                    <a:pt x="94" y="22"/>
                    <a:pt x="94" y="49"/>
                  </a:cubicBezTo>
                  <a:cubicBezTo>
                    <a:pt x="94" y="92"/>
                    <a:pt x="94" y="92"/>
                    <a:pt x="94" y="92"/>
                  </a:cubicBezTo>
                  <a:lnTo>
                    <a:pt x="32"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6" name="Freeform 14"/>
            <p:cNvSpPr>
              <a:spLocks noEditPoints="1"/>
            </p:cNvSpPr>
            <p:nvPr userDrawn="1"/>
          </p:nvSpPr>
          <p:spPr bwMode="gray">
            <a:xfrm>
              <a:off x="-779463" y="1597025"/>
              <a:ext cx="352425" cy="827088"/>
            </a:xfrm>
            <a:custGeom>
              <a:avLst/>
              <a:gdLst>
                <a:gd name="T0" fmla="*/ 31 w 94"/>
                <a:gd name="T1" fmla="*/ 169 h 221"/>
                <a:gd name="T2" fmla="*/ 47 w 94"/>
                <a:gd name="T3" fmla="*/ 190 h 221"/>
                <a:gd name="T4" fmla="*/ 62 w 94"/>
                <a:gd name="T5" fmla="*/ 171 h 221"/>
                <a:gd name="T6" fmla="*/ 62 w 94"/>
                <a:gd name="T7" fmla="*/ 110 h 221"/>
                <a:gd name="T8" fmla="*/ 47 w 94"/>
                <a:gd name="T9" fmla="*/ 93 h 221"/>
                <a:gd name="T10" fmla="*/ 31 w 94"/>
                <a:gd name="T11" fmla="*/ 111 h 221"/>
                <a:gd name="T12" fmla="*/ 31 w 94"/>
                <a:gd name="T13" fmla="*/ 169 h 221"/>
                <a:gd name="T14" fmla="*/ 62 w 94"/>
                <a:gd name="T15" fmla="*/ 205 h 221"/>
                <a:gd name="T16" fmla="*/ 33 w 94"/>
                <a:gd name="T17" fmla="*/ 221 h 221"/>
                <a:gd name="T18" fmla="*/ 5 w 94"/>
                <a:gd name="T19" fmla="*/ 207 h 221"/>
                <a:gd name="T20" fmla="*/ 0 w 94"/>
                <a:gd name="T21" fmla="*/ 173 h 221"/>
                <a:gd name="T22" fmla="*/ 0 w 94"/>
                <a:gd name="T23" fmla="*/ 114 h 221"/>
                <a:gd name="T24" fmla="*/ 5 w 94"/>
                <a:gd name="T25" fmla="*/ 76 h 221"/>
                <a:gd name="T26" fmla="*/ 33 w 94"/>
                <a:gd name="T27" fmla="*/ 61 h 221"/>
                <a:gd name="T28" fmla="*/ 62 w 94"/>
                <a:gd name="T29" fmla="*/ 77 h 221"/>
                <a:gd name="T30" fmla="*/ 62 w 94"/>
                <a:gd name="T31" fmla="*/ 77 h 221"/>
                <a:gd name="T32" fmla="*/ 62 w 94"/>
                <a:gd name="T33" fmla="*/ 0 h 221"/>
                <a:gd name="T34" fmla="*/ 94 w 94"/>
                <a:gd name="T35" fmla="*/ 0 h 221"/>
                <a:gd name="T36" fmla="*/ 94 w 94"/>
                <a:gd name="T37" fmla="*/ 220 h 221"/>
                <a:gd name="T38" fmla="*/ 62 w 94"/>
                <a:gd name="T39" fmla="*/ 220 h 221"/>
                <a:gd name="T40" fmla="*/ 62 w 94"/>
                <a:gd name="T41" fmla="*/ 20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221">
                  <a:moveTo>
                    <a:pt x="31" y="169"/>
                  </a:moveTo>
                  <a:cubicBezTo>
                    <a:pt x="31" y="181"/>
                    <a:pt x="36" y="190"/>
                    <a:pt x="47" y="190"/>
                  </a:cubicBezTo>
                  <a:cubicBezTo>
                    <a:pt x="56" y="190"/>
                    <a:pt x="62" y="182"/>
                    <a:pt x="62" y="171"/>
                  </a:cubicBezTo>
                  <a:cubicBezTo>
                    <a:pt x="62" y="110"/>
                    <a:pt x="62" y="110"/>
                    <a:pt x="62" y="110"/>
                  </a:cubicBezTo>
                  <a:cubicBezTo>
                    <a:pt x="62" y="100"/>
                    <a:pt x="56" y="93"/>
                    <a:pt x="47" y="93"/>
                  </a:cubicBezTo>
                  <a:cubicBezTo>
                    <a:pt x="35" y="93"/>
                    <a:pt x="31" y="102"/>
                    <a:pt x="31" y="111"/>
                  </a:cubicBezTo>
                  <a:lnTo>
                    <a:pt x="31" y="169"/>
                  </a:lnTo>
                  <a:close/>
                  <a:moveTo>
                    <a:pt x="62" y="205"/>
                  </a:moveTo>
                  <a:cubicBezTo>
                    <a:pt x="54" y="214"/>
                    <a:pt x="48" y="221"/>
                    <a:pt x="33" y="221"/>
                  </a:cubicBezTo>
                  <a:cubicBezTo>
                    <a:pt x="20" y="221"/>
                    <a:pt x="11" y="217"/>
                    <a:pt x="5" y="207"/>
                  </a:cubicBezTo>
                  <a:cubicBezTo>
                    <a:pt x="1" y="200"/>
                    <a:pt x="0" y="190"/>
                    <a:pt x="0" y="173"/>
                  </a:cubicBezTo>
                  <a:cubicBezTo>
                    <a:pt x="0" y="114"/>
                    <a:pt x="0" y="114"/>
                    <a:pt x="0" y="114"/>
                  </a:cubicBezTo>
                  <a:cubicBezTo>
                    <a:pt x="0" y="91"/>
                    <a:pt x="1" y="82"/>
                    <a:pt x="5" y="76"/>
                  </a:cubicBezTo>
                  <a:cubicBezTo>
                    <a:pt x="10" y="67"/>
                    <a:pt x="18" y="61"/>
                    <a:pt x="33" y="61"/>
                  </a:cubicBezTo>
                  <a:cubicBezTo>
                    <a:pt x="45" y="61"/>
                    <a:pt x="55" y="67"/>
                    <a:pt x="62" y="77"/>
                  </a:cubicBezTo>
                  <a:cubicBezTo>
                    <a:pt x="62" y="77"/>
                    <a:pt x="62" y="77"/>
                    <a:pt x="62" y="77"/>
                  </a:cubicBezTo>
                  <a:cubicBezTo>
                    <a:pt x="62" y="0"/>
                    <a:pt x="62" y="0"/>
                    <a:pt x="62" y="0"/>
                  </a:cubicBezTo>
                  <a:cubicBezTo>
                    <a:pt x="94" y="0"/>
                    <a:pt x="94" y="0"/>
                    <a:pt x="94" y="0"/>
                  </a:cubicBezTo>
                  <a:cubicBezTo>
                    <a:pt x="94" y="220"/>
                    <a:pt x="94" y="220"/>
                    <a:pt x="94" y="220"/>
                  </a:cubicBezTo>
                  <a:cubicBezTo>
                    <a:pt x="62" y="220"/>
                    <a:pt x="62" y="220"/>
                    <a:pt x="62" y="220"/>
                  </a:cubicBezTo>
                  <a:lnTo>
                    <a:pt x="62"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7" name="Freeform 15"/>
            <p:cNvSpPr>
              <a:spLocks noEditPoints="1"/>
            </p:cNvSpPr>
            <p:nvPr userDrawn="1"/>
          </p:nvSpPr>
          <p:spPr bwMode="gray">
            <a:xfrm>
              <a:off x="-404813" y="1597025"/>
              <a:ext cx="104775" cy="104775"/>
            </a:xfrm>
            <a:custGeom>
              <a:avLst/>
              <a:gdLst>
                <a:gd name="T0" fmla="*/ 0 w 28"/>
                <a:gd name="T1" fmla="*/ 14 h 28"/>
                <a:gd name="T2" fmla="*/ 14 w 28"/>
                <a:gd name="T3" fmla="*/ 28 h 28"/>
                <a:gd name="T4" fmla="*/ 28 w 28"/>
                <a:gd name="T5" fmla="*/ 14 h 28"/>
                <a:gd name="T6" fmla="*/ 14 w 28"/>
                <a:gd name="T7" fmla="*/ 0 h 28"/>
                <a:gd name="T8" fmla="*/ 0 w 28"/>
                <a:gd name="T9" fmla="*/ 14 h 28"/>
                <a:gd name="T10" fmla="*/ 25 w 28"/>
                <a:gd name="T11" fmla="*/ 14 h 28"/>
                <a:gd name="T12" fmla="*/ 14 w 28"/>
                <a:gd name="T13" fmla="*/ 26 h 28"/>
                <a:gd name="T14" fmla="*/ 2 w 28"/>
                <a:gd name="T15" fmla="*/ 14 h 28"/>
                <a:gd name="T16" fmla="*/ 14 w 28"/>
                <a:gd name="T17" fmla="*/ 2 h 28"/>
                <a:gd name="T18" fmla="*/ 25 w 28"/>
                <a:gd name="T19" fmla="*/ 14 h 28"/>
                <a:gd name="T20" fmla="*/ 8 w 28"/>
                <a:gd name="T21" fmla="*/ 22 h 28"/>
                <a:gd name="T22" fmla="*/ 11 w 28"/>
                <a:gd name="T23" fmla="*/ 22 h 28"/>
                <a:gd name="T24" fmla="*/ 11 w 28"/>
                <a:gd name="T25" fmla="*/ 15 h 28"/>
                <a:gd name="T26" fmla="*/ 13 w 28"/>
                <a:gd name="T27" fmla="*/ 15 h 28"/>
                <a:gd name="T28" fmla="*/ 18 w 28"/>
                <a:gd name="T29" fmla="*/ 22 h 28"/>
                <a:gd name="T30" fmla="*/ 21 w 28"/>
                <a:gd name="T31" fmla="*/ 22 h 28"/>
                <a:gd name="T32" fmla="*/ 16 w 28"/>
                <a:gd name="T33" fmla="*/ 15 h 28"/>
                <a:gd name="T34" fmla="*/ 20 w 28"/>
                <a:gd name="T35" fmla="*/ 10 h 28"/>
                <a:gd name="T36" fmla="*/ 15 w 28"/>
                <a:gd name="T37" fmla="*/ 6 h 28"/>
                <a:gd name="T38" fmla="*/ 8 w 28"/>
                <a:gd name="T39" fmla="*/ 6 h 28"/>
                <a:gd name="T40" fmla="*/ 8 w 28"/>
                <a:gd name="T41" fmla="*/ 22 h 28"/>
                <a:gd name="T42" fmla="*/ 11 w 28"/>
                <a:gd name="T43" fmla="*/ 8 h 28"/>
                <a:gd name="T44" fmla="*/ 15 w 28"/>
                <a:gd name="T45" fmla="*/ 8 h 28"/>
                <a:gd name="T46" fmla="*/ 18 w 28"/>
                <a:gd name="T47" fmla="*/ 10 h 28"/>
                <a:gd name="T48" fmla="*/ 14 w 28"/>
                <a:gd name="T49" fmla="*/ 13 h 28"/>
                <a:gd name="T50" fmla="*/ 11 w 28"/>
                <a:gd name="T51" fmla="*/ 13 h 28"/>
                <a:gd name="T52" fmla="*/ 11 w 28"/>
                <a:gd name="T53"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28">
                  <a:moveTo>
                    <a:pt x="0" y="14"/>
                  </a:moveTo>
                  <a:cubicBezTo>
                    <a:pt x="0" y="22"/>
                    <a:pt x="6" y="28"/>
                    <a:pt x="14" y="28"/>
                  </a:cubicBezTo>
                  <a:cubicBezTo>
                    <a:pt x="22" y="28"/>
                    <a:pt x="28" y="22"/>
                    <a:pt x="28" y="14"/>
                  </a:cubicBezTo>
                  <a:cubicBezTo>
                    <a:pt x="28" y="6"/>
                    <a:pt x="22" y="0"/>
                    <a:pt x="14" y="0"/>
                  </a:cubicBezTo>
                  <a:cubicBezTo>
                    <a:pt x="6" y="0"/>
                    <a:pt x="0" y="6"/>
                    <a:pt x="0" y="14"/>
                  </a:cubicBezTo>
                  <a:moveTo>
                    <a:pt x="25" y="14"/>
                  </a:moveTo>
                  <a:cubicBezTo>
                    <a:pt x="25" y="20"/>
                    <a:pt x="20" y="26"/>
                    <a:pt x="14" y="26"/>
                  </a:cubicBezTo>
                  <a:cubicBezTo>
                    <a:pt x="7" y="26"/>
                    <a:pt x="2" y="20"/>
                    <a:pt x="2" y="14"/>
                  </a:cubicBezTo>
                  <a:cubicBezTo>
                    <a:pt x="2" y="8"/>
                    <a:pt x="7" y="2"/>
                    <a:pt x="14" y="2"/>
                  </a:cubicBezTo>
                  <a:cubicBezTo>
                    <a:pt x="20" y="2"/>
                    <a:pt x="25" y="8"/>
                    <a:pt x="25" y="14"/>
                  </a:cubicBezTo>
                  <a:moveTo>
                    <a:pt x="8" y="22"/>
                  </a:moveTo>
                  <a:cubicBezTo>
                    <a:pt x="11" y="22"/>
                    <a:pt x="11" y="22"/>
                    <a:pt x="11" y="22"/>
                  </a:cubicBezTo>
                  <a:cubicBezTo>
                    <a:pt x="11" y="15"/>
                    <a:pt x="11" y="15"/>
                    <a:pt x="11" y="15"/>
                  </a:cubicBezTo>
                  <a:cubicBezTo>
                    <a:pt x="13" y="15"/>
                    <a:pt x="13" y="15"/>
                    <a:pt x="13" y="15"/>
                  </a:cubicBezTo>
                  <a:cubicBezTo>
                    <a:pt x="18" y="22"/>
                    <a:pt x="18" y="22"/>
                    <a:pt x="18" y="22"/>
                  </a:cubicBezTo>
                  <a:cubicBezTo>
                    <a:pt x="21" y="22"/>
                    <a:pt x="21" y="22"/>
                    <a:pt x="21" y="22"/>
                  </a:cubicBezTo>
                  <a:cubicBezTo>
                    <a:pt x="16" y="15"/>
                    <a:pt x="16" y="15"/>
                    <a:pt x="16" y="15"/>
                  </a:cubicBezTo>
                  <a:cubicBezTo>
                    <a:pt x="18" y="15"/>
                    <a:pt x="20" y="14"/>
                    <a:pt x="20" y="10"/>
                  </a:cubicBezTo>
                  <a:cubicBezTo>
                    <a:pt x="20" y="7"/>
                    <a:pt x="19" y="6"/>
                    <a:pt x="15" y="6"/>
                  </a:cubicBezTo>
                  <a:cubicBezTo>
                    <a:pt x="8" y="6"/>
                    <a:pt x="8" y="6"/>
                    <a:pt x="8" y="6"/>
                  </a:cubicBezTo>
                  <a:lnTo>
                    <a:pt x="8" y="22"/>
                  </a:lnTo>
                  <a:close/>
                  <a:moveTo>
                    <a:pt x="11" y="8"/>
                  </a:moveTo>
                  <a:cubicBezTo>
                    <a:pt x="15" y="8"/>
                    <a:pt x="15" y="8"/>
                    <a:pt x="15" y="8"/>
                  </a:cubicBezTo>
                  <a:cubicBezTo>
                    <a:pt x="17" y="8"/>
                    <a:pt x="18" y="9"/>
                    <a:pt x="18" y="10"/>
                  </a:cubicBezTo>
                  <a:cubicBezTo>
                    <a:pt x="18" y="12"/>
                    <a:pt x="17" y="13"/>
                    <a:pt x="14" y="13"/>
                  </a:cubicBezTo>
                  <a:cubicBezTo>
                    <a:pt x="11" y="13"/>
                    <a:pt x="11" y="13"/>
                    <a:pt x="11" y="13"/>
                  </a:cubicBezTo>
                  <a:lnTo>
                    <a:pt x="1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38" name="TextBox 37"/>
          <p:cNvSpPr txBox="1"/>
          <p:nvPr userDrawn="1"/>
        </p:nvSpPr>
        <p:spPr bwMode="gray">
          <a:xfrm>
            <a:off x="579316" y="6430510"/>
            <a:ext cx="5181600" cy="215444"/>
          </a:xfrm>
          <a:prstGeom prst="rect">
            <a:avLst/>
          </a:prstGeom>
          <a:noFill/>
        </p:spPr>
        <p:txBody>
          <a:bodyPr wrap="square" rtlCol="0">
            <a:spAutoFit/>
          </a:bodyPr>
          <a:lstStyle/>
          <a:p>
            <a:r>
              <a:rPr lang="en-US" sz="800" kern="1200" dirty="0">
                <a:solidFill>
                  <a:schemeClr val="bg1">
                    <a:lumMod val="65000"/>
                  </a:schemeClr>
                </a:solidFill>
                <a:latin typeface="+mn-lt"/>
                <a:ea typeface="+mn-ea"/>
                <a:cs typeface="+mn-cs"/>
              </a:rPr>
              <a:t>© 2015 Riverbed Technology. All rights reserved. </a:t>
            </a:r>
          </a:p>
        </p:txBody>
      </p:sp>
      <p:cxnSp>
        <p:nvCxnSpPr>
          <p:cNvPr id="39" name="Straight Connector 38"/>
          <p:cNvCxnSpPr/>
          <p:nvPr userDrawn="1"/>
        </p:nvCxnSpPr>
        <p:spPr bwMode="gray">
          <a:xfrm>
            <a:off x="665025" y="6316660"/>
            <a:ext cx="10889581"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userDrawn="1"/>
        </p:nvSpPr>
        <p:spPr bwMode="gray">
          <a:xfrm>
            <a:off x="11473906" y="6411514"/>
            <a:ext cx="533400" cy="246221"/>
          </a:xfrm>
          <a:prstGeom prst="rect">
            <a:avLst/>
          </a:prstGeom>
        </p:spPr>
        <p:txBody>
          <a:bodyPr vert="horz" lIns="91440" tIns="45720" rIns="91440" bIns="45720" rtlCol="0" anchor="ctr"/>
          <a:lstStyle>
            <a:defPPr>
              <a:defRPr lang="en-US"/>
            </a:defPPr>
            <a:lvl1pPr algn="r">
              <a:defRPr sz="1000">
                <a:solidFill>
                  <a:schemeClr val="bg1">
                    <a:lumMod val="65000"/>
                  </a:schemeClr>
                </a:solidFill>
              </a:defRPr>
            </a:lvl1pPr>
          </a:lstStyle>
          <a:p>
            <a:pPr lvl="0" algn="ctr"/>
            <a:fld id="{6CEAD3D8-D23F-4538-8D00-88F87B5128D3}" type="slidenum">
              <a:rPr lang="en-US" sz="800" smtClean="0"/>
              <a:pPr lvl="0" algn="ctr"/>
              <a:t>‹#›</a:t>
            </a:fld>
            <a:endParaRPr lang="en-US" sz="800" dirty="0"/>
          </a:p>
        </p:txBody>
      </p:sp>
      <p:grpSp>
        <p:nvGrpSpPr>
          <p:cNvPr id="46" name="Group 45"/>
          <p:cNvGrpSpPr>
            <a:grpSpLocks noChangeAspect="1"/>
          </p:cNvGrpSpPr>
          <p:nvPr userDrawn="1"/>
        </p:nvGrpSpPr>
        <p:grpSpPr bwMode="auto">
          <a:xfrm>
            <a:off x="3624470" y="2804295"/>
            <a:ext cx="4956048" cy="113168"/>
            <a:chOff x="-889" y="2103"/>
            <a:chExt cx="9456" cy="115"/>
          </a:xfrm>
        </p:grpSpPr>
        <p:sp>
          <p:nvSpPr>
            <p:cNvPr id="47" name="Rectangle 46"/>
            <p:cNvSpPr>
              <a:spLocks noChangeArrowheads="1"/>
            </p:cNvSpPr>
            <p:nvPr userDrawn="1"/>
          </p:nvSpPr>
          <p:spPr bwMode="auto">
            <a:xfrm>
              <a:off x="-889" y="2103"/>
              <a:ext cx="5674" cy="115"/>
            </a:xfrm>
            <a:prstGeom prst="rect">
              <a:avLst/>
            </a:prstGeom>
            <a:solidFill>
              <a:schemeClr val="accent2"/>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sp>
          <p:nvSpPr>
            <p:cNvPr id="48" name="Rectangle 47"/>
            <p:cNvSpPr>
              <a:spLocks noChangeArrowheads="1"/>
            </p:cNvSpPr>
            <p:nvPr userDrawn="1"/>
          </p:nvSpPr>
          <p:spPr bwMode="auto">
            <a:xfrm>
              <a:off x="4785" y="2103"/>
              <a:ext cx="1891" cy="115"/>
            </a:xfrm>
            <a:prstGeom prst="rect">
              <a:avLst/>
            </a:prstGeom>
            <a:solidFill>
              <a:schemeClr val="accent5"/>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sp>
          <p:nvSpPr>
            <p:cNvPr id="49" name="Rectangle 48"/>
            <p:cNvSpPr>
              <a:spLocks noChangeArrowheads="1"/>
            </p:cNvSpPr>
            <p:nvPr userDrawn="1"/>
          </p:nvSpPr>
          <p:spPr bwMode="auto">
            <a:xfrm>
              <a:off x="6676" y="2103"/>
              <a:ext cx="1891" cy="115"/>
            </a:xfrm>
            <a:prstGeom prst="rect">
              <a:avLst/>
            </a:prstGeom>
            <a:solidFill>
              <a:schemeClr val="accent1"/>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grpSp>
    </p:spTree>
    <p:extLst>
      <p:ext uri="{BB962C8B-B14F-4D97-AF65-F5344CB8AC3E}">
        <p14:creationId xmlns:p14="http://schemas.microsoft.com/office/powerpoint/2010/main" val="14924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meline_Conten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12698"/>
            <a:ext cx="12188824" cy="6870700"/>
          </a:xfrm>
          <a:prstGeom prst="rect">
            <a:avLst/>
          </a:prstGeom>
        </p:spPr>
      </p:pic>
      <p:grpSp>
        <p:nvGrpSpPr>
          <p:cNvPr id="4" name="Group 3"/>
          <p:cNvGrpSpPr/>
          <p:nvPr userDrawn="1"/>
        </p:nvGrpSpPr>
        <p:grpSpPr bwMode="gray">
          <a:xfrm>
            <a:off x="10774816" y="6433745"/>
            <a:ext cx="779784" cy="222003"/>
            <a:chOff x="-3205163" y="1597025"/>
            <a:chExt cx="2905125" cy="827088"/>
          </a:xfrm>
          <a:solidFill>
            <a:srgbClr val="F96302"/>
          </a:solidFill>
        </p:grpSpPr>
        <p:sp>
          <p:nvSpPr>
            <p:cNvPr id="5" name="Freeform 4"/>
            <p:cNvSpPr>
              <a:spLocks/>
            </p:cNvSpPr>
            <p:nvPr userDrawn="1"/>
          </p:nvSpPr>
          <p:spPr bwMode="gray">
            <a:xfrm>
              <a:off x="-3205163" y="1825625"/>
              <a:ext cx="273050" cy="595313"/>
            </a:xfrm>
            <a:custGeom>
              <a:avLst/>
              <a:gdLst>
                <a:gd name="T0" fmla="*/ 0 w 73"/>
                <a:gd name="T1" fmla="*/ 2 h 159"/>
                <a:gd name="T2" fmla="*/ 31 w 73"/>
                <a:gd name="T3" fmla="*/ 2 h 159"/>
                <a:gd name="T4" fmla="*/ 31 w 73"/>
                <a:gd name="T5" fmla="*/ 19 h 159"/>
                <a:gd name="T6" fmla="*/ 73 w 73"/>
                <a:gd name="T7" fmla="*/ 0 h 159"/>
                <a:gd name="T8" fmla="*/ 73 w 73"/>
                <a:gd name="T9" fmla="*/ 34 h 159"/>
                <a:gd name="T10" fmla="*/ 63 w 73"/>
                <a:gd name="T11" fmla="*/ 32 h 159"/>
                <a:gd name="T12" fmla="*/ 31 w 73"/>
                <a:gd name="T13" fmla="*/ 66 h 159"/>
                <a:gd name="T14" fmla="*/ 31 w 73"/>
                <a:gd name="T15" fmla="*/ 159 h 159"/>
                <a:gd name="T16" fmla="*/ 0 w 73"/>
                <a:gd name="T17" fmla="*/ 159 h 159"/>
                <a:gd name="T18" fmla="*/ 0 w 73"/>
                <a:gd name="T19"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59">
                  <a:moveTo>
                    <a:pt x="0" y="2"/>
                  </a:moveTo>
                  <a:cubicBezTo>
                    <a:pt x="31" y="2"/>
                    <a:pt x="31" y="2"/>
                    <a:pt x="31" y="2"/>
                  </a:cubicBezTo>
                  <a:cubicBezTo>
                    <a:pt x="31" y="19"/>
                    <a:pt x="31" y="19"/>
                    <a:pt x="31" y="19"/>
                  </a:cubicBezTo>
                  <a:cubicBezTo>
                    <a:pt x="44" y="8"/>
                    <a:pt x="55" y="0"/>
                    <a:pt x="73" y="0"/>
                  </a:cubicBezTo>
                  <a:cubicBezTo>
                    <a:pt x="73" y="34"/>
                    <a:pt x="73" y="34"/>
                    <a:pt x="73" y="34"/>
                  </a:cubicBezTo>
                  <a:cubicBezTo>
                    <a:pt x="70" y="33"/>
                    <a:pt x="67" y="32"/>
                    <a:pt x="63" y="32"/>
                  </a:cubicBezTo>
                  <a:cubicBezTo>
                    <a:pt x="50" y="32"/>
                    <a:pt x="31" y="40"/>
                    <a:pt x="31" y="66"/>
                  </a:cubicBezTo>
                  <a:cubicBezTo>
                    <a:pt x="31" y="159"/>
                    <a:pt x="31" y="159"/>
                    <a:pt x="31" y="159"/>
                  </a:cubicBezTo>
                  <a:cubicBezTo>
                    <a:pt x="0" y="159"/>
                    <a:pt x="0" y="159"/>
                    <a:pt x="0" y="159"/>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6" name="Oval 5"/>
            <p:cNvSpPr>
              <a:spLocks noChangeArrowheads="1"/>
            </p:cNvSpPr>
            <p:nvPr userDrawn="1"/>
          </p:nvSpPr>
          <p:spPr bwMode="gray">
            <a:xfrm>
              <a:off x="-2887663" y="1597025"/>
              <a:ext cx="120650" cy="1190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7" name="Rectangle 8"/>
            <p:cNvSpPr>
              <a:spLocks noChangeArrowheads="1"/>
            </p:cNvSpPr>
            <p:nvPr userDrawn="1"/>
          </p:nvSpPr>
          <p:spPr bwMode="gray">
            <a:xfrm>
              <a:off x="-2887663" y="1831975"/>
              <a:ext cx="120650" cy="588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8" name="Freeform 9"/>
            <p:cNvSpPr>
              <a:spLocks/>
            </p:cNvSpPr>
            <p:nvPr userDrawn="1"/>
          </p:nvSpPr>
          <p:spPr bwMode="gray">
            <a:xfrm>
              <a:off x="-2722563" y="1831975"/>
              <a:ext cx="412750" cy="588963"/>
            </a:xfrm>
            <a:custGeom>
              <a:avLst/>
              <a:gdLst>
                <a:gd name="T0" fmla="*/ 163 w 260"/>
                <a:gd name="T1" fmla="*/ 371 h 371"/>
                <a:gd name="T2" fmla="*/ 97 w 260"/>
                <a:gd name="T3" fmla="*/ 371 h 371"/>
                <a:gd name="T4" fmla="*/ 0 w 260"/>
                <a:gd name="T5" fmla="*/ 0 h 371"/>
                <a:gd name="T6" fmla="*/ 81 w 260"/>
                <a:gd name="T7" fmla="*/ 0 h 371"/>
                <a:gd name="T8" fmla="*/ 130 w 260"/>
                <a:gd name="T9" fmla="*/ 236 h 371"/>
                <a:gd name="T10" fmla="*/ 130 w 260"/>
                <a:gd name="T11" fmla="*/ 236 h 371"/>
                <a:gd name="T12" fmla="*/ 180 w 260"/>
                <a:gd name="T13" fmla="*/ 0 h 371"/>
                <a:gd name="T14" fmla="*/ 260 w 260"/>
                <a:gd name="T15" fmla="*/ 0 h 371"/>
                <a:gd name="T16" fmla="*/ 163 w 260"/>
                <a:gd name="T17"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371">
                  <a:moveTo>
                    <a:pt x="163" y="371"/>
                  </a:moveTo>
                  <a:lnTo>
                    <a:pt x="97" y="371"/>
                  </a:lnTo>
                  <a:lnTo>
                    <a:pt x="0" y="0"/>
                  </a:lnTo>
                  <a:lnTo>
                    <a:pt x="81" y="0"/>
                  </a:lnTo>
                  <a:lnTo>
                    <a:pt x="130" y="236"/>
                  </a:lnTo>
                  <a:lnTo>
                    <a:pt x="130" y="236"/>
                  </a:lnTo>
                  <a:lnTo>
                    <a:pt x="180" y="0"/>
                  </a:lnTo>
                  <a:lnTo>
                    <a:pt x="260" y="0"/>
                  </a:lnTo>
                  <a:lnTo>
                    <a:pt x="163" y="3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9" name="Freeform 10"/>
            <p:cNvSpPr>
              <a:spLocks noEditPoints="1"/>
            </p:cNvSpPr>
            <p:nvPr userDrawn="1"/>
          </p:nvSpPr>
          <p:spPr bwMode="gray">
            <a:xfrm>
              <a:off x="-2298701" y="1825625"/>
              <a:ext cx="349250" cy="598488"/>
            </a:xfrm>
            <a:custGeom>
              <a:avLst/>
              <a:gdLst>
                <a:gd name="T0" fmla="*/ 31 w 93"/>
                <a:gd name="T1" fmla="*/ 68 h 160"/>
                <a:gd name="T2" fmla="*/ 62 w 93"/>
                <a:gd name="T3" fmla="*/ 68 h 160"/>
                <a:gd name="T4" fmla="*/ 62 w 93"/>
                <a:gd name="T5" fmla="*/ 50 h 160"/>
                <a:gd name="T6" fmla="*/ 46 w 93"/>
                <a:gd name="T7" fmla="*/ 32 h 160"/>
                <a:gd name="T8" fmla="*/ 31 w 93"/>
                <a:gd name="T9" fmla="*/ 50 h 160"/>
                <a:gd name="T10" fmla="*/ 31 w 93"/>
                <a:gd name="T11" fmla="*/ 68 h 160"/>
                <a:gd name="T12" fmla="*/ 31 w 93"/>
                <a:gd name="T13" fmla="*/ 92 h 160"/>
                <a:gd name="T14" fmla="*/ 31 w 93"/>
                <a:gd name="T15" fmla="*/ 114 h 160"/>
                <a:gd name="T16" fmla="*/ 46 w 93"/>
                <a:gd name="T17" fmla="*/ 129 h 160"/>
                <a:gd name="T18" fmla="*/ 62 w 93"/>
                <a:gd name="T19" fmla="*/ 113 h 160"/>
                <a:gd name="T20" fmla="*/ 93 w 93"/>
                <a:gd name="T21" fmla="*/ 113 h 160"/>
                <a:gd name="T22" fmla="*/ 81 w 93"/>
                <a:gd name="T23" fmla="*/ 147 h 160"/>
                <a:gd name="T24" fmla="*/ 46 w 93"/>
                <a:gd name="T25" fmla="*/ 160 h 160"/>
                <a:gd name="T26" fmla="*/ 5 w 93"/>
                <a:gd name="T27" fmla="*/ 138 h 160"/>
                <a:gd name="T28" fmla="*/ 0 w 93"/>
                <a:gd name="T29" fmla="*/ 106 h 160"/>
                <a:gd name="T30" fmla="*/ 0 w 93"/>
                <a:gd name="T31" fmla="*/ 55 h 160"/>
                <a:gd name="T32" fmla="*/ 5 w 93"/>
                <a:gd name="T33" fmla="*/ 23 h 160"/>
                <a:gd name="T34" fmla="*/ 46 w 93"/>
                <a:gd name="T35" fmla="*/ 0 h 160"/>
                <a:gd name="T36" fmla="*/ 93 w 93"/>
                <a:gd name="T37" fmla="*/ 49 h 160"/>
                <a:gd name="T38" fmla="*/ 93 w 93"/>
                <a:gd name="T39" fmla="*/ 92 h 160"/>
                <a:gd name="T40" fmla="*/ 31 w 93"/>
                <a:gd name="T41"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160">
                  <a:moveTo>
                    <a:pt x="31" y="68"/>
                  </a:moveTo>
                  <a:cubicBezTo>
                    <a:pt x="62" y="68"/>
                    <a:pt x="62" y="68"/>
                    <a:pt x="62" y="68"/>
                  </a:cubicBezTo>
                  <a:cubicBezTo>
                    <a:pt x="62" y="50"/>
                    <a:pt x="62" y="50"/>
                    <a:pt x="62" y="50"/>
                  </a:cubicBezTo>
                  <a:cubicBezTo>
                    <a:pt x="62" y="38"/>
                    <a:pt x="56" y="32"/>
                    <a:pt x="46" y="32"/>
                  </a:cubicBezTo>
                  <a:cubicBezTo>
                    <a:pt x="37" y="32"/>
                    <a:pt x="31" y="38"/>
                    <a:pt x="31" y="50"/>
                  </a:cubicBezTo>
                  <a:lnTo>
                    <a:pt x="31" y="68"/>
                  </a:lnTo>
                  <a:close/>
                  <a:moveTo>
                    <a:pt x="31" y="92"/>
                  </a:moveTo>
                  <a:cubicBezTo>
                    <a:pt x="31" y="114"/>
                    <a:pt x="31" y="114"/>
                    <a:pt x="31" y="114"/>
                  </a:cubicBezTo>
                  <a:cubicBezTo>
                    <a:pt x="31" y="123"/>
                    <a:pt x="37" y="129"/>
                    <a:pt x="46" y="129"/>
                  </a:cubicBezTo>
                  <a:cubicBezTo>
                    <a:pt x="58" y="129"/>
                    <a:pt x="61" y="120"/>
                    <a:pt x="62" y="113"/>
                  </a:cubicBezTo>
                  <a:cubicBezTo>
                    <a:pt x="93" y="113"/>
                    <a:pt x="93" y="113"/>
                    <a:pt x="93" y="113"/>
                  </a:cubicBezTo>
                  <a:cubicBezTo>
                    <a:pt x="93" y="126"/>
                    <a:pt x="89" y="138"/>
                    <a:pt x="81" y="147"/>
                  </a:cubicBezTo>
                  <a:cubicBezTo>
                    <a:pt x="72" y="155"/>
                    <a:pt x="61" y="160"/>
                    <a:pt x="46" y="160"/>
                  </a:cubicBezTo>
                  <a:cubicBezTo>
                    <a:pt x="27" y="160"/>
                    <a:pt x="13" y="151"/>
                    <a:pt x="5" y="138"/>
                  </a:cubicBezTo>
                  <a:cubicBezTo>
                    <a:pt x="1" y="130"/>
                    <a:pt x="0" y="119"/>
                    <a:pt x="0" y="106"/>
                  </a:cubicBezTo>
                  <a:cubicBezTo>
                    <a:pt x="0" y="55"/>
                    <a:pt x="0" y="55"/>
                    <a:pt x="0" y="55"/>
                  </a:cubicBezTo>
                  <a:cubicBezTo>
                    <a:pt x="0" y="42"/>
                    <a:pt x="1" y="31"/>
                    <a:pt x="5" y="23"/>
                  </a:cubicBezTo>
                  <a:cubicBezTo>
                    <a:pt x="13" y="9"/>
                    <a:pt x="27" y="0"/>
                    <a:pt x="46" y="0"/>
                  </a:cubicBezTo>
                  <a:cubicBezTo>
                    <a:pt x="75" y="0"/>
                    <a:pt x="93" y="22"/>
                    <a:pt x="93" y="49"/>
                  </a:cubicBezTo>
                  <a:cubicBezTo>
                    <a:pt x="93" y="92"/>
                    <a:pt x="93" y="92"/>
                    <a:pt x="93" y="92"/>
                  </a:cubicBezTo>
                  <a:lnTo>
                    <a:pt x="31"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10" name="Freeform 11"/>
            <p:cNvSpPr>
              <a:spLocks/>
            </p:cNvSpPr>
            <p:nvPr userDrawn="1"/>
          </p:nvSpPr>
          <p:spPr bwMode="gray">
            <a:xfrm>
              <a:off x="-1900238" y="1825625"/>
              <a:ext cx="273050" cy="595313"/>
            </a:xfrm>
            <a:custGeom>
              <a:avLst/>
              <a:gdLst>
                <a:gd name="T0" fmla="*/ 0 w 73"/>
                <a:gd name="T1" fmla="*/ 2 h 159"/>
                <a:gd name="T2" fmla="*/ 32 w 73"/>
                <a:gd name="T3" fmla="*/ 2 h 159"/>
                <a:gd name="T4" fmla="*/ 32 w 73"/>
                <a:gd name="T5" fmla="*/ 19 h 159"/>
                <a:gd name="T6" fmla="*/ 73 w 73"/>
                <a:gd name="T7" fmla="*/ 0 h 159"/>
                <a:gd name="T8" fmla="*/ 73 w 73"/>
                <a:gd name="T9" fmla="*/ 34 h 159"/>
                <a:gd name="T10" fmla="*/ 64 w 73"/>
                <a:gd name="T11" fmla="*/ 32 h 159"/>
                <a:gd name="T12" fmla="*/ 32 w 73"/>
                <a:gd name="T13" fmla="*/ 66 h 159"/>
                <a:gd name="T14" fmla="*/ 32 w 73"/>
                <a:gd name="T15" fmla="*/ 159 h 159"/>
                <a:gd name="T16" fmla="*/ 0 w 73"/>
                <a:gd name="T17" fmla="*/ 159 h 159"/>
                <a:gd name="T18" fmla="*/ 0 w 73"/>
                <a:gd name="T19"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59">
                  <a:moveTo>
                    <a:pt x="0" y="2"/>
                  </a:moveTo>
                  <a:cubicBezTo>
                    <a:pt x="32" y="2"/>
                    <a:pt x="32" y="2"/>
                    <a:pt x="32" y="2"/>
                  </a:cubicBezTo>
                  <a:cubicBezTo>
                    <a:pt x="32" y="19"/>
                    <a:pt x="32" y="19"/>
                    <a:pt x="32" y="19"/>
                  </a:cubicBezTo>
                  <a:cubicBezTo>
                    <a:pt x="44" y="8"/>
                    <a:pt x="55" y="0"/>
                    <a:pt x="73" y="0"/>
                  </a:cubicBezTo>
                  <a:cubicBezTo>
                    <a:pt x="73" y="34"/>
                    <a:pt x="73" y="34"/>
                    <a:pt x="73" y="34"/>
                  </a:cubicBezTo>
                  <a:cubicBezTo>
                    <a:pt x="70" y="33"/>
                    <a:pt x="67" y="32"/>
                    <a:pt x="64" y="32"/>
                  </a:cubicBezTo>
                  <a:cubicBezTo>
                    <a:pt x="50" y="32"/>
                    <a:pt x="32" y="40"/>
                    <a:pt x="32" y="66"/>
                  </a:cubicBezTo>
                  <a:cubicBezTo>
                    <a:pt x="32" y="159"/>
                    <a:pt x="32" y="159"/>
                    <a:pt x="32" y="159"/>
                  </a:cubicBezTo>
                  <a:cubicBezTo>
                    <a:pt x="0" y="159"/>
                    <a:pt x="0" y="159"/>
                    <a:pt x="0" y="159"/>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11" name="Freeform 12"/>
            <p:cNvSpPr>
              <a:spLocks noEditPoints="1"/>
            </p:cNvSpPr>
            <p:nvPr userDrawn="1"/>
          </p:nvSpPr>
          <p:spPr bwMode="gray">
            <a:xfrm>
              <a:off x="-1577976" y="1597025"/>
              <a:ext cx="352425" cy="827088"/>
            </a:xfrm>
            <a:custGeom>
              <a:avLst/>
              <a:gdLst>
                <a:gd name="T0" fmla="*/ 62 w 94"/>
                <a:gd name="T1" fmla="*/ 111 h 221"/>
                <a:gd name="T2" fmla="*/ 47 w 94"/>
                <a:gd name="T3" fmla="*/ 93 h 221"/>
                <a:gd name="T4" fmla="*/ 31 w 94"/>
                <a:gd name="T5" fmla="*/ 110 h 221"/>
                <a:gd name="T6" fmla="*/ 31 w 94"/>
                <a:gd name="T7" fmla="*/ 171 h 221"/>
                <a:gd name="T8" fmla="*/ 47 w 94"/>
                <a:gd name="T9" fmla="*/ 190 h 221"/>
                <a:gd name="T10" fmla="*/ 62 w 94"/>
                <a:gd name="T11" fmla="*/ 169 h 221"/>
                <a:gd name="T12" fmla="*/ 62 w 94"/>
                <a:gd name="T13" fmla="*/ 111 h 221"/>
                <a:gd name="T14" fmla="*/ 0 w 94"/>
                <a:gd name="T15" fmla="*/ 0 h 221"/>
                <a:gd name="T16" fmla="*/ 31 w 94"/>
                <a:gd name="T17" fmla="*/ 0 h 221"/>
                <a:gd name="T18" fmla="*/ 31 w 94"/>
                <a:gd name="T19" fmla="*/ 77 h 221"/>
                <a:gd name="T20" fmla="*/ 32 w 94"/>
                <a:gd name="T21" fmla="*/ 77 h 221"/>
                <a:gd name="T22" fmla="*/ 61 w 94"/>
                <a:gd name="T23" fmla="*/ 61 h 221"/>
                <a:gd name="T24" fmla="*/ 89 w 94"/>
                <a:gd name="T25" fmla="*/ 76 h 221"/>
                <a:gd name="T26" fmla="*/ 94 w 94"/>
                <a:gd name="T27" fmla="*/ 114 h 221"/>
                <a:gd name="T28" fmla="*/ 94 w 94"/>
                <a:gd name="T29" fmla="*/ 173 h 221"/>
                <a:gd name="T30" fmla="*/ 88 w 94"/>
                <a:gd name="T31" fmla="*/ 207 h 221"/>
                <a:gd name="T32" fmla="*/ 61 w 94"/>
                <a:gd name="T33" fmla="*/ 221 h 221"/>
                <a:gd name="T34" fmla="*/ 31 w 94"/>
                <a:gd name="T35" fmla="*/ 205 h 221"/>
                <a:gd name="T36" fmla="*/ 31 w 94"/>
                <a:gd name="T37" fmla="*/ 220 h 221"/>
                <a:gd name="T38" fmla="*/ 0 w 94"/>
                <a:gd name="T39" fmla="*/ 220 h 221"/>
                <a:gd name="T40" fmla="*/ 0 w 94"/>
                <a:gd name="T41"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221">
                  <a:moveTo>
                    <a:pt x="62" y="111"/>
                  </a:moveTo>
                  <a:cubicBezTo>
                    <a:pt x="62" y="102"/>
                    <a:pt x="59" y="93"/>
                    <a:pt x="47" y="93"/>
                  </a:cubicBezTo>
                  <a:cubicBezTo>
                    <a:pt x="38" y="93"/>
                    <a:pt x="31" y="100"/>
                    <a:pt x="31" y="110"/>
                  </a:cubicBezTo>
                  <a:cubicBezTo>
                    <a:pt x="31" y="171"/>
                    <a:pt x="31" y="171"/>
                    <a:pt x="31" y="171"/>
                  </a:cubicBezTo>
                  <a:cubicBezTo>
                    <a:pt x="31" y="182"/>
                    <a:pt x="37" y="190"/>
                    <a:pt x="47" y="190"/>
                  </a:cubicBezTo>
                  <a:cubicBezTo>
                    <a:pt x="58" y="190"/>
                    <a:pt x="62" y="181"/>
                    <a:pt x="62" y="169"/>
                  </a:cubicBezTo>
                  <a:lnTo>
                    <a:pt x="62" y="111"/>
                  </a:lnTo>
                  <a:close/>
                  <a:moveTo>
                    <a:pt x="0" y="0"/>
                  </a:moveTo>
                  <a:cubicBezTo>
                    <a:pt x="31" y="0"/>
                    <a:pt x="31" y="0"/>
                    <a:pt x="31" y="0"/>
                  </a:cubicBezTo>
                  <a:cubicBezTo>
                    <a:pt x="31" y="77"/>
                    <a:pt x="31" y="77"/>
                    <a:pt x="31" y="77"/>
                  </a:cubicBezTo>
                  <a:cubicBezTo>
                    <a:pt x="32" y="77"/>
                    <a:pt x="32" y="77"/>
                    <a:pt x="32" y="77"/>
                  </a:cubicBezTo>
                  <a:cubicBezTo>
                    <a:pt x="39" y="67"/>
                    <a:pt x="48" y="61"/>
                    <a:pt x="61" y="61"/>
                  </a:cubicBezTo>
                  <a:cubicBezTo>
                    <a:pt x="76" y="61"/>
                    <a:pt x="84" y="67"/>
                    <a:pt x="89" y="76"/>
                  </a:cubicBezTo>
                  <a:cubicBezTo>
                    <a:pt x="93" y="82"/>
                    <a:pt x="94" y="91"/>
                    <a:pt x="94" y="114"/>
                  </a:cubicBezTo>
                  <a:cubicBezTo>
                    <a:pt x="94" y="173"/>
                    <a:pt x="94" y="173"/>
                    <a:pt x="94" y="173"/>
                  </a:cubicBezTo>
                  <a:cubicBezTo>
                    <a:pt x="94" y="190"/>
                    <a:pt x="92" y="200"/>
                    <a:pt x="88" y="207"/>
                  </a:cubicBezTo>
                  <a:cubicBezTo>
                    <a:pt x="83" y="217"/>
                    <a:pt x="74" y="221"/>
                    <a:pt x="61" y="221"/>
                  </a:cubicBezTo>
                  <a:cubicBezTo>
                    <a:pt x="45" y="221"/>
                    <a:pt x="39" y="214"/>
                    <a:pt x="31" y="205"/>
                  </a:cubicBezTo>
                  <a:cubicBezTo>
                    <a:pt x="31" y="220"/>
                    <a:pt x="31" y="220"/>
                    <a:pt x="31" y="220"/>
                  </a:cubicBezTo>
                  <a:cubicBezTo>
                    <a:pt x="0" y="220"/>
                    <a:pt x="0" y="220"/>
                    <a:pt x="0" y="22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12" name="Freeform 13"/>
            <p:cNvSpPr>
              <a:spLocks noEditPoints="1"/>
            </p:cNvSpPr>
            <p:nvPr userDrawn="1"/>
          </p:nvSpPr>
          <p:spPr bwMode="gray">
            <a:xfrm>
              <a:off x="-1181101" y="1825625"/>
              <a:ext cx="352425" cy="598488"/>
            </a:xfrm>
            <a:custGeom>
              <a:avLst/>
              <a:gdLst>
                <a:gd name="T0" fmla="*/ 32 w 94"/>
                <a:gd name="T1" fmla="*/ 68 h 160"/>
                <a:gd name="T2" fmla="*/ 63 w 94"/>
                <a:gd name="T3" fmla="*/ 68 h 160"/>
                <a:gd name="T4" fmla="*/ 63 w 94"/>
                <a:gd name="T5" fmla="*/ 50 h 160"/>
                <a:gd name="T6" fmla="*/ 47 w 94"/>
                <a:gd name="T7" fmla="*/ 32 h 160"/>
                <a:gd name="T8" fmla="*/ 32 w 94"/>
                <a:gd name="T9" fmla="*/ 50 h 160"/>
                <a:gd name="T10" fmla="*/ 32 w 94"/>
                <a:gd name="T11" fmla="*/ 68 h 160"/>
                <a:gd name="T12" fmla="*/ 32 w 94"/>
                <a:gd name="T13" fmla="*/ 92 h 160"/>
                <a:gd name="T14" fmla="*/ 32 w 94"/>
                <a:gd name="T15" fmla="*/ 114 h 160"/>
                <a:gd name="T16" fmla="*/ 47 w 94"/>
                <a:gd name="T17" fmla="*/ 129 h 160"/>
                <a:gd name="T18" fmla="*/ 63 w 94"/>
                <a:gd name="T19" fmla="*/ 113 h 160"/>
                <a:gd name="T20" fmla="*/ 94 w 94"/>
                <a:gd name="T21" fmla="*/ 113 h 160"/>
                <a:gd name="T22" fmla="*/ 81 w 94"/>
                <a:gd name="T23" fmla="*/ 147 h 160"/>
                <a:gd name="T24" fmla="*/ 47 w 94"/>
                <a:gd name="T25" fmla="*/ 160 h 160"/>
                <a:gd name="T26" fmla="*/ 6 w 94"/>
                <a:gd name="T27" fmla="*/ 138 h 160"/>
                <a:gd name="T28" fmla="*/ 0 w 94"/>
                <a:gd name="T29" fmla="*/ 106 h 160"/>
                <a:gd name="T30" fmla="*/ 0 w 94"/>
                <a:gd name="T31" fmla="*/ 55 h 160"/>
                <a:gd name="T32" fmla="*/ 6 w 94"/>
                <a:gd name="T33" fmla="*/ 23 h 160"/>
                <a:gd name="T34" fmla="*/ 47 w 94"/>
                <a:gd name="T35" fmla="*/ 0 h 160"/>
                <a:gd name="T36" fmla="*/ 94 w 94"/>
                <a:gd name="T37" fmla="*/ 49 h 160"/>
                <a:gd name="T38" fmla="*/ 94 w 94"/>
                <a:gd name="T39" fmla="*/ 92 h 160"/>
                <a:gd name="T40" fmla="*/ 32 w 94"/>
                <a:gd name="T41"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60">
                  <a:moveTo>
                    <a:pt x="32" y="68"/>
                  </a:moveTo>
                  <a:cubicBezTo>
                    <a:pt x="63" y="68"/>
                    <a:pt x="63" y="68"/>
                    <a:pt x="63" y="68"/>
                  </a:cubicBezTo>
                  <a:cubicBezTo>
                    <a:pt x="63" y="50"/>
                    <a:pt x="63" y="50"/>
                    <a:pt x="63" y="50"/>
                  </a:cubicBezTo>
                  <a:cubicBezTo>
                    <a:pt x="63" y="38"/>
                    <a:pt x="57" y="32"/>
                    <a:pt x="47" y="32"/>
                  </a:cubicBezTo>
                  <a:cubicBezTo>
                    <a:pt x="38" y="32"/>
                    <a:pt x="32" y="38"/>
                    <a:pt x="32" y="50"/>
                  </a:cubicBezTo>
                  <a:lnTo>
                    <a:pt x="32" y="68"/>
                  </a:lnTo>
                  <a:close/>
                  <a:moveTo>
                    <a:pt x="32" y="92"/>
                  </a:moveTo>
                  <a:cubicBezTo>
                    <a:pt x="32" y="114"/>
                    <a:pt x="32" y="114"/>
                    <a:pt x="32" y="114"/>
                  </a:cubicBezTo>
                  <a:cubicBezTo>
                    <a:pt x="32" y="123"/>
                    <a:pt x="38" y="129"/>
                    <a:pt x="47" y="129"/>
                  </a:cubicBezTo>
                  <a:cubicBezTo>
                    <a:pt x="59" y="129"/>
                    <a:pt x="62" y="120"/>
                    <a:pt x="63" y="113"/>
                  </a:cubicBezTo>
                  <a:cubicBezTo>
                    <a:pt x="94" y="113"/>
                    <a:pt x="94" y="113"/>
                    <a:pt x="94" y="113"/>
                  </a:cubicBezTo>
                  <a:cubicBezTo>
                    <a:pt x="94" y="126"/>
                    <a:pt x="89" y="138"/>
                    <a:pt x="81" y="147"/>
                  </a:cubicBezTo>
                  <a:cubicBezTo>
                    <a:pt x="73" y="155"/>
                    <a:pt x="62" y="160"/>
                    <a:pt x="47" y="160"/>
                  </a:cubicBezTo>
                  <a:cubicBezTo>
                    <a:pt x="28" y="160"/>
                    <a:pt x="14" y="151"/>
                    <a:pt x="6" y="138"/>
                  </a:cubicBezTo>
                  <a:cubicBezTo>
                    <a:pt x="2" y="130"/>
                    <a:pt x="0" y="119"/>
                    <a:pt x="0" y="106"/>
                  </a:cubicBezTo>
                  <a:cubicBezTo>
                    <a:pt x="0" y="55"/>
                    <a:pt x="0" y="55"/>
                    <a:pt x="0" y="55"/>
                  </a:cubicBezTo>
                  <a:cubicBezTo>
                    <a:pt x="0" y="42"/>
                    <a:pt x="2" y="31"/>
                    <a:pt x="6" y="23"/>
                  </a:cubicBezTo>
                  <a:cubicBezTo>
                    <a:pt x="14" y="9"/>
                    <a:pt x="28" y="0"/>
                    <a:pt x="47" y="0"/>
                  </a:cubicBezTo>
                  <a:cubicBezTo>
                    <a:pt x="76" y="0"/>
                    <a:pt x="94" y="22"/>
                    <a:pt x="94" y="49"/>
                  </a:cubicBezTo>
                  <a:cubicBezTo>
                    <a:pt x="94" y="92"/>
                    <a:pt x="94" y="92"/>
                    <a:pt x="94" y="92"/>
                  </a:cubicBezTo>
                  <a:lnTo>
                    <a:pt x="32"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13" name="Freeform 14"/>
            <p:cNvSpPr>
              <a:spLocks noEditPoints="1"/>
            </p:cNvSpPr>
            <p:nvPr userDrawn="1"/>
          </p:nvSpPr>
          <p:spPr bwMode="gray">
            <a:xfrm>
              <a:off x="-779463" y="1597025"/>
              <a:ext cx="352425" cy="827088"/>
            </a:xfrm>
            <a:custGeom>
              <a:avLst/>
              <a:gdLst>
                <a:gd name="T0" fmla="*/ 31 w 94"/>
                <a:gd name="T1" fmla="*/ 169 h 221"/>
                <a:gd name="T2" fmla="*/ 47 w 94"/>
                <a:gd name="T3" fmla="*/ 190 h 221"/>
                <a:gd name="T4" fmla="*/ 62 w 94"/>
                <a:gd name="T5" fmla="*/ 171 h 221"/>
                <a:gd name="T6" fmla="*/ 62 w 94"/>
                <a:gd name="T7" fmla="*/ 110 h 221"/>
                <a:gd name="T8" fmla="*/ 47 w 94"/>
                <a:gd name="T9" fmla="*/ 93 h 221"/>
                <a:gd name="T10" fmla="*/ 31 w 94"/>
                <a:gd name="T11" fmla="*/ 111 h 221"/>
                <a:gd name="T12" fmla="*/ 31 w 94"/>
                <a:gd name="T13" fmla="*/ 169 h 221"/>
                <a:gd name="T14" fmla="*/ 62 w 94"/>
                <a:gd name="T15" fmla="*/ 205 h 221"/>
                <a:gd name="T16" fmla="*/ 33 w 94"/>
                <a:gd name="T17" fmla="*/ 221 h 221"/>
                <a:gd name="T18" fmla="*/ 5 w 94"/>
                <a:gd name="T19" fmla="*/ 207 h 221"/>
                <a:gd name="T20" fmla="*/ 0 w 94"/>
                <a:gd name="T21" fmla="*/ 173 h 221"/>
                <a:gd name="T22" fmla="*/ 0 w 94"/>
                <a:gd name="T23" fmla="*/ 114 h 221"/>
                <a:gd name="T24" fmla="*/ 5 w 94"/>
                <a:gd name="T25" fmla="*/ 76 h 221"/>
                <a:gd name="T26" fmla="*/ 33 w 94"/>
                <a:gd name="T27" fmla="*/ 61 h 221"/>
                <a:gd name="T28" fmla="*/ 62 w 94"/>
                <a:gd name="T29" fmla="*/ 77 h 221"/>
                <a:gd name="T30" fmla="*/ 62 w 94"/>
                <a:gd name="T31" fmla="*/ 77 h 221"/>
                <a:gd name="T32" fmla="*/ 62 w 94"/>
                <a:gd name="T33" fmla="*/ 0 h 221"/>
                <a:gd name="T34" fmla="*/ 94 w 94"/>
                <a:gd name="T35" fmla="*/ 0 h 221"/>
                <a:gd name="T36" fmla="*/ 94 w 94"/>
                <a:gd name="T37" fmla="*/ 220 h 221"/>
                <a:gd name="T38" fmla="*/ 62 w 94"/>
                <a:gd name="T39" fmla="*/ 220 h 221"/>
                <a:gd name="T40" fmla="*/ 62 w 94"/>
                <a:gd name="T41" fmla="*/ 20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221">
                  <a:moveTo>
                    <a:pt x="31" y="169"/>
                  </a:moveTo>
                  <a:cubicBezTo>
                    <a:pt x="31" y="181"/>
                    <a:pt x="36" y="190"/>
                    <a:pt x="47" y="190"/>
                  </a:cubicBezTo>
                  <a:cubicBezTo>
                    <a:pt x="56" y="190"/>
                    <a:pt x="62" y="182"/>
                    <a:pt x="62" y="171"/>
                  </a:cubicBezTo>
                  <a:cubicBezTo>
                    <a:pt x="62" y="110"/>
                    <a:pt x="62" y="110"/>
                    <a:pt x="62" y="110"/>
                  </a:cubicBezTo>
                  <a:cubicBezTo>
                    <a:pt x="62" y="100"/>
                    <a:pt x="56" y="93"/>
                    <a:pt x="47" y="93"/>
                  </a:cubicBezTo>
                  <a:cubicBezTo>
                    <a:pt x="35" y="93"/>
                    <a:pt x="31" y="102"/>
                    <a:pt x="31" y="111"/>
                  </a:cubicBezTo>
                  <a:lnTo>
                    <a:pt x="31" y="169"/>
                  </a:lnTo>
                  <a:close/>
                  <a:moveTo>
                    <a:pt x="62" y="205"/>
                  </a:moveTo>
                  <a:cubicBezTo>
                    <a:pt x="54" y="214"/>
                    <a:pt x="48" y="221"/>
                    <a:pt x="33" y="221"/>
                  </a:cubicBezTo>
                  <a:cubicBezTo>
                    <a:pt x="20" y="221"/>
                    <a:pt x="11" y="217"/>
                    <a:pt x="5" y="207"/>
                  </a:cubicBezTo>
                  <a:cubicBezTo>
                    <a:pt x="1" y="200"/>
                    <a:pt x="0" y="190"/>
                    <a:pt x="0" y="173"/>
                  </a:cubicBezTo>
                  <a:cubicBezTo>
                    <a:pt x="0" y="114"/>
                    <a:pt x="0" y="114"/>
                    <a:pt x="0" y="114"/>
                  </a:cubicBezTo>
                  <a:cubicBezTo>
                    <a:pt x="0" y="91"/>
                    <a:pt x="1" y="82"/>
                    <a:pt x="5" y="76"/>
                  </a:cubicBezTo>
                  <a:cubicBezTo>
                    <a:pt x="10" y="67"/>
                    <a:pt x="18" y="61"/>
                    <a:pt x="33" y="61"/>
                  </a:cubicBezTo>
                  <a:cubicBezTo>
                    <a:pt x="45" y="61"/>
                    <a:pt x="55" y="67"/>
                    <a:pt x="62" y="77"/>
                  </a:cubicBezTo>
                  <a:cubicBezTo>
                    <a:pt x="62" y="77"/>
                    <a:pt x="62" y="77"/>
                    <a:pt x="62" y="77"/>
                  </a:cubicBezTo>
                  <a:cubicBezTo>
                    <a:pt x="62" y="0"/>
                    <a:pt x="62" y="0"/>
                    <a:pt x="62" y="0"/>
                  </a:cubicBezTo>
                  <a:cubicBezTo>
                    <a:pt x="94" y="0"/>
                    <a:pt x="94" y="0"/>
                    <a:pt x="94" y="0"/>
                  </a:cubicBezTo>
                  <a:cubicBezTo>
                    <a:pt x="94" y="220"/>
                    <a:pt x="94" y="220"/>
                    <a:pt x="94" y="220"/>
                  </a:cubicBezTo>
                  <a:cubicBezTo>
                    <a:pt x="62" y="220"/>
                    <a:pt x="62" y="220"/>
                    <a:pt x="62" y="220"/>
                  </a:cubicBezTo>
                  <a:lnTo>
                    <a:pt x="62"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sp>
          <p:nvSpPr>
            <p:cNvPr id="14" name="Freeform 15"/>
            <p:cNvSpPr>
              <a:spLocks noEditPoints="1"/>
            </p:cNvSpPr>
            <p:nvPr userDrawn="1"/>
          </p:nvSpPr>
          <p:spPr bwMode="gray">
            <a:xfrm>
              <a:off x="-404813" y="1597025"/>
              <a:ext cx="104775" cy="104775"/>
            </a:xfrm>
            <a:custGeom>
              <a:avLst/>
              <a:gdLst>
                <a:gd name="T0" fmla="*/ 0 w 28"/>
                <a:gd name="T1" fmla="*/ 14 h 28"/>
                <a:gd name="T2" fmla="*/ 14 w 28"/>
                <a:gd name="T3" fmla="*/ 28 h 28"/>
                <a:gd name="T4" fmla="*/ 28 w 28"/>
                <a:gd name="T5" fmla="*/ 14 h 28"/>
                <a:gd name="T6" fmla="*/ 14 w 28"/>
                <a:gd name="T7" fmla="*/ 0 h 28"/>
                <a:gd name="T8" fmla="*/ 0 w 28"/>
                <a:gd name="T9" fmla="*/ 14 h 28"/>
                <a:gd name="T10" fmla="*/ 25 w 28"/>
                <a:gd name="T11" fmla="*/ 14 h 28"/>
                <a:gd name="T12" fmla="*/ 14 w 28"/>
                <a:gd name="T13" fmla="*/ 26 h 28"/>
                <a:gd name="T14" fmla="*/ 2 w 28"/>
                <a:gd name="T15" fmla="*/ 14 h 28"/>
                <a:gd name="T16" fmla="*/ 14 w 28"/>
                <a:gd name="T17" fmla="*/ 2 h 28"/>
                <a:gd name="T18" fmla="*/ 25 w 28"/>
                <a:gd name="T19" fmla="*/ 14 h 28"/>
                <a:gd name="T20" fmla="*/ 8 w 28"/>
                <a:gd name="T21" fmla="*/ 22 h 28"/>
                <a:gd name="T22" fmla="*/ 11 w 28"/>
                <a:gd name="T23" fmla="*/ 22 h 28"/>
                <a:gd name="T24" fmla="*/ 11 w 28"/>
                <a:gd name="T25" fmla="*/ 15 h 28"/>
                <a:gd name="T26" fmla="*/ 13 w 28"/>
                <a:gd name="T27" fmla="*/ 15 h 28"/>
                <a:gd name="T28" fmla="*/ 18 w 28"/>
                <a:gd name="T29" fmla="*/ 22 h 28"/>
                <a:gd name="T30" fmla="*/ 21 w 28"/>
                <a:gd name="T31" fmla="*/ 22 h 28"/>
                <a:gd name="T32" fmla="*/ 16 w 28"/>
                <a:gd name="T33" fmla="*/ 15 h 28"/>
                <a:gd name="T34" fmla="*/ 20 w 28"/>
                <a:gd name="T35" fmla="*/ 10 h 28"/>
                <a:gd name="T36" fmla="*/ 15 w 28"/>
                <a:gd name="T37" fmla="*/ 6 h 28"/>
                <a:gd name="T38" fmla="*/ 8 w 28"/>
                <a:gd name="T39" fmla="*/ 6 h 28"/>
                <a:gd name="T40" fmla="*/ 8 w 28"/>
                <a:gd name="T41" fmla="*/ 22 h 28"/>
                <a:gd name="T42" fmla="*/ 11 w 28"/>
                <a:gd name="T43" fmla="*/ 8 h 28"/>
                <a:gd name="T44" fmla="*/ 15 w 28"/>
                <a:gd name="T45" fmla="*/ 8 h 28"/>
                <a:gd name="T46" fmla="*/ 18 w 28"/>
                <a:gd name="T47" fmla="*/ 10 h 28"/>
                <a:gd name="T48" fmla="*/ 14 w 28"/>
                <a:gd name="T49" fmla="*/ 13 h 28"/>
                <a:gd name="T50" fmla="*/ 11 w 28"/>
                <a:gd name="T51" fmla="*/ 13 h 28"/>
                <a:gd name="T52" fmla="*/ 11 w 28"/>
                <a:gd name="T53"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28">
                  <a:moveTo>
                    <a:pt x="0" y="14"/>
                  </a:moveTo>
                  <a:cubicBezTo>
                    <a:pt x="0" y="22"/>
                    <a:pt x="6" y="28"/>
                    <a:pt x="14" y="28"/>
                  </a:cubicBezTo>
                  <a:cubicBezTo>
                    <a:pt x="22" y="28"/>
                    <a:pt x="28" y="22"/>
                    <a:pt x="28" y="14"/>
                  </a:cubicBezTo>
                  <a:cubicBezTo>
                    <a:pt x="28" y="6"/>
                    <a:pt x="22" y="0"/>
                    <a:pt x="14" y="0"/>
                  </a:cubicBezTo>
                  <a:cubicBezTo>
                    <a:pt x="6" y="0"/>
                    <a:pt x="0" y="6"/>
                    <a:pt x="0" y="14"/>
                  </a:cubicBezTo>
                  <a:moveTo>
                    <a:pt x="25" y="14"/>
                  </a:moveTo>
                  <a:cubicBezTo>
                    <a:pt x="25" y="20"/>
                    <a:pt x="20" y="26"/>
                    <a:pt x="14" y="26"/>
                  </a:cubicBezTo>
                  <a:cubicBezTo>
                    <a:pt x="7" y="26"/>
                    <a:pt x="2" y="20"/>
                    <a:pt x="2" y="14"/>
                  </a:cubicBezTo>
                  <a:cubicBezTo>
                    <a:pt x="2" y="8"/>
                    <a:pt x="7" y="2"/>
                    <a:pt x="14" y="2"/>
                  </a:cubicBezTo>
                  <a:cubicBezTo>
                    <a:pt x="20" y="2"/>
                    <a:pt x="25" y="8"/>
                    <a:pt x="25" y="14"/>
                  </a:cubicBezTo>
                  <a:moveTo>
                    <a:pt x="8" y="22"/>
                  </a:moveTo>
                  <a:cubicBezTo>
                    <a:pt x="11" y="22"/>
                    <a:pt x="11" y="22"/>
                    <a:pt x="11" y="22"/>
                  </a:cubicBezTo>
                  <a:cubicBezTo>
                    <a:pt x="11" y="15"/>
                    <a:pt x="11" y="15"/>
                    <a:pt x="11" y="15"/>
                  </a:cubicBezTo>
                  <a:cubicBezTo>
                    <a:pt x="13" y="15"/>
                    <a:pt x="13" y="15"/>
                    <a:pt x="13" y="15"/>
                  </a:cubicBezTo>
                  <a:cubicBezTo>
                    <a:pt x="18" y="22"/>
                    <a:pt x="18" y="22"/>
                    <a:pt x="18" y="22"/>
                  </a:cubicBezTo>
                  <a:cubicBezTo>
                    <a:pt x="21" y="22"/>
                    <a:pt x="21" y="22"/>
                    <a:pt x="21" y="22"/>
                  </a:cubicBezTo>
                  <a:cubicBezTo>
                    <a:pt x="16" y="15"/>
                    <a:pt x="16" y="15"/>
                    <a:pt x="16" y="15"/>
                  </a:cubicBezTo>
                  <a:cubicBezTo>
                    <a:pt x="18" y="15"/>
                    <a:pt x="20" y="14"/>
                    <a:pt x="20" y="10"/>
                  </a:cubicBezTo>
                  <a:cubicBezTo>
                    <a:pt x="20" y="7"/>
                    <a:pt x="19" y="6"/>
                    <a:pt x="15" y="6"/>
                  </a:cubicBezTo>
                  <a:cubicBezTo>
                    <a:pt x="8" y="6"/>
                    <a:pt x="8" y="6"/>
                    <a:pt x="8" y="6"/>
                  </a:cubicBezTo>
                  <a:lnTo>
                    <a:pt x="8" y="22"/>
                  </a:lnTo>
                  <a:close/>
                  <a:moveTo>
                    <a:pt x="11" y="8"/>
                  </a:moveTo>
                  <a:cubicBezTo>
                    <a:pt x="15" y="8"/>
                    <a:pt x="15" y="8"/>
                    <a:pt x="15" y="8"/>
                  </a:cubicBezTo>
                  <a:cubicBezTo>
                    <a:pt x="17" y="8"/>
                    <a:pt x="18" y="9"/>
                    <a:pt x="18" y="10"/>
                  </a:cubicBezTo>
                  <a:cubicBezTo>
                    <a:pt x="18" y="12"/>
                    <a:pt x="17" y="13"/>
                    <a:pt x="14" y="13"/>
                  </a:cubicBezTo>
                  <a:cubicBezTo>
                    <a:pt x="11" y="13"/>
                    <a:pt x="11" y="13"/>
                    <a:pt x="11" y="13"/>
                  </a:cubicBezTo>
                  <a:lnTo>
                    <a:pt x="1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a:p>
          </p:txBody>
        </p:sp>
      </p:grpSp>
      <p:sp>
        <p:nvSpPr>
          <p:cNvPr id="15" name="TextBox 14"/>
          <p:cNvSpPr txBox="1"/>
          <p:nvPr userDrawn="1"/>
        </p:nvSpPr>
        <p:spPr bwMode="gray">
          <a:xfrm>
            <a:off x="579316" y="6430511"/>
            <a:ext cx="5181600" cy="215444"/>
          </a:xfrm>
          <a:prstGeom prst="rect">
            <a:avLst/>
          </a:prstGeom>
          <a:noFill/>
        </p:spPr>
        <p:txBody>
          <a:bodyPr wrap="square" lIns="91432" tIns="45717" rIns="91432" bIns="45717" rtlCol="0">
            <a:spAutoFit/>
          </a:bodyPr>
          <a:lstStyle/>
          <a:p>
            <a:r>
              <a:rPr lang="en-US" sz="800" kern="1200" dirty="0">
                <a:solidFill>
                  <a:schemeClr val="bg1">
                    <a:lumMod val="65000"/>
                  </a:schemeClr>
                </a:solidFill>
                <a:latin typeface="+mn-lt"/>
                <a:ea typeface="+mn-ea"/>
                <a:cs typeface="+mn-cs"/>
              </a:rPr>
              <a:t>© 2015 Riverbed Technology. All rights reserved. </a:t>
            </a:r>
          </a:p>
        </p:txBody>
      </p:sp>
      <p:sp>
        <p:nvSpPr>
          <p:cNvPr id="16" name="TextBox 15"/>
          <p:cNvSpPr txBox="1"/>
          <p:nvPr userDrawn="1"/>
        </p:nvSpPr>
        <p:spPr bwMode="gray">
          <a:xfrm>
            <a:off x="11473906" y="6411516"/>
            <a:ext cx="533400" cy="246221"/>
          </a:xfrm>
          <a:prstGeom prst="rect">
            <a:avLst/>
          </a:prstGeom>
        </p:spPr>
        <p:txBody>
          <a:bodyPr vert="horz" lIns="91432" tIns="45717" rIns="91432" bIns="45717" rtlCol="0" anchor="ctr"/>
          <a:lstStyle>
            <a:defPPr>
              <a:defRPr lang="en-US"/>
            </a:defPPr>
            <a:lvl1pPr algn="r">
              <a:defRPr sz="1000">
                <a:solidFill>
                  <a:schemeClr val="bg1">
                    <a:lumMod val="65000"/>
                  </a:schemeClr>
                </a:solidFill>
              </a:defRPr>
            </a:lvl1pPr>
          </a:lstStyle>
          <a:p>
            <a:pPr lvl="0" algn="ctr"/>
            <a:fld id="{6CEAD3D8-D23F-4538-8D00-88F87B5128D3}" type="slidenum">
              <a:rPr lang="en-US" sz="800" smtClean="0"/>
              <a:pPr lvl="0" algn="ctr"/>
              <a:t>‹#›</a:t>
            </a:fld>
            <a:endParaRPr lang="en-US" sz="800" dirty="0"/>
          </a:p>
        </p:txBody>
      </p:sp>
      <p:cxnSp>
        <p:nvCxnSpPr>
          <p:cNvPr id="17" name="Straight Connector 16"/>
          <p:cNvCxnSpPr/>
          <p:nvPr userDrawn="1"/>
        </p:nvCxnSpPr>
        <p:spPr>
          <a:xfrm>
            <a:off x="10605331" y="6411515"/>
            <a:ext cx="0" cy="32257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444" y="6437395"/>
            <a:ext cx="578479" cy="292608"/>
          </a:xfrm>
          <a:prstGeom prst="rect">
            <a:avLst/>
          </a:prstGeom>
        </p:spPr>
      </p:pic>
      <p:sp>
        <p:nvSpPr>
          <p:cNvPr id="27" name="Title 26"/>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411592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Text Conten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bwMode="gray">
          <a:xfrm>
            <a:off x="553329" y="1828800"/>
            <a:ext cx="10972800" cy="4343400"/>
          </a:xfr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p:cNvSpPr>
            <a:spLocks noGrp="1"/>
          </p:cNvSpPr>
          <p:nvPr>
            <p:ph type="body" idx="1"/>
          </p:nvPr>
        </p:nvSpPr>
        <p:spPr bwMode="gray">
          <a:xfrm>
            <a:off x="553328" y="1175274"/>
            <a:ext cx="10951283" cy="639762"/>
          </a:xfrm>
        </p:spPr>
        <p:txBody>
          <a:bodyPr tIns="0" anchor="t" anchorCtr="0">
            <a:noAutofit/>
          </a:bodyPr>
          <a:lstStyle>
            <a:lvl1pPr marL="0" indent="0">
              <a:lnSpc>
                <a:spcPct val="85000"/>
              </a:lnSpc>
              <a:buNone/>
              <a:defRPr sz="2801" b="0">
                <a:solidFill>
                  <a:srgbClr val="FF661C"/>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a:t>Click to edit Master text styles</a:t>
            </a:r>
          </a:p>
        </p:txBody>
      </p:sp>
      <p:sp>
        <p:nvSpPr>
          <p:cNvPr id="18" name="Title Placeholder 1"/>
          <p:cNvSpPr>
            <a:spLocks noGrp="1"/>
          </p:cNvSpPr>
          <p:nvPr>
            <p:ph type="title"/>
          </p:nvPr>
        </p:nvSpPr>
        <p:spPr bwMode="gray">
          <a:xfrm>
            <a:off x="553276" y="36014"/>
            <a:ext cx="10960508"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Tree>
    <p:extLst>
      <p:ext uri="{BB962C8B-B14F-4D97-AF65-F5344CB8AC3E}">
        <p14:creationId xmlns:p14="http://schemas.microsoft.com/office/powerpoint/2010/main" val="357708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731">
                <a:solidFill>
                  <a:schemeClr val="bg1"/>
                </a:solidFill>
                <a:latin typeface="Tahoma" pitchFamily="34" charset="0"/>
                <a:ea typeface="Tahoma" pitchFamily="34" charset="0"/>
                <a:cs typeface="Tahoma" pitchFamily="34" charset="0"/>
              </a:defRPr>
            </a:lvl1pPr>
          </a:lstStyle>
          <a:p>
            <a:r>
              <a:rPr lang="en-US" dirty="0"/>
              <a:t>Click to edit Master title style</a:t>
            </a:r>
          </a:p>
        </p:txBody>
      </p:sp>
      <p:sp>
        <p:nvSpPr>
          <p:cNvPr id="3" name="Content Placeholder 2"/>
          <p:cNvSpPr>
            <a:spLocks noGrp="1"/>
          </p:cNvSpPr>
          <p:nvPr>
            <p:ph idx="1"/>
          </p:nvPr>
        </p:nvSpPr>
        <p:spPr>
          <a:xfrm>
            <a:off x="463449" y="1447800"/>
            <a:ext cx="11319101" cy="2733056"/>
          </a:xfrm>
        </p:spPr>
        <p:txBody>
          <a:bodyPr/>
          <a:lstStyle>
            <a:lvl1pPr marL="583879" indent="-425216">
              <a:buClrTx/>
              <a:buSzPct val="115000"/>
              <a:buFont typeface="Wingdings" pitchFamily="2" charset="2"/>
              <a:buChar char="§"/>
              <a:defRPr>
                <a:solidFill>
                  <a:schemeClr val="bg1"/>
                </a:solidFill>
                <a:latin typeface="Tahoma" pitchFamily="34" charset="0"/>
                <a:ea typeface="Tahoma" pitchFamily="34" charset="0"/>
                <a:cs typeface="Tahoma" pitchFamily="34" charset="0"/>
              </a:defRPr>
            </a:lvl1pPr>
            <a:lvl2pPr marL="973131" indent="-363867">
              <a:buClrTx/>
              <a:buFont typeface="Wingdings" pitchFamily="2" charset="2"/>
              <a:buChar char="§"/>
              <a:defRPr>
                <a:solidFill>
                  <a:schemeClr val="bg1"/>
                </a:solidFill>
                <a:latin typeface="Tahoma" pitchFamily="34" charset="0"/>
                <a:ea typeface="Tahoma" pitchFamily="34" charset="0"/>
                <a:cs typeface="Tahoma" pitchFamily="34" charset="0"/>
              </a:defRPr>
            </a:lvl2pPr>
            <a:lvl3pPr marL="1326421" indent="-304633">
              <a:buClrTx/>
              <a:buFont typeface="Wingdings" pitchFamily="2" charset="2"/>
              <a:buChar char="§"/>
              <a:defRPr>
                <a:solidFill>
                  <a:schemeClr val="bg1"/>
                </a:solidFill>
                <a:latin typeface="Tahoma" pitchFamily="34" charset="0"/>
                <a:ea typeface="Tahoma" pitchFamily="34" charset="0"/>
                <a:cs typeface="Tahoma" pitchFamily="34" charset="0"/>
              </a:defRPr>
            </a:lvl3pPr>
            <a:lvl4pPr marL="1620475" indent="-243283">
              <a:buClrTx/>
              <a:buFont typeface="Wingdings" pitchFamily="2" charset="2"/>
              <a:buChar char="§"/>
              <a:defRPr>
                <a:solidFill>
                  <a:schemeClr val="bg1"/>
                </a:solidFill>
                <a:latin typeface="Tahoma" pitchFamily="34" charset="0"/>
                <a:ea typeface="Tahoma" pitchFamily="34" charset="0"/>
                <a:cs typeface="Tahoma" pitchFamily="34" charset="0"/>
              </a:defRPr>
            </a:lvl4pPr>
            <a:lvl5pPr marL="1899721" indent="-243283">
              <a:buClrTx/>
              <a:buFont typeface="Wingdings" pitchFamily="2" charset="2"/>
              <a:buChar char="§"/>
              <a:defRPr>
                <a:solidFill>
                  <a:schemeClr val="bg1"/>
                </a:solidFill>
                <a:latin typeface="Tahoma" pitchFamily="34" charset="0"/>
                <a:ea typeface="Tahoma" pitchFamily="34" charset="0"/>
                <a:cs typeface="Tahom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5618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852E5DB-5C70-4409-8C9D-23AFE4AD5698}"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A2432-F516-44E6-A11B-DDDAA9AAEF28}" type="slidenum">
              <a:rPr lang="en-US" smtClean="0"/>
              <a:t>‹#›</a:t>
            </a:fld>
            <a:endParaRPr lang="en-US"/>
          </a:p>
        </p:txBody>
      </p:sp>
    </p:spTree>
    <p:extLst>
      <p:ext uri="{BB962C8B-B14F-4D97-AF65-F5344CB8AC3E}">
        <p14:creationId xmlns:p14="http://schemas.microsoft.com/office/powerpoint/2010/main" val="2441460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18" name="Title Placeholder 1"/>
          <p:cNvSpPr>
            <a:spLocks noGrp="1"/>
          </p:cNvSpPr>
          <p:nvPr>
            <p:ph type="title"/>
          </p:nvPr>
        </p:nvSpPr>
        <p:spPr bwMode="gray">
          <a:xfrm>
            <a:off x="553276" y="36014"/>
            <a:ext cx="10960508" cy="1143000"/>
          </a:xfrm>
          <a:prstGeom prst="rect">
            <a:avLst/>
          </a:prstGeom>
        </p:spPr>
        <p:txBody>
          <a:bodyPr vert="horz" lIns="91440" tIns="45720" rIns="91440" bIns="45720" rtlCol="0" anchor="b" anchorCtr="0">
            <a:noAutofit/>
          </a:bodyPr>
          <a:lstStyle>
            <a:lvl1pPr>
              <a:defRPr>
                <a:solidFill>
                  <a:srgbClr val="000000"/>
                </a:solidFill>
              </a:defRPr>
            </a:lvl1pPr>
          </a:lstStyle>
          <a:p>
            <a:endParaRPr lang="en-US" dirty="0"/>
          </a:p>
        </p:txBody>
      </p:sp>
      <p:sp>
        <p:nvSpPr>
          <p:cNvPr id="7" name="Text Placeholder 2"/>
          <p:cNvSpPr>
            <a:spLocks noGrp="1"/>
          </p:cNvSpPr>
          <p:nvPr>
            <p:ph type="body" idx="1" hasCustomPrompt="1"/>
          </p:nvPr>
        </p:nvSpPr>
        <p:spPr bwMode="gray">
          <a:xfrm>
            <a:off x="672399" y="1478944"/>
            <a:ext cx="583260" cy="535492"/>
          </a:xfrm>
          <a:solidFill>
            <a:schemeClr val="accent1"/>
          </a:solidFill>
        </p:spPr>
        <p:txBody>
          <a:bodyPr anchor="ctr">
            <a:noAutofit/>
          </a:bodyPr>
          <a:lstStyle>
            <a:lvl1pPr marL="0" indent="0" algn="ctr">
              <a:buNone/>
              <a:defRPr sz="3600" b="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1</a:t>
            </a:r>
          </a:p>
        </p:txBody>
      </p:sp>
      <p:sp>
        <p:nvSpPr>
          <p:cNvPr id="8" name="Text Placeholder 2"/>
          <p:cNvSpPr>
            <a:spLocks noGrp="1"/>
          </p:cNvSpPr>
          <p:nvPr>
            <p:ph type="body" idx="10" hasCustomPrompt="1"/>
          </p:nvPr>
        </p:nvSpPr>
        <p:spPr bwMode="gray">
          <a:xfrm>
            <a:off x="672399" y="2283101"/>
            <a:ext cx="583260" cy="535492"/>
          </a:xfrm>
          <a:solidFill>
            <a:schemeClr val="accent3"/>
          </a:solidFill>
        </p:spPr>
        <p:txBody>
          <a:bodyPr anchor="ctr">
            <a:noAutofit/>
          </a:bodyPr>
          <a:lstStyle>
            <a:lvl1pPr marL="0" indent="0" algn="ctr">
              <a:buNone/>
              <a:defRPr sz="3600" b="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2</a:t>
            </a:r>
          </a:p>
        </p:txBody>
      </p:sp>
      <p:sp>
        <p:nvSpPr>
          <p:cNvPr id="10" name="Text Placeholder 2"/>
          <p:cNvSpPr>
            <a:spLocks noGrp="1"/>
          </p:cNvSpPr>
          <p:nvPr>
            <p:ph type="body" idx="11" hasCustomPrompt="1"/>
          </p:nvPr>
        </p:nvSpPr>
        <p:spPr bwMode="gray">
          <a:xfrm>
            <a:off x="672399" y="3087258"/>
            <a:ext cx="583260" cy="535492"/>
          </a:xfrm>
          <a:solidFill>
            <a:schemeClr val="accent5"/>
          </a:solidFill>
        </p:spPr>
        <p:txBody>
          <a:bodyPr anchor="ctr">
            <a:noAutofit/>
          </a:bodyPr>
          <a:lstStyle>
            <a:lvl1pPr marL="0" indent="0" algn="ctr">
              <a:buNone/>
              <a:defRPr sz="3600" b="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3</a:t>
            </a:r>
          </a:p>
        </p:txBody>
      </p:sp>
      <p:sp>
        <p:nvSpPr>
          <p:cNvPr id="11" name="Text Placeholder 2"/>
          <p:cNvSpPr>
            <a:spLocks noGrp="1"/>
          </p:cNvSpPr>
          <p:nvPr>
            <p:ph type="body" idx="12" hasCustomPrompt="1"/>
          </p:nvPr>
        </p:nvSpPr>
        <p:spPr bwMode="gray">
          <a:xfrm>
            <a:off x="672399" y="3891415"/>
            <a:ext cx="583260" cy="535492"/>
          </a:xfrm>
          <a:solidFill>
            <a:schemeClr val="accent2"/>
          </a:solidFill>
        </p:spPr>
        <p:txBody>
          <a:bodyPr anchor="ctr">
            <a:noAutofit/>
          </a:bodyPr>
          <a:lstStyle>
            <a:lvl1pPr marL="0" indent="0" algn="ctr">
              <a:buNone/>
              <a:defRPr sz="3600" b="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4</a:t>
            </a:r>
          </a:p>
        </p:txBody>
      </p:sp>
      <p:sp>
        <p:nvSpPr>
          <p:cNvPr id="12" name="Text Placeholder 2"/>
          <p:cNvSpPr>
            <a:spLocks noGrp="1"/>
          </p:cNvSpPr>
          <p:nvPr>
            <p:ph type="body" idx="13" hasCustomPrompt="1"/>
          </p:nvPr>
        </p:nvSpPr>
        <p:spPr bwMode="gray">
          <a:xfrm>
            <a:off x="672399" y="4695572"/>
            <a:ext cx="583260" cy="535492"/>
          </a:xfrm>
          <a:solidFill>
            <a:schemeClr val="accent4">
              <a:lumMod val="75000"/>
            </a:schemeClr>
          </a:solidFill>
        </p:spPr>
        <p:txBody>
          <a:bodyPr anchor="ctr">
            <a:noAutofit/>
          </a:bodyPr>
          <a:lstStyle>
            <a:lvl1pPr marL="0" indent="0" algn="ctr">
              <a:buNone/>
              <a:defRPr sz="3600" b="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5</a:t>
            </a:r>
          </a:p>
        </p:txBody>
      </p:sp>
      <p:sp>
        <p:nvSpPr>
          <p:cNvPr id="13" name="Text Placeholder 2"/>
          <p:cNvSpPr>
            <a:spLocks noGrp="1"/>
          </p:cNvSpPr>
          <p:nvPr>
            <p:ph type="body" idx="14" hasCustomPrompt="1"/>
          </p:nvPr>
        </p:nvSpPr>
        <p:spPr bwMode="gray">
          <a:xfrm>
            <a:off x="672399" y="5499729"/>
            <a:ext cx="583260" cy="535492"/>
          </a:xfrm>
          <a:solidFill>
            <a:schemeClr val="accent6"/>
          </a:solidFill>
        </p:spPr>
        <p:txBody>
          <a:bodyPr anchor="ctr">
            <a:noAutofit/>
          </a:bodyPr>
          <a:lstStyle>
            <a:lvl1pPr marL="0" indent="0" algn="ctr">
              <a:buNone/>
              <a:defRPr sz="3600" b="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6</a:t>
            </a:r>
          </a:p>
        </p:txBody>
      </p:sp>
      <p:sp>
        <p:nvSpPr>
          <p:cNvPr id="14" name="Text Placeholder 2"/>
          <p:cNvSpPr>
            <a:spLocks noGrp="1"/>
          </p:cNvSpPr>
          <p:nvPr>
            <p:ph type="body" idx="15"/>
          </p:nvPr>
        </p:nvSpPr>
        <p:spPr bwMode="gray">
          <a:xfrm>
            <a:off x="1532811" y="1426633"/>
            <a:ext cx="9971802" cy="640115"/>
          </a:xfrm>
        </p:spPr>
        <p:txBody>
          <a:bodyPr anchor="ctr">
            <a:noAutofit/>
          </a:bodyPr>
          <a:lstStyle>
            <a:lvl1pPr marL="0" indent="0">
              <a:buNone/>
              <a:defRPr sz="2000" b="0">
                <a:solidFill>
                  <a:srgbClr val="000000"/>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Click to edit Master text styles</a:t>
            </a:r>
          </a:p>
        </p:txBody>
      </p:sp>
      <p:sp>
        <p:nvSpPr>
          <p:cNvPr id="15" name="Text Placeholder 2"/>
          <p:cNvSpPr>
            <a:spLocks noGrp="1"/>
          </p:cNvSpPr>
          <p:nvPr>
            <p:ph type="body" idx="16"/>
          </p:nvPr>
        </p:nvSpPr>
        <p:spPr bwMode="gray">
          <a:xfrm>
            <a:off x="1532811" y="2230790"/>
            <a:ext cx="9971802" cy="640115"/>
          </a:xfrm>
        </p:spPr>
        <p:txBody>
          <a:bodyPr anchor="ctr">
            <a:noAutofit/>
          </a:bodyPr>
          <a:lstStyle>
            <a:lvl1pPr marL="0" indent="0">
              <a:buNone/>
              <a:defRPr sz="2000" b="0">
                <a:solidFill>
                  <a:srgbClr val="000000"/>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Click to edit Master text styles</a:t>
            </a:r>
          </a:p>
        </p:txBody>
      </p:sp>
      <p:sp>
        <p:nvSpPr>
          <p:cNvPr id="16" name="Text Placeholder 2"/>
          <p:cNvSpPr>
            <a:spLocks noGrp="1"/>
          </p:cNvSpPr>
          <p:nvPr>
            <p:ph type="body" idx="17"/>
          </p:nvPr>
        </p:nvSpPr>
        <p:spPr bwMode="gray">
          <a:xfrm>
            <a:off x="1532811" y="3034947"/>
            <a:ext cx="9971802" cy="640115"/>
          </a:xfrm>
        </p:spPr>
        <p:txBody>
          <a:bodyPr anchor="ctr">
            <a:noAutofit/>
          </a:bodyPr>
          <a:lstStyle>
            <a:lvl1pPr marL="0" indent="0">
              <a:buNone/>
              <a:defRPr sz="2000" b="0">
                <a:solidFill>
                  <a:srgbClr val="000000"/>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Click to edit Master text styles</a:t>
            </a:r>
          </a:p>
        </p:txBody>
      </p:sp>
      <p:sp>
        <p:nvSpPr>
          <p:cNvPr id="19" name="Text Placeholder 2"/>
          <p:cNvSpPr>
            <a:spLocks noGrp="1"/>
          </p:cNvSpPr>
          <p:nvPr>
            <p:ph type="body" idx="18"/>
          </p:nvPr>
        </p:nvSpPr>
        <p:spPr bwMode="gray">
          <a:xfrm>
            <a:off x="1532811" y="3839104"/>
            <a:ext cx="9971802" cy="640115"/>
          </a:xfrm>
        </p:spPr>
        <p:txBody>
          <a:bodyPr anchor="ctr">
            <a:noAutofit/>
          </a:bodyPr>
          <a:lstStyle>
            <a:lvl1pPr marL="0" indent="0">
              <a:buNone/>
              <a:defRPr sz="2000" b="0">
                <a:solidFill>
                  <a:srgbClr val="000000"/>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Click to edit Master text styles</a:t>
            </a:r>
          </a:p>
        </p:txBody>
      </p:sp>
      <p:sp>
        <p:nvSpPr>
          <p:cNvPr id="20" name="Text Placeholder 2"/>
          <p:cNvSpPr>
            <a:spLocks noGrp="1"/>
          </p:cNvSpPr>
          <p:nvPr>
            <p:ph type="body" idx="19"/>
          </p:nvPr>
        </p:nvSpPr>
        <p:spPr bwMode="gray">
          <a:xfrm>
            <a:off x="1532811" y="4643261"/>
            <a:ext cx="9971802" cy="640115"/>
          </a:xfrm>
        </p:spPr>
        <p:txBody>
          <a:bodyPr anchor="ctr">
            <a:noAutofit/>
          </a:bodyPr>
          <a:lstStyle>
            <a:lvl1pPr marL="0" indent="0">
              <a:buNone/>
              <a:defRPr sz="2000" b="0">
                <a:solidFill>
                  <a:srgbClr val="000000"/>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Click to edit Master text styles</a:t>
            </a:r>
          </a:p>
        </p:txBody>
      </p:sp>
      <p:sp>
        <p:nvSpPr>
          <p:cNvPr id="21" name="Text Placeholder 2"/>
          <p:cNvSpPr>
            <a:spLocks noGrp="1"/>
          </p:cNvSpPr>
          <p:nvPr>
            <p:ph type="body" idx="20"/>
          </p:nvPr>
        </p:nvSpPr>
        <p:spPr bwMode="gray">
          <a:xfrm>
            <a:off x="1532811" y="5447418"/>
            <a:ext cx="9971802" cy="640115"/>
          </a:xfrm>
        </p:spPr>
        <p:txBody>
          <a:bodyPr anchor="ctr">
            <a:noAutofit/>
          </a:bodyPr>
          <a:lstStyle>
            <a:lvl1pPr marL="0" indent="0">
              <a:buNone/>
              <a:defRPr sz="2000" b="0">
                <a:solidFill>
                  <a:srgbClr val="000000"/>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r>
              <a:rPr lang="en-US" dirty="0"/>
              <a:t>Click to edit Master text styles</a:t>
            </a:r>
          </a:p>
        </p:txBody>
      </p:sp>
    </p:spTree>
    <p:extLst>
      <p:ext uri="{BB962C8B-B14F-4D97-AF65-F5344CB8AC3E}">
        <p14:creationId xmlns:p14="http://schemas.microsoft.com/office/powerpoint/2010/main" val="354103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bwMode="gray">
          <a:xfrm>
            <a:off x="553329" y="1828800"/>
            <a:ext cx="10972800" cy="4343400"/>
          </a:xfrm>
        </p:spPr>
        <p:txBody>
          <a:bodyPr vert="horz" lIns="91440" tIns="45720" rIns="91440" bIns="45720" rtlCol="0">
            <a:noAutofit/>
          </a:bodyPr>
          <a:lstStyle>
            <a:lvl1pPr>
              <a:defRPr lang="en-US" dirty="0" smtClean="0">
                <a:solidFill>
                  <a:srgbClr val="000000"/>
                </a:solidFill>
              </a:defRPr>
            </a:lvl1pPr>
            <a:lvl2pPr>
              <a:defRPr lang="en-US" dirty="0" smtClean="0">
                <a:solidFill>
                  <a:srgbClr val="000000"/>
                </a:solidFill>
              </a:defRPr>
            </a:lvl2pPr>
            <a:lvl3pPr>
              <a:defRPr lang="en-US" dirty="0" smtClean="0">
                <a:solidFill>
                  <a:srgbClr val="000000"/>
                </a:solidFill>
              </a:defRPr>
            </a:lvl3pPr>
            <a:lvl4pPr>
              <a:defRPr lang="en-US" dirty="0" smtClean="0">
                <a:solidFill>
                  <a:srgbClr val="000000"/>
                </a:solidFill>
              </a:defRPr>
            </a:lvl4pPr>
            <a:lvl5pPr>
              <a:defRPr lang="en-US" dirty="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p:cNvSpPr>
            <a:spLocks noGrp="1"/>
          </p:cNvSpPr>
          <p:nvPr>
            <p:ph type="body" idx="1"/>
          </p:nvPr>
        </p:nvSpPr>
        <p:spPr bwMode="gray">
          <a:xfrm>
            <a:off x="553328" y="1175274"/>
            <a:ext cx="10951283" cy="639762"/>
          </a:xfrm>
        </p:spPr>
        <p:txBody>
          <a:bodyPr tIns="0" anchor="t" anchorCtr="0">
            <a:noAutofit/>
          </a:bodyPr>
          <a:lstStyle>
            <a:lvl1pPr marL="0" indent="0">
              <a:lnSpc>
                <a:spcPct val="85000"/>
              </a:lnSpc>
              <a:buNone/>
              <a:defRPr sz="2801" b="0">
                <a:solidFill>
                  <a:schemeClr val="accent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a:p>
        </p:txBody>
      </p:sp>
      <p:sp>
        <p:nvSpPr>
          <p:cNvPr id="18" name="Title Placeholder 1"/>
          <p:cNvSpPr>
            <a:spLocks noGrp="1"/>
          </p:cNvSpPr>
          <p:nvPr>
            <p:ph type="title"/>
          </p:nvPr>
        </p:nvSpPr>
        <p:spPr bwMode="gray">
          <a:xfrm>
            <a:off x="553276" y="36014"/>
            <a:ext cx="10960508" cy="1143000"/>
          </a:xfrm>
          <a:prstGeom prst="rect">
            <a:avLst/>
          </a:prstGeom>
        </p:spPr>
        <p:txBody>
          <a:bodyPr vert="horz" lIns="91440" tIns="45720" rIns="91440" bIns="45720" rtlCol="0" anchor="b" anchorCtr="0">
            <a:noAutofit/>
          </a:bodyPr>
          <a:lstStyle>
            <a:lvl1pPr>
              <a:defRPr>
                <a:solidFill>
                  <a:srgbClr val="000000"/>
                </a:solidFill>
              </a:defRPr>
            </a:lvl1pPr>
          </a:lstStyle>
          <a:p>
            <a:endParaRPr lang="en-US" dirty="0"/>
          </a:p>
        </p:txBody>
      </p:sp>
    </p:spTree>
    <p:extLst>
      <p:ext uri="{BB962C8B-B14F-4D97-AF65-F5344CB8AC3E}">
        <p14:creationId xmlns:p14="http://schemas.microsoft.com/office/powerpoint/2010/main" val="69718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Column Conten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bwMode="gray">
          <a:xfrm>
            <a:off x="553329" y="1828800"/>
            <a:ext cx="5464883" cy="4343400"/>
          </a:xfrm>
        </p:spPr>
        <p:txBody>
          <a:bodyPr vert="horz" lIns="91440" tIns="45720" rIns="91440" bIns="45720" rtlCol="0">
            <a:noAutofit/>
          </a:bodyPr>
          <a:lstStyle>
            <a:lvl1pPr>
              <a:defRPr lang="en-US" dirty="0" smtClean="0">
                <a:solidFill>
                  <a:srgbClr val="000000"/>
                </a:solidFill>
              </a:defRPr>
            </a:lvl1pPr>
            <a:lvl2pPr>
              <a:defRPr lang="en-US" dirty="0" smtClean="0">
                <a:solidFill>
                  <a:srgbClr val="000000"/>
                </a:solidFill>
              </a:defRPr>
            </a:lvl2pPr>
            <a:lvl3pPr>
              <a:defRPr lang="en-US" dirty="0" smtClean="0">
                <a:solidFill>
                  <a:srgbClr val="000000"/>
                </a:solidFill>
              </a:defRPr>
            </a:lvl3pPr>
            <a:lvl4pPr>
              <a:defRPr lang="en-US" dirty="0" smtClean="0">
                <a:solidFill>
                  <a:srgbClr val="000000"/>
                </a:solidFill>
              </a:defRPr>
            </a:lvl4pPr>
            <a:lvl5pPr>
              <a:defRPr lang="en-US" dirty="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p:cNvSpPr>
            <a:spLocks noGrp="1"/>
          </p:cNvSpPr>
          <p:nvPr>
            <p:ph type="body" idx="1"/>
          </p:nvPr>
        </p:nvSpPr>
        <p:spPr bwMode="gray">
          <a:xfrm>
            <a:off x="553328" y="1175274"/>
            <a:ext cx="10951283" cy="639762"/>
          </a:xfrm>
        </p:spPr>
        <p:txBody>
          <a:bodyPr tIns="0" anchor="t" anchorCtr="0">
            <a:noAutofit/>
          </a:bodyPr>
          <a:lstStyle>
            <a:lvl1pPr marL="0" indent="0">
              <a:lnSpc>
                <a:spcPct val="85000"/>
              </a:lnSpc>
              <a:buNone/>
              <a:defRPr sz="2801" b="0">
                <a:solidFill>
                  <a:srgbClr val="FB4E16"/>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a:p>
        </p:txBody>
      </p:sp>
      <p:sp>
        <p:nvSpPr>
          <p:cNvPr id="18" name="Title Placeholder 1"/>
          <p:cNvSpPr>
            <a:spLocks noGrp="1"/>
          </p:cNvSpPr>
          <p:nvPr>
            <p:ph type="title"/>
          </p:nvPr>
        </p:nvSpPr>
        <p:spPr bwMode="gray">
          <a:xfrm>
            <a:off x="553276" y="36014"/>
            <a:ext cx="10960508" cy="1143000"/>
          </a:xfrm>
          <a:prstGeom prst="rect">
            <a:avLst/>
          </a:prstGeom>
        </p:spPr>
        <p:txBody>
          <a:bodyPr vert="horz" lIns="91440" tIns="45720" rIns="91440" bIns="45720" rtlCol="0" anchor="b" anchorCtr="0">
            <a:noAutofit/>
          </a:bodyPr>
          <a:lstStyle>
            <a:lvl1pPr>
              <a:defRPr>
                <a:solidFill>
                  <a:srgbClr val="000000"/>
                </a:solidFill>
              </a:defRPr>
            </a:lvl1pPr>
          </a:lstStyle>
          <a:p>
            <a:endParaRPr lang="en-US" dirty="0"/>
          </a:p>
        </p:txBody>
      </p:sp>
      <p:sp>
        <p:nvSpPr>
          <p:cNvPr id="5" name="Text Placeholder 8"/>
          <p:cNvSpPr>
            <a:spLocks noGrp="1"/>
          </p:cNvSpPr>
          <p:nvPr>
            <p:ph type="body" sz="quarter" idx="11"/>
          </p:nvPr>
        </p:nvSpPr>
        <p:spPr bwMode="gray">
          <a:xfrm>
            <a:off x="6039730" y="1828800"/>
            <a:ext cx="5464883" cy="4343400"/>
          </a:xfrm>
        </p:spPr>
        <p:txBody>
          <a:bodyPr vert="horz" lIns="91440" tIns="45720" rIns="91440" bIns="45720" rtlCol="0">
            <a:noAutofit/>
          </a:bodyPr>
          <a:lstStyle>
            <a:lvl1pPr>
              <a:defRPr lang="en-US" dirty="0" smtClean="0">
                <a:solidFill>
                  <a:srgbClr val="000000"/>
                </a:solidFill>
              </a:defRPr>
            </a:lvl1pPr>
            <a:lvl2pPr>
              <a:defRPr lang="en-US" dirty="0" smtClean="0">
                <a:solidFill>
                  <a:srgbClr val="000000"/>
                </a:solidFill>
              </a:defRPr>
            </a:lvl2pPr>
            <a:lvl3pPr>
              <a:defRPr lang="en-US" dirty="0" smtClean="0">
                <a:solidFill>
                  <a:srgbClr val="000000"/>
                </a:solidFill>
              </a:defRPr>
            </a:lvl3pPr>
            <a:lvl4pPr>
              <a:defRPr lang="en-US" dirty="0" smtClean="0">
                <a:solidFill>
                  <a:srgbClr val="000000"/>
                </a:solidFill>
              </a:defRPr>
            </a:lvl4pPr>
            <a:lvl5pPr>
              <a:defRPr lang="en-US" dirty="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035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Text Placeholder 2"/>
          <p:cNvSpPr>
            <a:spLocks noGrp="1"/>
          </p:cNvSpPr>
          <p:nvPr>
            <p:ph type="body" idx="1"/>
          </p:nvPr>
        </p:nvSpPr>
        <p:spPr bwMode="gray">
          <a:xfrm>
            <a:off x="553328" y="1175274"/>
            <a:ext cx="10951283" cy="639762"/>
          </a:xfrm>
        </p:spPr>
        <p:txBody>
          <a:bodyPr tIns="0" anchor="t" anchorCtr="0">
            <a:noAutofit/>
          </a:bodyPr>
          <a:lstStyle>
            <a:lvl1pPr marL="0" indent="0">
              <a:lnSpc>
                <a:spcPct val="85000"/>
              </a:lnSpc>
              <a:buNone/>
              <a:defRPr sz="2801" b="0">
                <a:solidFill>
                  <a:srgbClr val="FB4E16"/>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a:p>
        </p:txBody>
      </p:sp>
      <p:sp>
        <p:nvSpPr>
          <p:cNvPr id="18" name="Title Placeholder 1"/>
          <p:cNvSpPr>
            <a:spLocks noGrp="1"/>
          </p:cNvSpPr>
          <p:nvPr>
            <p:ph type="title"/>
          </p:nvPr>
        </p:nvSpPr>
        <p:spPr bwMode="gray">
          <a:xfrm>
            <a:off x="553276" y="36014"/>
            <a:ext cx="10960508" cy="1143000"/>
          </a:xfrm>
          <a:prstGeom prst="rect">
            <a:avLst/>
          </a:prstGeom>
        </p:spPr>
        <p:txBody>
          <a:bodyPr vert="horz" lIns="91440" tIns="45720" rIns="91440" bIns="45720" rtlCol="0" anchor="b" anchorCtr="0">
            <a:noAutofit/>
          </a:bodyPr>
          <a:lstStyle>
            <a:lvl1pPr>
              <a:defRPr>
                <a:solidFill>
                  <a:srgbClr val="000000"/>
                </a:solidFill>
              </a:defRPr>
            </a:lvl1pPr>
          </a:lstStyle>
          <a:p>
            <a:endParaRPr lang="en-US" dirty="0"/>
          </a:p>
        </p:txBody>
      </p:sp>
    </p:spTree>
    <p:extLst>
      <p:ext uri="{BB962C8B-B14F-4D97-AF65-F5344CB8AC3E}">
        <p14:creationId xmlns:p14="http://schemas.microsoft.com/office/powerpoint/2010/main" val="139281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17" name="Text Placeholder 2"/>
          <p:cNvSpPr>
            <a:spLocks noGrp="1"/>
          </p:cNvSpPr>
          <p:nvPr>
            <p:ph type="body" idx="1"/>
          </p:nvPr>
        </p:nvSpPr>
        <p:spPr bwMode="gray">
          <a:xfrm>
            <a:off x="553328" y="1175274"/>
            <a:ext cx="10951283" cy="639762"/>
          </a:xfrm>
        </p:spPr>
        <p:txBody>
          <a:bodyPr tIns="0" anchor="t" anchorCtr="0">
            <a:noAutofit/>
          </a:bodyPr>
          <a:lstStyle>
            <a:lvl1pPr marL="0" indent="0">
              <a:lnSpc>
                <a:spcPct val="85000"/>
              </a:lnSpc>
              <a:buNone/>
              <a:defRPr sz="2801" b="0">
                <a:solidFill>
                  <a:srgbClr val="FB4E16"/>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a:p>
        </p:txBody>
      </p:sp>
      <p:sp>
        <p:nvSpPr>
          <p:cNvPr id="18" name="Title Placeholder 1"/>
          <p:cNvSpPr>
            <a:spLocks noGrp="1"/>
          </p:cNvSpPr>
          <p:nvPr>
            <p:ph type="title"/>
          </p:nvPr>
        </p:nvSpPr>
        <p:spPr bwMode="gray">
          <a:xfrm>
            <a:off x="553276" y="36014"/>
            <a:ext cx="10960508" cy="1143000"/>
          </a:xfrm>
          <a:prstGeom prst="rect">
            <a:avLst/>
          </a:prstGeom>
        </p:spPr>
        <p:txBody>
          <a:bodyPr vert="horz" lIns="91440" tIns="45720" rIns="91440" bIns="45720" rtlCol="0" anchor="b" anchorCtr="0">
            <a:noAutofit/>
          </a:bodyPr>
          <a:lstStyle/>
          <a:p>
            <a:endParaRPr lang="en-US" dirty="0"/>
          </a:p>
        </p:txBody>
      </p:sp>
      <p:sp>
        <p:nvSpPr>
          <p:cNvPr id="3" name="Chart Placeholder 2"/>
          <p:cNvSpPr>
            <a:spLocks noGrp="1"/>
          </p:cNvSpPr>
          <p:nvPr>
            <p:ph type="chart" sz="quarter" idx="10"/>
          </p:nvPr>
        </p:nvSpPr>
        <p:spPr>
          <a:xfrm>
            <a:off x="553282" y="2133600"/>
            <a:ext cx="10951335" cy="3810000"/>
          </a:xfrm>
        </p:spPr>
        <p:txBody>
          <a:bodyPr tIns="914400"/>
          <a:lstStyle>
            <a:lvl1pPr marL="0" indent="0" algn="ctr">
              <a:buNone/>
              <a:defRPr sz="2000"/>
            </a:lvl1pPr>
          </a:lstStyle>
          <a:p>
            <a:endParaRPr lang="en-US" dirty="0"/>
          </a:p>
        </p:txBody>
      </p:sp>
    </p:spTree>
    <p:extLst>
      <p:ext uri="{BB962C8B-B14F-4D97-AF65-F5344CB8AC3E}">
        <p14:creationId xmlns:p14="http://schemas.microsoft.com/office/powerpoint/2010/main" val="269335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19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Up">
    <p:spTree>
      <p:nvGrpSpPr>
        <p:cNvPr id="1" name=""/>
        <p:cNvGrpSpPr/>
        <p:nvPr/>
      </p:nvGrpSpPr>
      <p:grpSpPr>
        <a:xfrm>
          <a:off x="0" y="0"/>
          <a:ext cx="0" cy="0"/>
          <a:chOff x="0" y="0"/>
          <a:chExt cx="0" cy="0"/>
        </a:xfrm>
      </p:grpSpPr>
      <p:grpSp>
        <p:nvGrpSpPr>
          <p:cNvPr id="3" name="Group 2"/>
          <p:cNvGrpSpPr/>
          <p:nvPr userDrawn="1"/>
        </p:nvGrpSpPr>
        <p:grpSpPr bwMode="gray">
          <a:xfrm>
            <a:off x="682320" y="1598095"/>
            <a:ext cx="3437666" cy="1286571"/>
            <a:chOff x="0" y="1814325"/>
            <a:chExt cx="4061155" cy="1519916"/>
          </a:xfrm>
        </p:grpSpPr>
        <p:sp>
          <p:nvSpPr>
            <p:cNvPr id="1027" name="Freeform 6"/>
            <p:cNvSpPr>
              <a:spLocks/>
            </p:cNvSpPr>
            <p:nvPr userDrawn="1"/>
          </p:nvSpPr>
          <p:spPr bwMode="gray">
            <a:xfrm>
              <a:off x="0" y="1814325"/>
              <a:ext cx="4061154" cy="1519916"/>
            </a:xfrm>
            <a:custGeom>
              <a:avLst/>
              <a:gdLst>
                <a:gd name="T0" fmla="*/ 0 w 3030"/>
                <a:gd name="T1" fmla="*/ 0 h 1134"/>
                <a:gd name="T2" fmla="*/ 3030 w 3030"/>
                <a:gd name="T3" fmla="*/ 0 h 1134"/>
                <a:gd name="T4" fmla="*/ 3030 w 3030"/>
                <a:gd name="T5" fmla="*/ 1134 h 1134"/>
                <a:gd name="T6" fmla="*/ 0 w 3030"/>
                <a:gd name="T7" fmla="*/ 1134 h 1134"/>
                <a:gd name="T8" fmla="*/ 0 w 3030"/>
                <a:gd name="T9" fmla="*/ 0 h 1134"/>
                <a:gd name="T10" fmla="*/ 0 w 3030"/>
                <a:gd name="T11" fmla="*/ 0 h 1134"/>
              </a:gdLst>
              <a:ahLst/>
              <a:cxnLst>
                <a:cxn ang="0">
                  <a:pos x="T0" y="T1"/>
                </a:cxn>
                <a:cxn ang="0">
                  <a:pos x="T2" y="T3"/>
                </a:cxn>
                <a:cxn ang="0">
                  <a:pos x="T4" y="T5"/>
                </a:cxn>
                <a:cxn ang="0">
                  <a:pos x="T6" y="T7"/>
                </a:cxn>
                <a:cxn ang="0">
                  <a:pos x="T8" y="T9"/>
                </a:cxn>
                <a:cxn ang="0">
                  <a:pos x="T10" y="T11"/>
                </a:cxn>
              </a:cxnLst>
              <a:rect l="0" t="0" r="r" b="b"/>
              <a:pathLst>
                <a:path w="3030" h="1134">
                  <a:moveTo>
                    <a:pt x="0" y="0"/>
                  </a:moveTo>
                  <a:lnTo>
                    <a:pt x="3030" y="0"/>
                  </a:lnTo>
                  <a:lnTo>
                    <a:pt x="3030" y="1134"/>
                  </a:lnTo>
                  <a:lnTo>
                    <a:pt x="0" y="1134"/>
                  </a:lnTo>
                  <a:lnTo>
                    <a:pt x="0" y="0"/>
                  </a:ln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028" name="Freeform 7"/>
            <p:cNvSpPr>
              <a:spLocks/>
            </p:cNvSpPr>
            <p:nvPr userDrawn="1"/>
          </p:nvSpPr>
          <p:spPr bwMode="gray">
            <a:xfrm>
              <a:off x="1560127" y="1814325"/>
              <a:ext cx="2501028" cy="1519916"/>
            </a:xfrm>
            <a:custGeom>
              <a:avLst/>
              <a:gdLst>
                <a:gd name="T0" fmla="*/ 790 w 790"/>
                <a:gd name="T1" fmla="*/ 0 h 480"/>
                <a:gd name="T2" fmla="*/ 790 w 790"/>
                <a:gd name="T3" fmla="*/ 85 h 480"/>
                <a:gd name="T4" fmla="*/ 394 w 790"/>
                <a:gd name="T5" fmla="*/ 480 h 480"/>
                <a:gd name="T6" fmla="*/ 0 w 790"/>
                <a:gd name="T7" fmla="*/ 480 h 480"/>
                <a:gd name="T8" fmla="*/ 162 w 790"/>
                <a:gd name="T9" fmla="*/ 0 h 480"/>
                <a:gd name="T10" fmla="*/ 790 w 790"/>
                <a:gd name="T11" fmla="*/ 0 h 480"/>
              </a:gdLst>
              <a:ahLst/>
              <a:cxnLst>
                <a:cxn ang="0">
                  <a:pos x="T0" y="T1"/>
                </a:cxn>
                <a:cxn ang="0">
                  <a:pos x="T2" y="T3"/>
                </a:cxn>
                <a:cxn ang="0">
                  <a:pos x="T4" y="T5"/>
                </a:cxn>
                <a:cxn ang="0">
                  <a:pos x="T6" y="T7"/>
                </a:cxn>
                <a:cxn ang="0">
                  <a:pos x="T8" y="T9"/>
                </a:cxn>
                <a:cxn ang="0">
                  <a:pos x="T10" y="T11"/>
                </a:cxn>
              </a:cxnLst>
              <a:rect l="0" t="0" r="r" b="b"/>
              <a:pathLst>
                <a:path w="790" h="480">
                  <a:moveTo>
                    <a:pt x="790" y="0"/>
                  </a:moveTo>
                  <a:cubicBezTo>
                    <a:pt x="790" y="85"/>
                    <a:pt x="790" y="85"/>
                    <a:pt x="790" y="85"/>
                  </a:cubicBezTo>
                  <a:cubicBezTo>
                    <a:pt x="571" y="85"/>
                    <a:pt x="394" y="261"/>
                    <a:pt x="394" y="480"/>
                  </a:cubicBezTo>
                  <a:cubicBezTo>
                    <a:pt x="0" y="480"/>
                    <a:pt x="0" y="480"/>
                    <a:pt x="0" y="480"/>
                  </a:cubicBezTo>
                  <a:cubicBezTo>
                    <a:pt x="0" y="299"/>
                    <a:pt x="60" y="133"/>
                    <a:pt x="162" y="0"/>
                  </a:cubicBezTo>
                  <a:lnTo>
                    <a:pt x="790" y="0"/>
                  </a:lnTo>
                  <a:close/>
                </a:path>
              </a:pathLst>
            </a:custGeom>
            <a:solidFill>
              <a:schemeClr val="accent1">
                <a:lumMod val="50000"/>
                <a:alpha val="21000"/>
              </a:schemeClr>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029" name="Freeform 8"/>
            <p:cNvSpPr>
              <a:spLocks/>
            </p:cNvSpPr>
            <p:nvPr userDrawn="1"/>
          </p:nvSpPr>
          <p:spPr bwMode="gray">
            <a:xfrm>
              <a:off x="2807960" y="2082388"/>
              <a:ext cx="1253195" cy="1251853"/>
            </a:xfrm>
            <a:custGeom>
              <a:avLst/>
              <a:gdLst>
                <a:gd name="T0" fmla="*/ 396 w 396"/>
                <a:gd name="T1" fmla="*/ 0 h 395"/>
                <a:gd name="T2" fmla="*/ 396 w 396"/>
                <a:gd name="T3" fmla="*/ 395 h 395"/>
                <a:gd name="T4" fmla="*/ 0 w 396"/>
                <a:gd name="T5" fmla="*/ 395 h 395"/>
                <a:gd name="T6" fmla="*/ 396 w 396"/>
                <a:gd name="T7" fmla="*/ 0 h 395"/>
              </a:gdLst>
              <a:ahLst/>
              <a:cxnLst>
                <a:cxn ang="0">
                  <a:pos x="T0" y="T1"/>
                </a:cxn>
                <a:cxn ang="0">
                  <a:pos x="T2" y="T3"/>
                </a:cxn>
                <a:cxn ang="0">
                  <a:pos x="T4" y="T5"/>
                </a:cxn>
                <a:cxn ang="0">
                  <a:pos x="T6" y="T7"/>
                </a:cxn>
              </a:cxnLst>
              <a:rect l="0" t="0" r="r" b="b"/>
              <a:pathLst>
                <a:path w="396" h="395">
                  <a:moveTo>
                    <a:pt x="396" y="0"/>
                  </a:moveTo>
                  <a:cubicBezTo>
                    <a:pt x="396" y="395"/>
                    <a:pt x="396" y="395"/>
                    <a:pt x="396" y="395"/>
                  </a:cubicBezTo>
                  <a:cubicBezTo>
                    <a:pt x="0" y="395"/>
                    <a:pt x="0" y="395"/>
                    <a:pt x="0" y="395"/>
                  </a:cubicBezTo>
                  <a:cubicBezTo>
                    <a:pt x="0" y="176"/>
                    <a:pt x="177" y="0"/>
                    <a:pt x="396" y="0"/>
                  </a:cubicBezTo>
                  <a:close/>
                </a:path>
              </a:pathLst>
            </a:custGeom>
            <a:solidFill>
              <a:srgbClr val="862302">
                <a:alpha val="46000"/>
              </a:srgbClr>
            </a:solidFill>
            <a:ln>
              <a:noFill/>
            </a:ln>
            <a:extLst/>
          </p:spPr>
          <p:txBody>
            <a:bodyPr vert="horz" wrap="square" lIns="91440" tIns="45720" rIns="91440" bIns="45720" numCol="1" anchor="t" anchorCtr="0" compatLnSpc="1">
              <a:prstTxWarp prst="textNoShape">
                <a:avLst/>
              </a:prstTxWarp>
            </a:bodyPr>
            <a:lstStyle/>
            <a:p>
              <a:endParaRPr lang="en-US" sz="1800"/>
            </a:p>
          </p:txBody>
        </p:sp>
      </p:grpSp>
      <p:sp>
        <p:nvSpPr>
          <p:cNvPr id="48" name="Text Placeholder 2"/>
          <p:cNvSpPr>
            <a:spLocks noGrp="1"/>
          </p:cNvSpPr>
          <p:nvPr userDrawn="1">
            <p:ph type="body" idx="1"/>
          </p:nvPr>
        </p:nvSpPr>
        <p:spPr bwMode="gray">
          <a:xfrm>
            <a:off x="774428" y="1594119"/>
            <a:ext cx="3253450" cy="1219200"/>
          </a:xfrm>
        </p:spPr>
        <p:txBody>
          <a:bodyPr anchor="ctr" anchorCtr="0">
            <a:noAutofit/>
          </a:bodyPr>
          <a:lstStyle>
            <a:lvl1pPr marL="0" indent="0">
              <a:buNone/>
              <a:defRPr sz="2601" b="0" spc="-31" baseline="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a:p>
        </p:txBody>
      </p:sp>
      <p:sp>
        <p:nvSpPr>
          <p:cNvPr id="23" name="Freeform 6"/>
          <p:cNvSpPr>
            <a:spLocks/>
          </p:cNvSpPr>
          <p:nvPr userDrawn="1"/>
        </p:nvSpPr>
        <p:spPr bwMode="gray">
          <a:xfrm>
            <a:off x="4366521" y="1601907"/>
            <a:ext cx="3437665" cy="1286569"/>
          </a:xfrm>
          <a:custGeom>
            <a:avLst/>
            <a:gdLst>
              <a:gd name="T0" fmla="*/ 0 w 3030"/>
              <a:gd name="T1" fmla="*/ 0 h 1134"/>
              <a:gd name="T2" fmla="*/ 3030 w 3030"/>
              <a:gd name="T3" fmla="*/ 0 h 1134"/>
              <a:gd name="T4" fmla="*/ 3030 w 3030"/>
              <a:gd name="T5" fmla="*/ 1134 h 1134"/>
              <a:gd name="T6" fmla="*/ 0 w 3030"/>
              <a:gd name="T7" fmla="*/ 1134 h 1134"/>
              <a:gd name="T8" fmla="*/ 0 w 3030"/>
              <a:gd name="T9" fmla="*/ 0 h 1134"/>
              <a:gd name="T10" fmla="*/ 0 w 3030"/>
              <a:gd name="T11" fmla="*/ 0 h 1134"/>
            </a:gdLst>
            <a:ahLst/>
            <a:cxnLst>
              <a:cxn ang="0">
                <a:pos x="T0" y="T1"/>
              </a:cxn>
              <a:cxn ang="0">
                <a:pos x="T2" y="T3"/>
              </a:cxn>
              <a:cxn ang="0">
                <a:pos x="T4" y="T5"/>
              </a:cxn>
              <a:cxn ang="0">
                <a:pos x="T6" y="T7"/>
              </a:cxn>
              <a:cxn ang="0">
                <a:pos x="T8" y="T9"/>
              </a:cxn>
              <a:cxn ang="0">
                <a:pos x="T10" y="T11"/>
              </a:cxn>
            </a:cxnLst>
            <a:rect l="0" t="0" r="r" b="b"/>
            <a:pathLst>
              <a:path w="3030" h="1134">
                <a:moveTo>
                  <a:pt x="0" y="0"/>
                </a:moveTo>
                <a:lnTo>
                  <a:pt x="3030" y="0"/>
                </a:lnTo>
                <a:lnTo>
                  <a:pt x="3030" y="1134"/>
                </a:lnTo>
                <a:lnTo>
                  <a:pt x="0" y="1134"/>
                </a:lnTo>
                <a:lnTo>
                  <a:pt x="0" y="0"/>
                </a:lnTo>
                <a:lnTo>
                  <a:pt x="0" y="0"/>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grpSp>
        <p:nvGrpSpPr>
          <p:cNvPr id="5" name="Group 4"/>
          <p:cNvGrpSpPr/>
          <p:nvPr userDrawn="1"/>
        </p:nvGrpSpPr>
        <p:grpSpPr bwMode="gray">
          <a:xfrm>
            <a:off x="8045696" y="1598095"/>
            <a:ext cx="3442127" cy="1286571"/>
            <a:chOff x="8122401" y="1814325"/>
            <a:chExt cx="4066424" cy="1519916"/>
          </a:xfrm>
        </p:grpSpPr>
        <p:sp>
          <p:nvSpPr>
            <p:cNvPr id="25" name="Freeform 6"/>
            <p:cNvSpPr>
              <a:spLocks/>
            </p:cNvSpPr>
            <p:nvPr userDrawn="1"/>
          </p:nvSpPr>
          <p:spPr bwMode="gray">
            <a:xfrm>
              <a:off x="8122401" y="1814325"/>
              <a:ext cx="4061154" cy="1519916"/>
            </a:xfrm>
            <a:custGeom>
              <a:avLst/>
              <a:gdLst>
                <a:gd name="T0" fmla="*/ 0 w 3030"/>
                <a:gd name="T1" fmla="*/ 0 h 1134"/>
                <a:gd name="T2" fmla="*/ 3030 w 3030"/>
                <a:gd name="T3" fmla="*/ 0 h 1134"/>
                <a:gd name="T4" fmla="*/ 3030 w 3030"/>
                <a:gd name="T5" fmla="*/ 1134 h 1134"/>
                <a:gd name="T6" fmla="*/ 0 w 3030"/>
                <a:gd name="T7" fmla="*/ 1134 h 1134"/>
                <a:gd name="T8" fmla="*/ 0 w 3030"/>
                <a:gd name="T9" fmla="*/ 0 h 1134"/>
                <a:gd name="T10" fmla="*/ 0 w 3030"/>
                <a:gd name="T11" fmla="*/ 0 h 1134"/>
              </a:gdLst>
              <a:ahLst/>
              <a:cxnLst>
                <a:cxn ang="0">
                  <a:pos x="T0" y="T1"/>
                </a:cxn>
                <a:cxn ang="0">
                  <a:pos x="T2" y="T3"/>
                </a:cxn>
                <a:cxn ang="0">
                  <a:pos x="T4" y="T5"/>
                </a:cxn>
                <a:cxn ang="0">
                  <a:pos x="T6" y="T7"/>
                </a:cxn>
                <a:cxn ang="0">
                  <a:pos x="T8" y="T9"/>
                </a:cxn>
                <a:cxn ang="0">
                  <a:pos x="T10" y="T11"/>
                </a:cxn>
              </a:cxnLst>
              <a:rect l="0" t="0" r="r" b="b"/>
              <a:pathLst>
                <a:path w="3030" h="1134">
                  <a:moveTo>
                    <a:pt x="0" y="0"/>
                  </a:moveTo>
                  <a:lnTo>
                    <a:pt x="3030" y="0"/>
                  </a:lnTo>
                  <a:lnTo>
                    <a:pt x="3030" y="1134"/>
                  </a:lnTo>
                  <a:lnTo>
                    <a:pt x="0" y="1134"/>
                  </a:lnTo>
                  <a:lnTo>
                    <a:pt x="0" y="0"/>
                  </a:lnTo>
                  <a:lnTo>
                    <a:pt x="0" y="0"/>
                  </a:lnTo>
                  <a:close/>
                </a:path>
              </a:pathLst>
            </a:custGeom>
            <a:solidFill>
              <a:schemeClr val="accent3">
                <a:alpha val="85000"/>
              </a:schemeClr>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sp>
          <p:nvSpPr>
            <p:cNvPr id="1034" name="Freeform 13"/>
            <p:cNvSpPr>
              <a:spLocks/>
            </p:cNvSpPr>
            <p:nvPr userDrawn="1"/>
          </p:nvSpPr>
          <p:spPr bwMode="gray">
            <a:xfrm>
              <a:off x="9687796" y="1814325"/>
              <a:ext cx="2501028" cy="1519916"/>
            </a:xfrm>
            <a:custGeom>
              <a:avLst/>
              <a:gdLst>
                <a:gd name="T0" fmla="*/ 790 w 790"/>
                <a:gd name="T1" fmla="*/ 0 h 480"/>
                <a:gd name="T2" fmla="*/ 790 w 790"/>
                <a:gd name="T3" fmla="*/ 85 h 480"/>
                <a:gd name="T4" fmla="*/ 394 w 790"/>
                <a:gd name="T5" fmla="*/ 480 h 480"/>
                <a:gd name="T6" fmla="*/ 0 w 790"/>
                <a:gd name="T7" fmla="*/ 480 h 480"/>
                <a:gd name="T8" fmla="*/ 162 w 790"/>
                <a:gd name="T9" fmla="*/ 0 h 480"/>
                <a:gd name="T10" fmla="*/ 790 w 790"/>
                <a:gd name="T11" fmla="*/ 0 h 480"/>
              </a:gdLst>
              <a:ahLst/>
              <a:cxnLst>
                <a:cxn ang="0">
                  <a:pos x="T0" y="T1"/>
                </a:cxn>
                <a:cxn ang="0">
                  <a:pos x="T2" y="T3"/>
                </a:cxn>
                <a:cxn ang="0">
                  <a:pos x="T4" y="T5"/>
                </a:cxn>
                <a:cxn ang="0">
                  <a:pos x="T6" y="T7"/>
                </a:cxn>
                <a:cxn ang="0">
                  <a:pos x="T8" y="T9"/>
                </a:cxn>
                <a:cxn ang="0">
                  <a:pos x="T10" y="T11"/>
                </a:cxn>
              </a:cxnLst>
              <a:rect l="0" t="0" r="r" b="b"/>
              <a:pathLst>
                <a:path w="790" h="480">
                  <a:moveTo>
                    <a:pt x="790" y="0"/>
                  </a:moveTo>
                  <a:cubicBezTo>
                    <a:pt x="790" y="85"/>
                    <a:pt x="790" y="85"/>
                    <a:pt x="790" y="85"/>
                  </a:cubicBezTo>
                  <a:cubicBezTo>
                    <a:pt x="572" y="85"/>
                    <a:pt x="394" y="261"/>
                    <a:pt x="394" y="480"/>
                  </a:cubicBezTo>
                  <a:cubicBezTo>
                    <a:pt x="0" y="480"/>
                    <a:pt x="0" y="480"/>
                    <a:pt x="0" y="480"/>
                  </a:cubicBezTo>
                  <a:cubicBezTo>
                    <a:pt x="0" y="299"/>
                    <a:pt x="61" y="133"/>
                    <a:pt x="162" y="0"/>
                  </a:cubicBezTo>
                  <a:lnTo>
                    <a:pt x="790" y="0"/>
                  </a:lnTo>
                  <a:close/>
                </a:path>
              </a:pathLst>
            </a:custGeom>
            <a:solidFill>
              <a:schemeClr val="accent3">
                <a:lumMod val="75000"/>
                <a:alpha val="43000"/>
              </a:schemeClr>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035" name="Freeform 14"/>
            <p:cNvSpPr>
              <a:spLocks/>
            </p:cNvSpPr>
            <p:nvPr userDrawn="1"/>
          </p:nvSpPr>
          <p:spPr bwMode="gray">
            <a:xfrm>
              <a:off x="10935630" y="2082388"/>
              <a:ext cx="1253195" cy="1251853"/>
            </a:xfrm>
            <a:custGeom>
              <a:avLst/>
              <a:gdLst>
                <a:gd name="T0" fmla="*/ 396 w 396"/>
                <a:gd name="T1" fmla="*/ 0 h 395"/>
                <a:gd name="T2" fmla="*/ 396 w 396"/>
                <a:gd name="T3" fmla="*/ 395 h 395"/>
                <a:gd name="T4" fmla="*/ 0 w 396"/>
                <a:gd name="T5" fmla="*/ 395 h 395"/>
                <a:gd name="T6" fmla="*/ 396 w 396"/>
                <a:gd name="T7" fmla="*/ 0 h 395"/>
              </a:gdLst>
              <a:ahLst/>
              <a:cxnLst>
                <a:cxn ang="0">
                  <a:pos x="T0" y="T1"/>
                </a:cxn>
                <a:cxn ang="0">
                  <a:pos x="T2" y="T3"/>
                </a:cxn>
                <a:cxn ang="0">
                  <a:pos x="T4" y="T5"/>
                </a:cxn>
                <a:cxn ang="0">
                  <a:pos x="T6" y="T7"/>
                </a:cxn>
              </a:cxnLst>
              <a:rect l="0" t="0" r="r" b="b"/>
              <a:pathLst>
                <a:path w="396" h="395">
                  <a:moveTo>
                    <a:pt x="396" y="0"/>
                  </a:moveTo>
                  <a:cubicBezTo>
                    <a:pt x="396" y="395"/>
                    <a:pt x="396" y="395"/>
                    <a:pt x="396" y="395"/>
                  </a:cubicBezTo>
                  <a:cubicBezTo>
                    <a:pt x="0" y="395"/>
                    <a:pt x="0" y="395"/>
                    <a:pt x="0" y="395"/>
                  </a:cubicBezTo>
                  <a:cubicBezTo>
                    <a:pt x="0" y="176"/>
                    <a:pt x="178" y="0"/>
                    <a:pt x="396" y="0"/>
                  </a:cubicBezTo>
                  <a:close/>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en-US" sz="1800"/>
            </a:p>
          </p:txBody>
        </p:sp>
      </p:grpSp>
      <p:sp>
        <p:nvSpPr>
          <p:cNvPr id="50" name="Text Placeholder 2"/>
          <p:cNvSpPr>
            <a:spLocks noGrp="1"/>
          </p:cNvSpPr>
          <p:nvPr userDrawn="1">
            <p:ph type="body" idx="11"/>
          </p:nvPr>
        </p:nvSpPr>
        <p:spPr bwMode="gray">
          <a:xfrm>
            <a:off x="8165156" y="1594119"/>
            <a:ext cx="3253450" cy="1219200"/>
          </a:xfrm>
        </p:spPr>
        <p:txBody>
          <a:bodyPr anchor="ctr" anchorCtr="0">
            <a:noAutofit/>
          </a:bodyPr>
          <a:lstStyle>
            <a:lvl1pPr marL="0" indent="0">
              <a:buNone/>
              <a:defRPr sz="2601" b="0" spc="-31" baseline="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a:p>
        </p:txBody>
      </p:sp>
      <p:sp>
        <p:nvSpPr>
          <p:cNvPr id="22" name="Rectangle 21"/>
          <p:cNvSpPr/>
          <p:nvPr userDrawn="1"/>
        </p:nvSpPr>
        <p:spPr bwMode="gray">
          <a:xfrm>
            <a:off x="8041671" y="2888475"/>
            <a:ext cx="3447183" cy="30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p:cNvSpPr/>
          <p:nvPr userDrawn="1"/>
        </p:nvSpPr>
        <p:spPr bwMode="gray">
          <a:xfrm>
            <a:off x="4366521" y="2888475"/>
            <a:ext cx="3437665" cy="30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p:cNvSpPr/>
          <p:nvPr userDrawn="1"/>
        </p:nvSpPr>
        <p:spPr bwMode="gray">
          <a:xfrm>
            <a:off x="682319" y="2888475"/>
            <a:ext cx="3437665" cy="30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bwMode="gray"/>
        <p:txBody>
          <a:bodyPr/>
          <a:lstStyle>
            <a:lvl1pPr>
              <a:defRPr>
                <a:solidFill>
                  <a:srgbClr val="000000"/>
                </a:solidFill>
              </a:defRPr>
            </a:lvl1pPr>
          </a:lstStyle>
          <a:p>
            <a:r>
              <a:rPr lang="en-US" dirty="0"/>
              <a:t>Click to edit Master title style</a:t>
            </a:r>
          </a:p>
        </p:txBody>
      </p:sp>
      <p:sp>
        <p:nvSpPr>
          <p:cNvPr id="1031" name="Freeform 10"/>
          <p:cNvSpPr>
            <a:spLocks/>
          </p:cNvSpPr>
          <p:nvPr userDrawn="1"/>
        </p:nvSpPr>
        <p:spPr bwMode="gray">
          <a:xfrm>
            <a:off x="5687129" y="1598503"/>
            <a:ext cx="2117057" cy="1289973"/>
          </a:xfrm>
          <a:custGeom>
            <a:avLst/>
            <a:gdLst>
              <a:gd name="T0" fmla="*/ 790 w 790"/>
              <a:gd name="T1" fmla="*/ 0 h 481"/>
              <a:gd name="T2" fmla="*/ 790 w 790"/>
              <a:gd name="T3" fmla="*/ 86 h 481"/>
              <a:gd name="T4" fmla="*/ 394 w 790"/>
              <a:gd name="T5" fmla="*/ 481 h 481"/>
              <a:gd name="T6" fmla="*/ 0 w 790"/>
              <a:gd name="T7" fmla="*/ 481 h 481"/>
              <a:gd name="T8" fmla="*/ 162 w 790"/>
              <a:gd name="T9" fmla="*/ 1 h 481"/>
              <a:gd name="T10" fmla="*/ 790 w 790"/>
              <a:gd name="T11" fmla="*/ 0 h 481"/>
            </a:gdLst>
            <a:ahLst/>
            <a:cxnLst>
              <a:cxn ang="0">
                <a:pos x="T0" y="T1"/>
              </a:cxn>
              <a:cxn ang="0">
                <a:pos x="T2" y="T3"/>
              </a:cxn>
              <a:cxn ang="0">
                <a:pos x="T4" y="T5"/>
              </a:cxn>
              <a:cxn ang="0">
                <a:pos x="T6" y="T7"/>
              </a:cxn>
              <a:cxn ang="0">
                <a:pos x="T8" y="T9"/>
              </a:cxn>
              <a:cxn ang="0">
                <a:pos x="T10" y="T11"/>
              </a:cxn>
            </a:cxnLst>
            <a:rect l="0" t="0" r="r" b="b"/>
            <a:pathLst>
              <a:path w="790" h="481">
                <a:moveTo>
                  <a:pt x="790" y="0"/>
                </a:moveTo>
                <a:cubicBezTo>
                  <a:pt x="790" y="86"/>
                  <a:pt x="790" y="86"/>
                  <a:pt x="790" y="86"/>
                </a:cubicBezTo>
                <a:cubicBezTo>
                  <a:pt x="571" y="86"/>
                  <a:pt x="394" y="262"/>
                  <a:pt x="394" y="481"/>
                </a:cubicBezTo>
                <a:cubicBezTo>
                  <a:pt x="0" y="481"/>
                  <a:pt x="0" y="481"/>
                  <a:pt x="0" y="481"/>
                </a:cubicBezTo>
                <a:cubicBezTo>
                  <a:pt x="0" y="300"/>
                  <a:pt x="60" y="134"/>
                  <a:pt x="162" y="1"/>
                </a:cubicBezTo>
                <a:lnTo>
                  <a:pt x="790" y="0"/>
                </a:lnTo>
                <a:close/>
              </a:path>
            </a:pathLst>
          </a:custGeom>
          <a:solidFill>
            <a:schemeClr val="accent2">
              <a:lumMod val="75000"/>
              <a:alpha val="45000"/>
            </a:schemeClr>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sp>
        <p:nvSpPr>
          <p:cNvPr id="1032" name="Freeform 11"/>
          <p:cNvSpPr>
            <a:spLocks/>
          </p:cNvSpPr>
          <p:nvPr userDrawn="1"/>
        </p:nvSpPr>
        <p:spPr bwMode="gray">
          <a:xfrm>
            <a:off x="6743388" y="1828804"/>
            <a:ext cx="1060798" cy="1059662"/>
          </a:xfrm>
          <a:custGeom>
            <a:avLst/>
            <a:gdLst>
              <a:gd name="T0" fmla="*/ 396 w 396"/>
              <a:gd name="T1" fmla="*/ 0 h 395"/>
              <a:gd name="T2" fmla="*/ 396 w 396"/>
              <a:gd name="T3" fmla="*/ 394 h 395"/>
              <a:gd name="T4" fmla="*/ 0 w 396"/>
              <a:gd name="T5" fmla="*/ 395 h 395"/>
              <a:gd name="T6" fmla="*/ 396 w 396"/>
              <a:gd name="T7" fmla="*/ 0 h 395"/>
            </a:gdLst>
            <a:ahLst/>
            <a:cxnLst>
              <a:cxn ang="0">
                <a:pos x="T0" y="T1"/>
              </a:cxn>
              <a:cxn ang="0">
                <a:pos x="T2" y="T3"/>
              </a:cxn>
              <a:cxn ang="0">
                <a:pos x="T4" y="T5"/>
              </a:cxn>
              <a:cxn ang="0">
                <a:pos x="T6" y="T7"/>
              </a:cxn>
            </a:cxnLst>
            <a:rect l="0" t="0" r="r" b="b"/>
            <a:pathLst>
              <a:path w="396" h="395">
                <a:moveTo>
                  <a:pt x="396" y="0"/>
                </a:moveTo>
                <a:cubicBezTo>
                  <a:pt x="396" y="394"/>
                  <a:pt x="396" y="394"/>
                  <a:pt x="396" y="394"/>
                </a:cubicBezTo>
                <a:cubicBezTo>
                  <a:pt x="0" y="395"/>
                  <a:pt x="0" y="395"/>
                  <a:pt x="0" y="395"/>
                </a:cubicBezTo>
                <a:cubicBezTo>
                  <a:pt x="0" y="176"/>
                  <a:pt x="177" y="0"/>
                  <a:pt x="396" y="0"/>
                </a:cubicBezTo>
                <a:close/>
              </a:path>
            </a:pathLst>
          </a:custGeom>
          <a:solidFill>
            <a:schemeClr val="accent2">
              <a:lumMod val="75000"/>
              <a:alpha val="84000"/>
            </a:schemeClr>
          </a:solidFill>
          <a:ln>
            <a:noFill/>
          </a:ln>
          <a:extLst/>
        </p:spPr>
        <p:txBody>
          <a:bodyPr vert="horz" wrap="square" lIns="91440" tIns="45720" rIns="91440" bIns="45720" numCol="1" anchor="t" anchorCtr="0" compatLnSpc="1">
            <a:prstTxWarp prst="textNoShape">
              <a:avLst/>
            </a:prstTxWarp>
          </a:bodyPr>
          <a:lstStyle/>
          <a:p>
            <a:pPr lvl="0"/>
            <a:endParaRPr lang="en-US" sz="1800"/>
          </a:p>
        </p:txBody>
      </p:sp>
      <p:sp>
        <p:nvSpPr>
          <p:cNvPr id="54" name="Text Placeholder 2"/>
          <p:cNvSpPr>
            <a:spLocks noGrp="1"/>
          </p:cNvSpPr>
          <p:nvPr userDrawn="1">
            <p:ph type="body" idx="12"/>
          </p:nvPr>
        </p:nvSpPr>
        <p:spPr bwMode="gray">
          <a:xfrm>
            <a:off x="774432" y="3112329"/>
            <a:ext cx="3219469" cy="2599595"/>
          </a:xfrm>
        </p:spPr>
        <p:txBody>
          <a:bodyPr anchor="t" anchorCtr="0">
            <a:noAutofit/>
          </a:bodyPr>
          <a:lstStyle>
            <a:lvl1pPr marL="0" indent="0">
              <a:buNone/>
              <a:defRPr sz="2399" b="0">
                <a:solidFill>
                  <a:srgbClr val="000000"/>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a:p>
        </p:txBody>
      </p:sp>
      <p:sp>
        <p:nvSpPr>
          <p:cNvPr id="55" name="Text Placeholder 2"/>
          <p:cNvSpPr>
            <a:spLocks noGrp="1"/>
          </p:cNvSpPr>
          <p:nvPr userDrawn="1">
            <p:ph type="body" idx="13"/>
          </p:nvPr>
        </p:nvSpPr>
        <p:spPr bwMode="gray">
          <a:xfrm>
            <a:off x="4472485" y="3112329"/>
            <a:ext cx="3219469" cy="2599595"/>
          </a:xfrm>
        </p:spPr>
        <p:txBody>
          <a:bodyPr anchor="t" anchorCtr="0">
            <a:noAutofit/>
          </a:bodyPr>
          <a:lstStyle>
            <a:lvl1pPr marL="0" indent="0">
              <a:buNone/>
              <a:defRPr sz="2399" b="0">
                <a:solidFill>
                  <a:srgbClr val="000000"/>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a:p>
        </p:txBody>
      </p:sp>
      <p:sp>
        <p:nvSpPr>
          <p:cNvPr id="56" name="Text Placeholder 2"/>
          <p:cNvSpPr>
            <a:spLocks noGrp="1"/>
          </p:cNvSpPr>
          <p:nvPr userDrawn="1">
            <p:ph type="body" idx="14"/>
          </p:nvPr>
        </p:nvSpPr>
        <p:spPr bwMode="gray">
          <a:xfrm>
            <a:off x="8165162" y="3112329"/>
            <a:ext cx="3219469" cy="2599595"/>
          </a:xfrm>
        </p:spPr>
        <p:txBody>
          <a:bodyPr anchor="t" anchorCtr="0">
            <a:noAutofit/>
          </a:bodyPr>
          <a:lstStyle>
            <a:lvl1pPr marL="0" indent="0">
              <a:buNone/>
              <a:defRPr sz="2399" b="0">
                <a:solidFill>
                  <a:srgbClr val="000000"/>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a:p>
        </p:txBody>
      </p:sp>
      <p:sp>
        <p:nvSpPr>
          <p:cNvPr id="49" name="Text Placeholder 2"/>
          <p:cNvSpPr>
            <a:spLocks noGrp="1"/>
          </p:cNvSpPr>
          <p:nvPr userDrawn="1">
            <p:ph type="body" idx="10"/>
          </p:nvPr>
        </p:nvSpPr>
        <p:spPr bwMode="gray">
          <a:xfrm>
            <a:off x="4472482" y="1594119"/>
            <a:ext cx="3253450" cy="1219200"/>
          </a:xfrm>
        </p:spPr>
        <p:txBody>
          <a:bodyPr anchor="ctr" anchorCtr="0">
            <a:noAutofit/>
          </a:bodyPr>
          <a:lstStyle>
            <a:lvl1pPr marL="0" indent="0">
              <a:buNone/>
              <a:defRPr sz="2601" b="0" spc="-31" baseline="0">
                <a:solidFill>
                  <a:schemeClr val="bg1"/>
                </a:solidFill>
              </a:defRPr>
            </a:lvl1pPr>
            <a:lvl2pPr marL="457239" indent="0">
              <a:buNone/>
              <a:defRPr sz="2000" b="1"/>
            </a:lvl2pPr>
            <a:lvl3pPr marL="914477" indent="0">
              <a:buNone/>
              <a:defRPr sz="1800" b="1"/>
            </a:lvl3pPr>
            <a:lvl4pPr marL="1371713" indent="0">
              <a:buNone/>
              <a:defRPr sz="1600" b="1"/>
            </a:lvl4pPr>
            <a:lvl5pPr marL="1828953" indent="0">
              <a:buNone/>
              <a:defRPr sz="1600" b="1"/>
            </a:lvl5pPr>
            <a:lvl6pPr marL="2286190" indent="0">
              <a:buNone/>
              <a:defRPr sz="1600" b="1"/>
            </a:lvl6pPr>
            <a:lvl7pPr marL="2743427" indent="0">
              <a:buNone/>
              <a:defRPr sz="1600" b="1"/>
            </a:lvl7pPr>
            <a:lvl8pPr marL="3200666" indent="0">
              <a:buNone/>
              <a:defRPr sz="1600" b="1"/>
            </a:lvl8pPr>
            <a:lvl9pPr marL="3657901" indent="0">
              <a:buNone/>
              <a:defRPr sz="1600" b="1"/>
            </a:lvl9pPr>
          </a:lstStyle>
          <a:p>
            <a:pPr lvl="0"/>
            <a:endParaRPr lang="en-US" dirty="0"/>
          </a:p>
        </p:txBody>
      </p:sp>
    </p:spTree>
    <p:extLst>
      <p:ext uri="{BB962C8B-B14F-4D97-AF65-F5344CB8AC3E}">
        <p14:creationId xmlns:p14="http://schemas.microsoft.com/office/powerpoint/2010/main" val="77453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0" y="109732"/>
            <a:ext cx="12188825" cy="6748271"/>
          </a:xfrm>
          <a:prstGeom prst="rect">
            <a:avLst/>
          </a:prstGeom>
          <a:gradFill flip="none" rotWithShape="1">
            <a:gsLst>
              <a:gs pos="25000">
                <a:schemeClr val="bg1">
                  <a:lumMod val="65000"/>
                  <a:alpha val="0"/>
                </a:schemeClr>
              </a:gs>
              <a:gs pos="90000">
                <a:schemeClr val="bg1">
                  <a:lumMod val="85000"/>
                  <a:alpha val="7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err="1">
              <a:latin typeface="+mj-lt"/>
            </a:endParaRPr>
          </a:p>
        </p:txBody>
      </p:sp>
      <p:sp>
        <p:nvSpPr>
          <p:cNvPr id="2" name="Title Placeholder 1"/>
          <p:cNvSpPr>
            <a:spLocks noGrp="1"/>
          </p:cNvSpPr>
          <p:nvPr userDrawn="1">
            <p:ph type="title"/>
          </p:nvPr>
        </p:nvSpPr>
        <p:spPr bwMode="gray">
          <a:xfrm>
            <a:off x="553276" y="36014"/>
            <a:ext cx="10960508" cy="1143000"/>
          </a:xfrm>
          <a:prstGeom prst="rect">
            <a:avLst/>
          </a:prstGeom>
        </p:spPr>
        <p:txBody>
          <a:bodyPr vert="horz" lIns="91440" tIns="45720" rIns="91440" bIns="45720" rtlCol="0" anchor="b" anchorCtr="0">
            <a:noAutofit/>
          </a:bodyPr>
          <a:lstStyle/>
          <a:p>
            <a:endParaRPr lang="en-US" dirty="0"/>
          </a:p>
        </p:txBody>
      </p:sp>
      <p:sp>
        <p:nvSpPr>
          <p:cNvPr id="3" name="Text Placeholder 2"/>
          <p:cNvSpPr>
            <a:spLocks noGrp="1"/>
          </p:cNvSpPr>
          <p:nvPr userDrawn="1">
            <p:ph type="body" idx="1"/>
          </p:nvPr>
        </p:nvSpPr>
        <p:spPr bwMode="gray">
          <a:xfrm>
            <a:off x="553328" y="1828800"/>
            <a:ext cx="10960456" cy="43434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8" name="Group 27"/>
          <p:cNvGrpSpPr/>
          <p:nvPr userDrawn="1"/>
        </p:nvGrpSpPr>
        <p:grpSpPr bwMode="gray">
          <a:xfrm>
            <a:off x="10774816" y="6433745"/>
            <a:ext cx="779784" cy="222003"/>
            <a:chOff x="-3205163" y="1597025"/>
            <a:chExt cx="2905125" cy="827088"/>
          </a:xfrm>
          <a:solidFill>
            <a:srgbClr val="F96302"/>
          </a:solidFill>
        </p:grpSpPr>
        <p:sp>
          <p:nvSpPr>
            <p:cNvPr id="17" name="Freeform 6"/>
            <p:cNvSpPr>
              <a:spLocks/>
            </p:cNvSpPr>
            <p:nvPr userDrawn="1"/>
          </p:nvSpPr>
          <p:spPr bwMode="gray">
            <a:xfrm>
              <a:off x="-3205163" y="1825625"/>
              <a:ext cx="273050" cy="595313"/>
            </a:xfrm>
            <a:custGeom>
              <a:avLst/>
              <a:gdLst>
                <a:gd name="T0" fmla="*/ 0 w 73"/>
                <a:gd name="T1" fmla="*/ 2 h 159"/>
                <a:gd name="T2" fmla="*/ 31 w 73"/>
                <a:gd name="T3" fmla="*/ 2 h 159"/>
                <a:gd name="T4" fmla="*/ 31 w 73"/>
                <a:gd name="T5" fmla="*/ 19 h 159"/>
                <a:gd name="T6" fmla="*/ 73 w 73"/>
                <a:gd name="T7" fmla="*/ 0 h 159"/>
                <a:gd name="T8" fmla="*/ 73 w 73"/>
                <a:gd name="T9" fmla="*/ 34 h 159"/>
                <a:gd name="T10" fmla="*/ 63 w 73"/>
                <a:gd name="T11" fmla="*/ 32 h 159"/>
                <a:gd name="T12" fmla="*/ 31 w 73"/>
                <a:gd name="T13" fmla="*/ 66 h 159"/>
                <a:gd name="T14" fmla="*/ 31 w 73"/>
                <a:gd name="T15" fmla="*/ 159 h 159"/>
                <a:gd name="T16" fmla="*/ 0 w 73"/>
                <a:gd name="T17" fmla="*/ 159 h 159"/>
                <a:gd name="T18" fmla="*/ 0 w 73"/>
                <a:gd name="T19"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59">
                  <a:moveTo>
                    <a:pt x="0" y="2"/>
                  </a:moveTo>
                  <a:cubicBezTo>
                    <a:pt x="31" y="2"/>
                    <a:pt x="31" y="2"/>
                    <a:pt x="31" y="2"/>
                  </a:cubicBezTo>
                  <a:cubicBezTo>
                    <a:pt x="31" y="19"/>
                    <a:pt x="31" y="19"/>
                    <a:pt x="31" y="19"/>
                  </a:cubicBezTo>
                  <a:cubicBezTo>
                    <a:pt x="44" y="8"/>
                    <a:pt x="55" y="0"/>
                    <a:pt x="73" y="0"/>
                  </a:cubicBezTo>
                  <a:cubicBezTo>
                    <a:pt x="73" y="34"/>
                    <a:pt x="73" y="34"/>
                    <a:pt x="73" y="34"/>
                  </a:cubicBezTo>
                  <a:cubicBezTo>
                    <a:pt x="70" y="33"/>
                    <a:pt x="67" y="32"/>
                    <a:pt x="63" y="32"/>
                  </a:cubicBezTo>
                  <a:cubicBezTo>
                    <a:pt x="50" y="32"/>
                    <a:pt x="31" y="40"/>
                    <a:pt x="31" y="66"/>
                  </a:cubicBezTo>
                  <a:cubicBezTo>
                    <a:pt x="31" y="159"/>
                    <a:pt x="31" y="159"/>
                    <a:pt x="31" y="159"/>
                  </a:cubicBezTo>
                  <a:cubicBezTo>
                    <a:pt x="0" y="159"/>
                    <a:pt x="0" y="159"/>
                    <a:pt x="0" y="159"/>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Oval 7"/>
            <p:cNvSpPr>
              <a:spLocks noChangeArrowheads="1"/>
            </p:cNvSpPr>
            <p:nvPr userDrawn="1"/>
          </p:nvSpPr>
          <p:spPr bwMode="gray">
            <a:xfrm>
              <a:off x="-2887663" y="1597025"/>
              <a:ext cx="120650" cy="1190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Rectangle 8"/>
            <p:cNvSpPr>
              <a:spLocks noChangeArrowheads="1"/>
            </p:cNvSpPr>
            <p:nvPr userDrawn="1"/>
          </p:nvSpPr>
          <p:spPr bwMode="gray">
            <a:xfrm>
              <a:off x="-2887663" y="1831975"/>
              <a:ext cx="120650" cy="588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9"/>
            <p:cNvSpPr>
              <a:spLocks/>
            </p:cNvSpPr>
            <p:nvPr userDrawn="1"/>
          </p:nvSpPr>
          <p:spPr bwMode="gray">
            <a:xfrm>
              <a:off x="-2722563" y="1831975"/>
              <a:ext cx="412750" cy="588963"/>
            </a:xfrm>
            <a:custGeom>
              <a:avLst/>
              <a:gdLst>
                <a:gd name="T0" fmla="*/ 163 w 260"/>
                <a:gd name="T1" fmla="*/ 371 h 371"/>
                <a:gd name="T2" fmla="*/ 97 w 260"/>
                <a:gd name="T3" fmla="*/ 371 h 371"/>
                <a:gd name="T4" fmla="*/ 0 w 260"/>
                <a:gd name="T5" fmla="*/ 0 h 371"/>
                <a:gd name="T6" fmla="*/ 81 w 260"/>
                <a:gd name="T7" fmla="*/ 0 h 371"/>
                <a:gd name="T8" fmla="*/ 130 w 260"/>
                <a:gd name="T9" fmla="*/ 236 h 371"/>
                <a:gd name="T10" fmla="*/ 130 w 260"/>
                <a:gd name="T11" fmla="*/ 236 h 371"/>
                <a:gd name="T12" fmla="*/ 180 w 260"/>
                <a:gd name="T13" fmla="*/ 0 h 371"/>
                <a:gd name="T14" fmla="*/ 260 w 260"/>
                <a:gd name="T15" fmla="*/ 0 h 371"/>
                <a:gd name="T16" fmla="*/ 163 w 260"/>
                <a:gd name="T17"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371">
                  <a:moveTo>
                    <a:pt x="163" y="371"/>
                  </a:moveTo>
                  <a:lnTo>
                    <a:pt x="97" y="371"/>
                  </a:lnTo>
                  <a:lnTo>
                    <a:pt x="0" y="0"/>
                  </a:lnTo>
                  <a:lnTo>
                    <a:pt x="81" y="0"/>
                  </a:lnTo>
                  <a:lnTo>
                    <a:pt x="130" y="236"/>
                  </a:lnTo>
                  <a:lnTo>
                    <a:pt x="130" y="236"/>
                  </a:lnTo>
                  <a:lnTo>
                    <a:pt x="180" y="0"/>
                  </a:lnTo>
                  <a:lnTo>
                    <a:pt x="260" y="0"/>
                  </a:lnTo>
                  <a:lnTo>
                    <a:pt x="163" y="3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10"/>
            <p:cNvSpPr>
              <a:spLocks noEditPoints="1"/>
            </p:cNvSpPr>
            <p:nvPr userDrawn="1"/>
          </p:nvSpPr>
          <p:spPr bwMode="gray">
            <a:xfrm>
              <a:off x="-2298701" y="1825625"/>
              <a:ext cx="349250" cy="598488"/>
            </a:xfrm>
            <a:custGeom>
              <a:avLst/>
              <a:gdLst>
                <a:gd name="T0" fmla="*/ 31 w 93"/>
                <a:gd name="T1" fmla="*/ 68 h 160"/>
                <a:gd name="T2" fmla="*/ 62 w 93"/>
                <a:gd name="T3" fmla="*/ 68 h 160"/>
                <a:gd name="T4" fmla="*/ 62 w 93"/>
                <a:gd name="T5" fmla="*/ 50 h 160"/>
                <a:gd name="T6" fmla="*/ 46 w 93"/>
                <a:gd name="T7" fmla="*/ 32 h 160"/>
                <a:gd name="T8" fmla="*/ 31 w 93"/>
                <a:gd name="T9" fmla="*/ 50 h 160"/>
                <a:gd name="T10" fmla="*/ 31 w 93"/>
                <a:gd name="T11" fmla="*/ 68 h 160"/>
                <a:gd name="T12" fmla="*/ 31 w 93"/>
                <a:gd name="T13" fmla="*/ 92 h 160"/>
                <a:gd name="T14" fmla="*/ 31 w 93"/>
                <a:gd name="T15" fmla="*/ 114 h 160"/>
                <a:gd name="T16" fmla="*/ 46 w 93"/>
                <a:gd name="T17" fmla="*/ 129 h 160"/>
                <a:gd name="T18" fmla="*/ 62 w 93"/>
                <a:gd name="T19" fmla="*/ 113 h 160"/>
                <a:gd name="T20" fmla="*/ 93 w 93"/>
                <a:gd name="T21" fmla="*/ 113 h 160"/>
                <a:gd name="T22" fmla="*/ 81 w 93"/>
                <a:gd name="T23" fmla="*/ 147 h 160"/>
                <a:gd name="T24" fmla="*/ 46 w 93"/>
                <a:gd name="T25" fmla="*/ 160 h 160"/>
                <a:gd name="T26" fmla="*/ 5 w 93"/>
                <a:gd name="T27" fmla="*/ 138 h 160"/>
                <a:gd name="T28" fmla="*/ 0 w 93"/>
                <a:gd name="T29" fmla="*/ 106 h 160"/>
                <a:gd name="T30" fmla="*/ 0 w 93"/>
                <a:gd name="T31" fmla="*/ 55 h 160"/>
                <a:gd name="T32" fmla="*/ 5 w 93"/>
                <a:gd name="T33" fmla="*/ 23 h 160"/>
                <a:gd name="T34" fmla="*/ 46 w 93"/>
                <a:gd name="T35" fmla="*/ 0 h 160"/>
                <a:gd name="T36" fmla="*/ 93 w 93"/>
                <a:gd name="T37" fmla="*/ 49 h 160"/>
                <a:gd name="T38" fmla="*/ 93 w 93"/>
                <a:gd name="T39" fmla="*/ 92 h 160"/>
                <a:gd name="T40" fmla="*/ 31 w 93"/>
                <a:gd name="T41"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160">
                  <a:moveTo>
                    <a:pt x="31" y="68"/>
                  </a:moveTo>
                  <a:cubicBezTo>
                    <a:pt x="62" y="68"/>
                    <a:pt x="62" y="68"/>
                    <a:pt x="62" y="68"/>
                  </a:cubicBezTo>
                  <a:cubicBezTo>
                    <a:pt x="62" y="50"/>
                    <a:pt x="62" y="50"/>
                    <a:pt x="62" y="50"/>
                  </a:cubicBezTo>
                  <a:cubicBezTo>
                    <a:pt x="62" y="38"/>
                    <a:pt x="56" y="32"/>
                    <a:pt x="46" y="32"/>
                  </a:cubicBezTo>
                  <a:cubicBezTo>
                    <a:pt x="37" y="32"/>
                    <a:pt x="31" y="38"/>
                    <a:pt x="31" y="50"/>
                  </a:cubicBezTo>
                  <a:lnTo>
                    <a:pt x="31" y="68"/>
                  </a:lnTo>
                  <a:close/>
                  <a:moveTo>
                    <a:pt x="31" y="92"/>
                  </a:moveTo>
                  <a:cubicBezTo>
                    <a:pt x="31" y="114"/>
                    <a:pt x="31" y="114"/>
                    <a:pt x="31" y="114"/>
                  </a:cubicBezTo>
                  <a:cubicBezTo>
                    <a:pt x="31" y="123"/>
                    <a:pt x="37" y="129"/>
                    <a:pt x="46" y="129"/>
                  </a:cubicBezTo>
                  <a:cubicBezTo>
                    <a:pt x="58" y="129"/>
                    <a:pt x="61" y="120"/>
                    <a:pt x="62" y="113"/>
                  </a:cubicBezTo>
                  <a:cubicBezTo>
                    <a:pt x="93" y="113"/>
                    <a:pt x="93" y="113"/>
                    <a:pt x="93" y="113"/>
                  </a:cubicBezTo>
                  <a:cubicBezTo>
                    <a:pt x="93" y="126"/>
                    <a:pt x="89" y="138"/>
                    <a:pt x="81" y="147"/>
                  </a:cubicBezTo>
                  <a:cubicBezTo>
                    <a:pt x="72" y="155"/>
                    <a:pt x="61" y="160"/>
                    <a:pt x="46" y="160"/>
                  </a:cubicBezTo>
                  <a:cubicBezTo>
                    <a:pt x="27" y="160"/>
                    <a:pt x="13" y="151"/>
                    <a:pt x="5" y="138"/>
                  </a:cubicBezTo>
                  <a:cubicBezTo>
                    <a:pt x="1" y="130"/>
                    <a:pt x="0" y="119"/>
                    <a:pt x="0" y="106"/>
                  </a:cubicBezTo>
                  <a:cubicBezTo>
                    <a:pt x="0" y="55"/>
                    <a:pt x="0" y="55"/>
                    <a:pt x="0" y="55"/>
                  </a:cubicBezTo>
                  <a:cubicBezTo>
                    <a:pt x="0" y="42"/>
                    <a:pt x="1" y="31"/>
                    <a:pt x="5" y="23"/>
                  </a:cubicBezTo>
                  <a:cubicBezTo>
                    <a:pt x="13" y="9"/>
                    <a:pt x="27" y="0"/>
                    <a:pt x="46" y="0"/>
                  </a:cubicBezTo>
                  <a:cubicBezTo>
                    <a:pt x="75" y="0"/>
                    <a:pt x="93" y="22"/>
                    <a:pt x="93" y="49"/>
                  </a:cubicBezTo>
                  <a:cubicBezTo>
                    <a:pt x="93" y="92"/>
                    <a:pt x="93" y="92"/>
                    <a:pt x="93" y="92"/>
                  </a:cubicBezTo>
                  <a:lnTo>
                    <a:pt x="31"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11"/>
            <p:cNvSpPr>
              <a:spLocks/>
            </p:cNvSpPr>
            <p:nvPr userDrawn="1"/>
          </p:nvSpPr>
          <p:spPr bwMode="gray">
            <a:xfrm>
              <a:off x="-1900238" y="1825625"/>
              <a:ext cx="273050" cy="595313"/>
            </a:xfrm>
            <a:custGeom>
              <a:avLst/>
              <a:gdLst>
                <a:gd name="T0" fmla="*/ 0 w 73"/>
                <a:gd name="T1" fmla="*/ 2 h 159"/>
                <a:gd name="T2" fmla="*/ 32 w 73"/>
                <a:gd name="T3" fmla="*/ 2 h 159"/>
                <a:gd name="T4" fmla="*/ 32 w 73"/>
                <a:gd name="T5" fmla="*/ 19 h 159"/>
                <a:gd name="T6" fmla="*/ 73 w 73"/>
                <a:gd name="T7" fmla="*/ 0 h 159"/>
                <a:gd name="T8" fmla="*/ 73 w 73"/>
                <a:gd name="T9" fmla="*/ 34 h 159"/>
                <a:gd name="T10" fmla="*/ 64 w 73"/>
                <a:gd name="T11" fmla="*/ 32 h 159"/>
                <a:gd name="T12" fmla="*/ 32 w 73"/>
                <a:gd name="T13" fmla="*/ 66 h 159"/>
                <a:gd name="T14" fmla="*/ 32 w 73"/>
                <a:gd name="T15" fmla="*/ 159 h 159"/>
                <a:gd name="T16" fmla="*/ 0 w 73"/>
                <a:gd name="T17" fmla="*/ 159 h 159"/>
                <a:gd name="T18" fmla="*/ 0 w 73"/>
                <a:gd name="T19"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59">
                  <a:moveTo>
                    <a:pt x="0" y="2"/>
                  </a:moveTo>
                  <a:cubicBezTo>
                    <a:pt x="32" y="2"/>
                    <a:pt x="32" y="2"/>
                    <a:pt x="32" y="2"/>
                  </a:cubicBezTo>
                  <a:cubicBezTo>
                    <a:pt x="32" y="19"/>
                    <a:pt x="32" y="19"/>
                    <a:pt x="32" y="19"/>
                  </a:cubicBezTo>
                  <a:cubicBezTo>
                    <a:pt x="44" y="8"/>
                    <a:pt x="55" y="0"/>
                    <a:pt x="73" y="0"/>
                  </a:cubicBezTo>
                  <a:cubicBezTo>
                    <a:pt x="73" y="34"/>
                    <a:pt x="73" y="34"/>
                    <a:pt x="73" y="34"/>
                  </a:cubicBezTo>
                  <a:cubicBezTo>
                    <a:pt x="70" y="33"/>
                    <a:pt x="67" y="32"/>
                    <a:pt x="64" y="32"/>
                  </a:cubicBezTo>
                  <a:cubicBezTo>
                    <a:pt x="50" y="32"/>
                    <a:pt x="32" y="40"/>
                    <a:pt x="32" y="66"/>
                  </a:cubicBezTo>
                  <a:cubicBezTo>
                    <a:pt x="32" y="159"/>
                    <a:pt x="32" y="159"/>
                    <a:pt x="32" y="159"/>
                  </a:cubicBezTo>
                  <a:cubicBezTo>
                    <a:pt x="0" y="159"/>
                    <a:pt x="0" y="159"/>
                    <a:pt x="0" y="159"/>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3" name="Freeform 12"/>
            <p:cNvSpPr>
              <a:spLocks noEditPoints="1"/>
            </p:cNvSpPr>
            <p:nvPr userDrawn="1"/>
          </p:nvSpPr>
          <p:spPr bwMode="gray">
            <a:xfrm>
              <a:off x="-1577976" y="1597025"/>
              <a:ext cx="352425" cy="827088"/>
            </a:xfrm>
            <a:custGeom>
              <a:avLst/>
              <a:gdLst>
                <a:gd name="T0" fmla="*/ 62 w 94"/>
                <a:gd name="T1" fmla="*/ 111 h 221"/>
                <a:gd name="T2" fmla="*/ 47 w 94"/>
                <a:gd name="T3" fmla="*/ 93 h 221"/>
                <a:gd name="T4" fmla="*/ 31 w 94"/>
                <a:gd name="T5" fmla="*/ 110 h 221"/>
                <a:gd name="T6" fmla="*/ 31 w 94"/>
                <a:gd name="T7" fmla="*/ 171 h 221"/>
                <a:gd name="T8" fmla="*/ 47 w 94"/>
                <a:gd name="T9" fmla="*/ 190 h 221"/>
                <a:gd name="T10" fmla="*/ 62 w 94"/>
                <a:gd name="T11" fmla="*/ 169 h 221"/>
                <a:gd name="T12" fmla="*/ 62 w 94"/>
                <a:gd name="T13" fmla="*/ 111 h 221"/>
                <a:gd name="T14" fmla="*/ 0 w 94"/>
                <a:gd name="T15" fmla="*/ 0 h 221"/>
                <a:gd name="T16" fmla="*/ 31 w 94"/>
                <a:gd name="T17" fmla="*/ 0 h 221"/>
                <a:gd name="T18" fmla="*/ 31 w 94"/>
                <a:gd name="T19" fmla="*/ 77 h 221"/>
                <a:gd name="T20" fmla="*/ 32 w 94"/>
                <a:gd name="T21" fmla="*/ 77 h 221"/>
                <a:gd name="T22" fmla="*/ 61 w 94"/>
                <a:gd name="T23" fmla="*/ 61 h 221"/>
                <a:gd name="T24" fmla="*/ 89 w 94"/>
                <a:gd name="T25" fmla="*/ 76 h 221"/>
                <a:gd name="T26" fmla="*/ 94 w 94"/>
                <a:gd name="T27" fmla="*/ 114 h 221"/>
                <a:gd name="T28" fmla="*/ 94 w 94"/>
                <a:gd name="T29" fmla="*/ 173 h 221"/>
                <a:gd name="T30" fmla="*/ 88 w 94"/>
                <a:gd name="T31" fmla="*/ 207 h 221"/>
                <a:gd name="T32" fmla="*/ 61 w 94"/>
                <a:gd name="T33" fmla="*/ 221 h 221"/>
                <a:gd name="T34" fmla="*/ 31 w 94"/>
                <a:gd name="T35" fmla="*/ 205 h 221"/>
                <a:gd name="T36" fmla="*/ 31 w 94"/>
                <a:gd name="T37" fmla="*/ 220 h 221"/>
                <a:gd name="T38" fmla="*/ 0 w 94"/>
                <a:gd name="T39" fmla="*/ 220 h 221"/>
                <a:gd name="T40" fmla="*/ 0 w 94"/>
                <a:gd name="T41"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221">
                  <a:moveTo>
                    <a:pt x="62" y="111"/>
                  </a:moveTo>
                  <a:cubicBezTo>
                    <a:pt x="62" y="102"/>
                    <a:pt x="59" y="93"/>
                    <a:pt x="47" y="93"/>
                  </a:cubicBezTo>
                  <a:cubicBezTo>
                    <a:pt x="38" y="93"/>
                    <a:pt x="31" y="100"/>
                    <a:pt x="31" y="110"/>
                  </a:cubicBezTo>
                  <a:cubicBezTo>
                    <a:pt x="31" y="171"/>
                    <a:pt x="31" y="171"/>
                    <a:pt x="31" y="171"/>
                  </a:cubicBezTo>
                  <a:cubicBezTo>
                    <a:pt x="31" y="182"/>
                    <a:pt x="37" y="190"/>
                    <a:pt x="47" y="190"/>
                  </a:cubicBezTo>
                  <a:cubicBezTo>
                    <a:pt x="58" y="190"/>
                    <a:pt x="62" y="181"/>
                    <a:pt x="62" y="169"/>
                  </a:cubicBezTo>
                  <a:lnTo>
                    <a:pt x="62" y="111"/>
                  </a:lnTo>
                  <a:close/>
                  <a:moveTo>
                    <a:pt x="0" y="0"/>
                  </a:moveTo>
                  <a:cubicBezTo>
                    <a:pt x="31" y="0"/>
                    <a:pt x="31" y="0"/>
                    <a:pt x="31" y="0"/>
                  </a:cubicBezTo>
                  <a:cubicBezTo>
                    <a:pt x="31" y="77"/>
                    <a:pt x="31" y="77"/>
                    <a:pt x="31" y="77"/>
                  </a:cubicBezTo>
                  <a:cubicBezTo>
                    <a:pt x="32" y="77"/>
                    <a:pt x="32" y="77"/>
                    <a:pt x="32" y="77"/>
                  </a:cubicBezTo>
                  <a:cubicBezTo>
                    <a:pt x="39" y="67"/>
                    <a:pt x="48" y="61"/>
                    <a:pt x="61" y="61"/>
                  </a:cubicBezTo>
                  <a:cubicBezTo>
                    <a:pt x="76" y="61"/>
                    <a:pt x="84" y="67"/>
                    <a:pt x="89" y="76"/>
                  </a:cubicBezTo>
                  <a:cubicBezTo>
                    <a:pt x="93" y="82"/>
                    <a:pt x="94" y="91"/>
                    <a:pt x="94" y="114"/>
                  </a:cubicBezTo>
                  <a:cubicBezTo>
                    <a:pt x="94" y="173"/>
                    <a:pt x="94" y="173"/>
                    <a:pt x="94" y="173"/>
                  </a:cubicBezTo>
                  <a:cubicBezTo>
                    <a:pt x="94" y="190"/>
                    <a:pt x="92" y="200"/>
                    <a:pt x="88" y="207"/>
                  </a:cubicBezTo>
                  <a:cubicBezTo>
                    <a:pt x="83" y="217"/>
                    <a:pt x="74" y="221"/>
                    <a:pt x="61" y="221"/>
                  </a:cubicBezTo>
                  <a:cubicBezTo>
                    <a:pt x="45" y="221"/>
                    <a:pt x="39" y="214"/>
                    <a:pt x="31" y="205"/>
                  </a:cubicBezTo>
                  <a:cubicBezTo>
                    <a:pt x="31" y="220"/>
                    <a:pt x="31" y="220"/>
                    <a:pt x="31" y="220"/>
                  </a:cubicBezTo>
                  <a:cubicBezTo>
                    <a:pt x="0" y="220"/>
                    <a:pt x="0" y="220"/>
                    <a:pt x="0" y="22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4" name="Freeform 13"/>
            <p:cNvSpPr>
              <a:spLocks noEditPoints="1"/>
            </p:cNvSpPr>
            <p:nvPr userDrawn="1"/>
          </p:nvSpPr>
          <p:spPr bwMode="gray">
            <a:xfrm>
              <a:off x="-1181101" y="1825625"/>
              <a:ext cx="352425" cy="598488"/>
            </a:xfrm>
            <a:custGeom>
              <a:avLst/>
              <a:gdLst>
                <a:gd name="T0" fmla="*/ 32 w 94"/>
                <a:gd name="T1" fmla="*/ 68 h 160"/>
                <a:gd name="T2" fmla="*/ 63 w 94"/>
                <a:gd name="T3" fmla="*/ 68 h 160"/>
                <a:gd name="T4" fmla="*/ 63 w 94"/>
                <a:gd name="T5" fmla="*/ 50 h 160"/>
                <a:gd name="T6" fmla="*/ 47 w 94"/>
                <a:gd name="T7" fmla="*/ 32 h 160"/>
                <a:gd name="T8" fmla="*/ 32 w 94"/>
                <a:gd name="T9" fmla="*/ 50 h 160"/>
                <a:gd name="T10" fmla="*/ 32 w 94"/>
                <a:gd name="T11" fmla="*/ 68 h 160"/>
                <a:gd name="T12" fmla="*/ 32 w 94"/>
                <a:gd name="T13" fmla="*/ 92 h 160"/>
                <a:gd name="T14" fmla="*/ 32 w 94"/>
                <a:gd name="T15" fmla="*/ 114 h 160"/>
                <a:gd name="T16" fmla="*/ 47 w 94"/>
                <a:gd name="T17" fmla="*/ 129 h 160"/>
                <a:gd name="T18" fmla="*/ 63 w 94"/>
                <a:gd name="T19" fmla="*/ 113 h 160"/>
                <a:gd name="T20" fmla="*/ 94 w 94"/>
                <a:gd name="T21" fmla="*/ 113 h 160"/>
                <a:gd name="T22" fmla="*/ 81 w 94"/>
                <a:gd name="T23" fmla="*/ 147 h 160"/>
                <a:gd name="T24" fmla="*/ 47 w 94"/>
                <a:gd name="T25" fmla="*/ 160 h 160"/>
                <a:gd name="T26" fmla="*/ 6 w 94"/>
                <a:gd name="T27" fmla="*/ 138 h 160"/>
                <a:gd name="T28" fmla="*/ 0 w 94"/>
                <a:gd name="T29" fmla="*/ 106 h 160"/>
                <a:gd name="T30" fmla="*/ 0 w 94"/>
                <a:gd name="T31" fmla="*/ 55 h 160"/>
                <a:gd name="T32" fmla="*/ 6 w 94"/>
                <a:gd name="T33" fmla="*/ 23 h 160"/>
                <a:gd name="T34" fmla="*/ 47 w 94"/>
                <a:gd name="T35" fmla="*/ 0 h 160"/>
                <a:gd name="T36" fmla="*/ 94 w 94"/>
                <a:gd name="T37" fmla="*/ 49 h 160"/>
                <a:gd name="T38" fmla="*/ 94 w 94"/>
                <a:gd name="T39" fmla="*/ 92 h 160"/>
                <a:gd name="T40" fmla="*/ 32 w 94"/>
                <a:gd name="T41"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60">
                  <a:moveTo>
                    <a:pt x="32" y="68"/>
                  </a:moveTo>
                  <a:cubicBezTo>
                    <a:pt x="63" y="68"/>
                    <a:pt x="63" y="68"/>
                    <a:pt x="63" y="68"/>
                  </a:cubicBezTo>
                  <a:cubicBezTo>
                    <a:pt x="63" y="50"/>
                    <a:pt x="63" y="50"/>
                    <a:pt x="63" y="50"/>
                  </a:cubicBezTo>
                  <a:cubicBezTo>
                    <a:pt x="63" y="38"/>
                    <a:pt x="57" y="32"/>
                    <a:pt x="47" y="32"/>
                  </a:cubicBezTo>
                  <a:cubicBezTo>
                    <a:pt x="38" y="32"/>
                    <a:pt x="32" y="38"/>
                    <a:pt x="32" y="50"/>
                  </a:cubicBezTo>
                  <a:lnTo>
                    <a:pt x="32" y="68"/>
                  </a:lnTo>
                  <a:close/>
                  <a:moveTo>
                    <a:pt x="32" y="92"/>
                  </a:moveTo>
                  <a:cubicBezTo>
                    <a:pt x="32" y="114"/>
                    <a:pt x="32" y="114"/>
                    <a:pt x="32" y="114"/>
                  </a:cubicBezTo>
                  <a:cubicBezTo>
                    <a:pt x="32" y="123"/>
                    <a:pt x="38" y="129"/>
                    <a:pt x="47" y="129"/>
                  </a:cubicBezTo>
                  <a:cubicBezTo>
                    <a:pt x="59" y="129"/>
                    <a:pt x="62" y="120"/>
                    <a:pt x="63" y="113"/>
                  </a:cubicBezTo>
                  <a:cubicBezTo>
                    <a:pt x="94" y="113"/>
                    <a:pt x="94" y="113"/>
                    <a:pt x="94" y="113"/>
                  </a:cubicBezTo>
                  <a:cubicBezTo>
                    <a:pt x="94" y="126"/>
                    <a:pt x="89" y="138"/>
                    <a:pt x="81" y="147"/>
                  </a:cubicBezTo>
                  <a:cubicBezTo>
                    <a:pt x="73" y="155"/>
                    <a:pt x="62" y="160"/>
                    <a:pt x="47" y="160"/>
                  </a:cubicBezTo>
                  <a:cubicBezTo>
                    <a:pt x="28" y="160"/>
                    <a:pt x="14" y="151"/>
                    <a:pt x="6" y="138"/>
                  </a:cubicBezTo>
                  <a:cubicBezTo>
                    <a:pt x="2" y="130"/>
                    <a:pt x="0" y="119"/>
                    <a:pt x="0" y="106"/>
                  </a:cubicBezTo>
                  <a:cubicBezTo>
                    <a:pt x="0" y="55"/>
                    <a:pt x="0" y="55"/>
                    <a:pt x="0" y="55"/>
                  </a:cubicBezTo>
                  <a:cubicBezTo>
                    <a:pt x="0" y="42"/>
                    <a:pt x="2" y="31"/>
                    <a:pt x="6" y="23"/>
                  </a:cubicBezTo>
                  <a:cubicBezTo>
                    <a:pt x="14" y="9"/>
                    <a:pt x="28" y="0"/>
                    <a:pt x="47" y="0"/>
                  </a:cubicBezTo>
                  <a:cubicBezTo>
                    <a:pt x="76" y="0"/>
                    <a:pt x="94" y="22"/>
                    <a:pt x="94" y="49"/>
                  </a:cubicBezTo>
                  <a:cubicBezTo>
                    <a:pt x="94" y="92"/>
                    <a:pt x="94" y="92"/>
                    <a:pt x="94" y="92"/>
                  </a:cubicBezTo>
                  <a:lnTo>
                    <a:pt x="32"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Freeform 14"/>
            <p:cNvSpPr>
              <a:spLocks noEditPoints="1"/>
            </p:cNvSpPr>
            <p:nvPr userDrawn="1"/>
          </p:nvSpPr>
          <p:spPr bwMode="gray">
            <a:xfrm>
              <a:off x="-779463" y="1597025"/>
              <a:ext cx="352425" cy="827088"/>
            </a:xfrm>
            <a:custGeom>
              <a:avLst/>
              <a:gdLst>
                <a:gd name="T0" fmla="*/ 31 w 94"/>
                <a:gd name="T1" fmla="*/ 169 h 221"/>
                <a:gd name="T2" fmla="*/ 47 w 94"/>
                <a:gd name="T3" fmla="*/ 190 h 221"/>
                <a:gd name="T4" fmla="*/ 62 w 94"/>
                <a:gd name="T5" fmla="*/ 171 h 221"/>
                <a:gd name="T6" fmla="*/ 62 w 94"/>
                <a:gd name="T7" fmla="*/ 110 h 221"/>
                <a:gd name="T8" fmla="*/ 47 w 94"/>
                <a:gd name="T9" fmla="*/ 93 h 221"/>
                <a:gd name="T10" fmla="*/ 31 w 94"/>
                <a:gd name="T11" fmla="*/ 111 h 221"/>
                <a:gd name="T12" fmla="*/ 31 w 94"/>
                <a:gd name="T13" fmla="*/ 169 h 221"/>
                <a:gd name="T14" fmla="*/ 62 w 94"/>
                <a:gd name="T15" fmla="*/ 205 h 221"/>
                <a:gd name="T16" fmla="*/ 33 w 94"/>
                <a:gd name="T17" fmla="*/ 221 h 221"/>
                <a:gd name="T18" fmla="*/ 5 w 94"/>
                <a:gd name="T19" fmla="*/ 207 h 221"/>
                <a:gd name="T20" fmla="*/ 0 w 94"/>
                <a:gd name="T21" fmla="*/ 173 h 221"/>
                <a:gd name="T22" fmla="*/ 0 w 94"/>
                <a:gd name="T23" fmla="*/ 114 h 221"/>
                <a:gd name="T24" fmla="*/ 5 w 94"/>
                <a:gd name="T25" fmla="*/ 76 h 221"/>
                <a:gd name="T26" fmla="*/ 33 w 94"/>
                <a:gd name="T27" fmla="*/ 61 h 221"/>
                <a:gd name="T28" fmla="*/ 62 w 94"/>
                <a:gd name="T29" fmla="*/ 77 h 221"/>
                <a:gd name="T30" fmla="*/ 62 w 94"/>
                <a:gd name="T31" fmla="*/ 77 h 221"/>
                <a:gd name="T32" fmla="*/ 62 w 94"/>
                <a:gd name="T33" fmla="*/ 0 h 221"/>
                <a:gd name="T34" fmla="*/ 94 w 94"/>
                <a:gd name="T35" fmla="*/ 0 h 221"/>
                <a:gd name="T36" fmla="*/ 94 w 94"/>
                <a:gd name="T37" fmla="*/ 220 h 221"/>
                <a:gd name="T38" fmla="*/ 62 w 94"/>
                <a:gd name="T39" fmla="*/ 220 h 221"/>
                <a:gd name="T40" fmla="*/ 62 w 94"/>
                <a:gd name="T41" fmla="*/ 20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221">
                  <a:moveTo>
                    <a:pt x="31" y="169"/>
                  </a:moveTo>
                  <a:cubicBezTo>
                    <a:pt x="31" y="181"/>
                    <a:pt x="36" y="190"/>
                    <a:pt x="47" y="190"/>
                  </a:cubicBezTo>
                  <a:cubicBezTo>
                    <a:pt x="56" y="190"/>
                    <a:pt x="62" y="182"/>
                    <a:pt x="62" y="171"/>
                  </a:cubicBezTo>
                  <a:cubicBezTo>
                    <a:pt x="62" y="110"/>
                    <a:pt x="62" y="110"/>
                    <a:pt x="62" y="110"/>
                  </a:cubicBezTo>
                  <a:cubicBezTo>
                    <a:pt x="62" y="100"/>
                    <a:pt x="56" y="93"/>
                    <a:pt x="47" y="93"/>
                  </a:cubicBezTo>
                  <a:cubicBezTo>
                    <a:pt x="35" y="93"/>
                    <a:pt x="31" y="102"/>
                    <a:pt x="31" y="111"/>
                  </a:cubicBezTo>
                  <a:lnTo>
                    <a:pt x="31" y="169"/>
                  </a:lnTo>
                  <a:close/>
                  <a:moveTo>
                    <a:pt x="62" y="205"/>
                  </a:moveTo>
                  <a:cubicBezTo>
                    <a:pt x="54" y="214"/>
                    <a:pt x="48" y="221"/>
                    <a:pt x="33" y="221"/>
                  </a:cubicBezTo>
                  <a:cubicBezTo>
                    <a:pt x="20" y="221"/>
                    <a:pt x="11" y="217"/>
                    <a:pt x="5" y="207"/>
                  </a:cubicBezTo>
                  <a:cubicBezTo>
                    <a:pt x="1" y="200"/>
                    <a:pt x="0" y="190"/>
                    <a:pt x="0" y="173"/>
                  </a:cubicBezTo>
                  <a:cubicBezTo>
                    <a:pt x="0" y="114"/>
                    <a:pt x="0" y="114"/>
                    <a:pt x="0" y="114"/>
                  </a:cubicBezTo>
                  <a:cubicBezTo>
                    <a:pt x="0" y="91"/>
                    <a:pt x="1" y="82"/>
                    <a:pt x="5" y="76"/>
                  </a:cubicBezTo>
                  <a:cubicBezTo>
                    <a:pt x="10" y="67"/>
                    <a:pt x="18" y="61"/>
                    <a:pt x="33" y="61"/>
                  </a:cubicBezTo>
                  <a:cubicBezTo>
                    <a:pt x="45" y="61"/>
                    <a:pt x="55" y="67"/>
                    <a:pt x="62" y="77"/>
                  </a:cubicBezTo>
                  <a:cubicBezTo>
                    <a:pt x="62" y="77"/>
                    <a:pt x="62" y="77"/>
                    <a:pt x="62" y="77"/>
                  </a:cubicBezTo>
                  <a:cubicBezTo>
                    <a:pt x="62" y="0"/>
                    <a:pt x="62" y="0"/>
                    <a:pt x="62" y="0"/>
                  </a:cubicBezTo>
                  <a:cubicBezTo>
                    <a:pt x="94" y="0"/>
                    <a:pt x="94" y="0"/>
                    <a:pt x="94" y="0"/>
                  </a:cubicBezTo>
                  <a:cubicBezTo>
                    <a:pt x="94" y="220"/>
                    <a:pt x="94" y="220"/>
                    <a:pt x="94" y="220"/>
                  </a:cubicBezTo>
                  <a:cubicBezTo>
                    <a:pt x="62" y="220"/>
                    <a:pt x="62" y="220"/>
                    <a:pt x="62" y="220"/>
                  </a:cubicBezTo>
                  <a:lnTo>
                    <a:pt x="62"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Freeform 15"/>
            <p:cNvSpPr>
              <a:spLocks noEditPoints="1"/>
            </p:cNvSpPr>
            <p:nvPr userDrawn="1"/>
          </p:nvSpPr>
          <p:spPr bwMode="gray">
            <a:xfrm>
              <a:off x="-404813" y="1597025"/>
              <a:ext cx="104775" cy="104775"/>
            </a:xfrm>
            <a:custGeom>
              <a:avLst/>
              <a:gdLst>
                <a:gd name="T0" fmla="*/ 0 w 28"/>
                <a:gd name="T1" fmla="*/ 14 h 28"/>
                <a:gd name="T2" fmla="*/ 14 w 28"/>
                <a:gd name="T3" fmla="*/ 28 h 28"/>
                <a:gd name="T4" fmla="*/ 28 w 28"/>
                <a:gd name="T5" fmla="*/ 14 h 28"/>
                <a:gd name="T6" fmla="*/ 14 w 28"/>
                <a:gd name="T7" fmla="*/ 0 h 28"/>
                <a:gd name="T8" fmla="*/ 0 w 28"/>
                <a:gd name="T9" fmla="*/ 14 h 28"/>
                <a:gd name="T10" fmla="*/ 25 w 28"/>
                <a:gd name="T11" fmla="*/ 14 h 28"/>
                <a:gd name="T12" fmla="*/ 14 w 28"/>
                <a:gd name="T13" fmla="*/ 26 h 28"/>
                <a:gd name="T14" fmla="*/ 2 w 28"/>
                <a:gd name="T15" fmla="*/ 14 h 28"/>
                <a:gd name="T16" fmla="*/ 14 w 28"/>
                <a:gd name="T17" fmla="*/ 2 h 28"/>
                <a:gd name="T18" fmla="*/ 25 w 28"/>
                <a:gd name="T19" fmla="*/ 14 h 28"/>
                <a:gd name="T20" fmla="*/ 8 w 28"/>
                <a:gd name="T21" fmla="*/ 22 h 28"/>
                <a:gd name="T22" fmla="*/ 11 w 28"/>
                <a:gd name="T23" fmla="*/ 22 h 28"/>
                <a:gd name="T24" fmla="*/ 11 w 28"/>
                <a:gd name="T25" fmla="*/ 15 h 28"/>
                <a:gd name="T26" fmla="*/ 13 w 28"/>
                <a:gd name="T27" fmla="*/ 15 h 28"/>
                <a:gd name="T28" fmla="*/ 18 w 28"/>
                <a:gd name="T29" fmla="*/ 22 h 28"/>
                <a:gd name="T30" fmla="*/ 21 w 28"/>
                <a:gd name="T31" fmla="*/ 22 h 28"/>
                <a:gd name="T32" fmla="*/ 16 w 28"/>
                <a:gd name="T33" fmla="*/ 15 h 28"/>
                <a:gd name="T34" fmla="*/ 20 w 28"/>
                <a:gd name="T35" fmla="*/ 10 h 28"/>
                <a:gd name="T36" fmla="*/ 15 w 28"/>
                <a:gd name="T37" fmla="*/ 6 h 28"/>
                <a:gd name="T38" fmla="*/ 8 w 28"/>
                <a:gd name="T39" fmla="*/ 6 h 28"/>
                <a:gd name="T40" fmla="*/ 8 w 28"/>
                <a:gd name="T41" fmla="*/ 22 h 28"/>
                <a:gd name="T42" fmla="*/ 11 w 28"/>
                <a:gd name="T43" fmla="*/ 8 h 28"/>
                <a:gd name="T44" fmla="*/ 15 w 28"/>
                <a:gd name="T45" fmla="*/ 8 h 28"/>
                <a:gd name="T46" fmla="*/ 18 w 28"/>
                <a:gd name="T47" fmla="*/ 10 h 28"/>
                <a:gd name="T48" fmla="*/ 14 w 28"/>
                <a:gd name="T49" fmla="*/ 13 h 28"/>
                <a:gd name="T50" fmla="*/ 11 w 28"/>
                <a:gd name="T51" fmla="*/ 13 h 28"/>
                <a:gd name="T52" fmla="*/ 11 w 28"/>
                <a:gd name="T53"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28">
                  <a:moveTo>
                    <a:pt x="0" y="14"/>
                  </a:moveTo>
                  <a:cubicBezTo>
                    <a:pt x="0" y="22"/>
                    <a:pt x="6" y="28"/>
                    <a:pt x="14" y="28"/>
                  </a:cubicBezTo>
                  <a:cubicBezTo>
                    <a:pt x="22" y="28"/>
                    <a:pt x="28" y="22"/>
                    <a:pt x="28" y="14"/>
                  </a:cubicBezTo>
                  <a:cubicBezTo>
                    <a:pt x="28" y="6"/>
                    <a:pt x="22" y="0"/>
                    <a:pt x="14" y="0"/>
                  </a:cubicBezTo>
                  <a:cubicBezTo>
                    <a:pt x="6" y="0"/>
                    <a:pt x="0" y="6"/>
                    <a:pt x="0" y="14"/>
                  </a:cubicBezTo>
                  <a:moveTo>
                    <a:pt x="25" y="14"/>
                  </a:moveTo>
                  <a:cubicBezTo>
                    <a:pt x="25" y="20"/>
                    <a:pt x="20" y="26"/>
                    <a:pt x="14" y="26"/>
                  </a:cubicBezTo>
                  <a:cubicBezTo>
                    <a:pt x="7" y="26"/>
                    <a:pt x="2" y="20"/>
                    <a:pt x="2" y="14"/>
                  </a:cubicBezTo>
                  <a:cubicBezTo>
                    <a:pt x="2" y="8"/>
                    <a:pt x="7" y="2"/>
                    <a:pt x="14" y="2"/>
                  </a:cubicBezTo>
                  <a:cubicBezTo>
                    <a:pt x="20" y="2"/>
                    <a:pt x="25" y="8"/>
                    <a:pt x="25" y="14"/>
                  </a:cubicBezTo>
                  <a:moveTo>
                    <a:pt x="8" y="22"/>
                  </a:moveTo>
                  <a:cubicBezTo>
                    <a:pt x="11" y="22"/>
                    <a:pt x="11" y="22"/>
                    <a:pt x="11" y="22"/>
                  </a:cubicBezTo>
                  <a:cubicBezTo>
                    <a:pt x="11" y="15"/>
                    <a:pt x="11" y="15"/>
                    <a:pt x="11" y="15"/>
                  </a:cubicBezTo>
                  <a:cubicBezTo>
                    <a:pt x="13" y="15"/>
                    <a:pt x="13" y="15"/>
                    <a:pt x="13" y="15"/>
                  </a:cubicBezTo>
                  <a:cubicBezTo>
                    <a:pt x="18" y="22"/>
                    <a:pt x="18" y="22"/>
                    <a:pt x="18" y="22"/>
                  </a:cubicBezTo>
                  <a:cubicBezTo>
                    <a:pt x="21" y="22"/>
                    <a:pt x="21" y="22"/>
                    <a:pt x="21" y="22"/>
                  </a:cubicBezTo>
                  <a:cubicBezTo>
                    <a:pt x="16" y="15"/>
                    <a:pt x="16" y="15"/>
                    <a:pt x="16" y="15"/>
                  </a:cubicBezTo>
                  <a:cubicBezTo>
                    <a:pt x="18" y="15"/>
                    <a:pt x="20" y="14"/>
                    <a:pt x="20" y="10"/>
                  </a:cubicBezTo>
                  <a:cubicBezTo>
                    <a:pt x="20" y="7"/>
                    <a:pt x="19" y="6"/>
                    <a:pt x="15" y="6"/>
                  </a:cubicBezTo>
                  <a:cubicBezTo>
                    <a:pt x="8" y="6"/>
                    <a:pt x="8" y="6"/>
                    <a:pt x="8" y="6"/>
                  </a:cubicBezTo>
                  <a:lnTo>
                    <a:pt x="8" y="22"/>
                  </a:lnTo>
                  <a:close/>
                  <a:moveTo>
                    <a:pt x="11" y="8"/>
                  </a:moveTo>
                  <a:cubicBezTo>
                    <a:pt x="15" y="8"/>
                    <a:pt x="15" y="8"/>
                    <a:pt x="15" y="8"/>
                  </a:cubicBezTo>
                  <a:cubicBezTo>
                    <a:pt x="17" y="8"/>
                    <a:pt x="18" y="9"/>
                    <a:pt x="18" y="10"/>
                  </a:cubicBezTo>
                  <a:cubicBezTo>
                    <a:pt x="18" y="12"/>
                    <a:pt x="17" y="13"/>
                    <a:pt x="14" y="13"/>
                  </a:cubicBezTo>
                  <a:cubicBezTo>
                    <a:pt x="11" y="13"/>
                    <a:pt x="11" y="13"/>
                    <a:pt x="11" y="13"/>
                  </a:cubicBezTo>
                  <a:lnTo>
                    <a:pt x="1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44" name="TextBox 43"/>
          <p:cNvSpPr txBox="1"/>
          <p:nvPr userDrawn="1"/>
        </p:nvSpPr>
        <p:spPr bwMode="gray">
          <a:xfrm>
            <a:off x="579316" y="6430510"/>
            <a:ext cx="5181600" cy="215444"/>
          </a:xfrm>
          <a:prstGeom prst="rect">
            <a:avLst/>
          </a:prstGeom>
          <a:noFill/>
        </p:spPr>
        <p:txBody>
          <a:bodyPr wrap="square" rtlCol="0">
            <a:spAutoFit/>
          </a:bodyPr>
          <a:lstStyle/>
          <a:p>
            <a:r>
              <a:rPr lang="en-US" sz="800" kern="1200" dirty="0">
                <a:solidFill>
                  <a:schemeClr val="bg1">
                    <a:lumMod val="65000"/>
                  </a:schemeClr>
                </a:solidFill>
                <a:latin typeface="+mn-lt"/>
                <a:ea typeface="+mn-ea"/>
                <a:cs typeface="+mn-cs"/>
              </a:rPr>
              <a:t>© 2016 Riverbed Technology. All rights reserved. </a:t>
            </a:r>
          </a:p>
        </p:txBody>
      </p:sp>
      <p:sp>
        <p:nvSpPr>
          <p:cNvPr id="46" name="TextBox 45"/>
          <p:cNvSpPr txBox="1"/>
          <p:nvPr userDrawn="1"/>
        </p:nvSpPr>
        <p:spPr bwMode="gray">
          <a:xfrm>
            <a:off x="11473906" y="6411514"/>
            <a:ext cx="533400" cy="246221"/>
          </a:xfrm>
          <a:prstGeom prst="rect">
            <a:avLst/>
          </a:prstGeom>
        </p:spPr>
        <p:txBody>
          <a:bodyPr vert="horz" lIns="91440" tIns="45720" rIns="91440" bIns="45720" rtlCol="0" anchor="ctr"/>
          <a:lstStyle>
            <a:defPPr>
              <a:defRPr lang="en-US"/>
            </a:defPPr>
            <a:lvl1pPr algn="r">
              <a:defRPr sz="1000">
                <a:solidFill>
                  <a:schemeClr val="bg1">
                    <a:lumMod val="65000"/>
                  </a:schemeClr>
                </a:solidFill>
              </a:defRPr>
            </a:lvl1pPr>
          </a:lstStyle>
          <a:p>
            <a:pPr lvl="0" algn="ctr"/>
            <a:fld id="{6CEAD3D8-D23F-4538-8D00-88F87B5128D3}" type="slidenum">
              <a:rPr lang="en-US" sz="800" smtClean="0"/>
              <a:pPr lvl="0" algn="ctr"/>
              <a:t>‹#›</a:t>
            </a:fld>
            <a:endParaRPr lang="en-US" sz="800" dirty="0"/>
          </a:p>
        </p:txBody>
      </p:sp>
      <p:cxnSp>
        <p:nvCxnSpPr>
          <p:cNvPr id="40" name="Straight Connector 39"/>
          <p:cNvCxnSpPr/>
          <p:nvPr userDrawn="1"/>
        </p:nvCxnSpPr>
        <p:spPr bwMode="gray">
          <a:xfrm>
            <a:off x="665025" y="6316660"/>
            <a:ext cx="10889581"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a:grpSpLocks noChangeAspect="1"/>
          </p:cNvGrpSpPr>
          <p:nvPr userDrawn="1"/>
        </p:nvGrpSpPr>
        <p:grpSpPr bwMode="auto">
          <a:xfrm>
            <a:off x="2" y="1123"/>
            <a:ext cx="12188826" cy="113168"/>
            <a:chOff x="-889" y="2103"/>
            <a:chExt cx="9456" cy="115"/>
          </a:xfrm>
        </p:grpSpPr>
        <p:sp>
          <p:nvSpPr>
            <p:cNvPr id="29" name="Rectangle 28"/>
            <p:cNvSpPr>
              <a:spLocks noChangeArrowheads="1"/>
            </p:cNvSpPr>
            <p:nvPr userDrawn="1"/>
          </p:nvSpPr>
          <p:spPr bwMode="auto">
            <a:xfrm>
              <a:off x="-889" y="2103"/>
              <a:ext cx="5674" cy="115"/>
            </a:xfrm>
            <a:prstGeom prst="rect">
              <a:avLst/>
            </a:prstGeom>
            <a:solidFill>
              <a:schemeClr val="accent2"/>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sp>
          <p:nvSpPr>
            <p:cNvPr id="33" name="Rectangle 32"/>
            <p:cNvSpPr>
              <a:spLocks noChangeArrowheads="1"/>
            </p:cNvSpPr>
            <p:nvPr userDrawn="1"/>
          </p:nvSpPr>
          <p:spPr bwMode="auto">
            <a:xfrm>
              <a:off x="4785" y="2103"/>
              <a:ext cx="1891" cy="115"/>
            </a:xfrm>
            <a:prstGeom prst="rect">
              <a:avLst/>
            </a:prstGeom>
            <a:solidFill>
              <a:schemeClr val="accent5"/>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sp>
          <p:nvSpPr>
            <p:cNvPr id="34" name="Rectangle 33"/>
            <p:cNvSpPr>
              <a:spLocks noChangeArrowheads="1"/>
            </p:cNvSpPr>
            <p:nvPr userDrawn="1"/>
          </p:nvSpPr>
          <p:spPr bwMode="auto">
            <a:xfrm>
              <a:off x="6676" y="2103"/>
              <a:ext cx="1891" cy="115"/>
            </a:xfrm>
            <a:prstGeom prst="rect">
              <a:avLst/>
            </a:prstGeom>
            <a:solidFill>
              <a:schemeClr val="accent1"/>
            </a:solidFill>
            <a:ln w="25400"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a:endParaRPr>
            </a:p>
          </p:txBody>
        </p:sp>
      </p:grpSp>
    </p:spTree>
    <p:extLst>
      <p:ext uri="{BB962C8B-B14F-4D97-AF65-F5344CB8AC3E}">
        <p14:creationId xmlns:p14="http://schemas.microsoft.com/office/powerpoint/2010/main" val="734965281"/>
      </p:ext>
    </p:extLst>
  </p:cSld>
  <p:clrMap bg1="lt1" tx1="dk1" bg2="lt2" tx2="dk2" accent1="accent1" accent2="accent2" accent3="accent3" accent4="accent4" accent5="accent5" accent6="accent6" hlink="hlink" folHlink="folHlink"/>
  <p:sldLayoutIdLst>
    <p:sldLayoutId id="2147483674" r:id="rId1"/>
    <p:sldLayoutId id="2147483661" r:id="rId2"/>
    <p:sldLayoutId id="2147483693" r:id="rId3"/>
    <p:sldLayoutId id="2147483650" r:id="rId4"/>
    <p:sldLayoutId id="2147483687" r:id="rId5"/>
    <p:sldLayoutId id="2147483669" r:id="rId6"/>
    <p:sldLayoutId id="2147483685" r:id="rId7"/>
    <p:sldLayoutId id="2147483655" r:id="rId8"/>
    <p:sldLayoutId id="2147483664" r:id="rId9"/>
    <p:sldLayoutId id="2147483686" r:id="rId10"/>
    <p:sldLayoutId id="2147483694" r:id="rId11"/>
    <p:sldLayoutId id="2147483690" r:id="rId12"/>
    <p:sldLayoutId id="2147483657" r:id="rId13"/>
    <p:sldLayoutId id="2147483660" r:id="rId14"/>
    <p:sldLayoutId id="2147483667" r:id="rId15"/>
    <p:sldLayoutId id="2147483677" r:id="rId16"/>
    <p:sldLayoutId id="2147483663" r:id="rId17"/>
    <p:sldLayoutId id="2147483684" r:id="rId18"/>
    <p:sldLayoutId id="2147483658" r:id="rId19"/>
    <p:sldLayoutId id="2147483683" r:id="rId20"/>
    <p:sldLayoutId id="2147483692" r:id="rId21"/>
    <p:sldLayoutId id="2147483662" r:id="rId22"/>
    <p:sldLayoutId id="2147483688" r:id="rId23"/>
    <p:sldLayoutId id="2147483659" r:id="rId24"/>
    <p:sldLayoutId id="2147483696" r:id="rId25"/>
    <p:sldLayoutId id="2147483701" r:id="rId26"/>
    <p:sldLayoutId id="2147483704" r:id="rId27"/>
    <p:sldLayoutId id="2147483705"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77" rtl="0" eaLnBrk="1" latinLnBrk="0" hangingPunct="1">
        <a:lnSpc>
          <a:spcPct val="90000"/>
        </a:lnSpc>
        <a:spcBef>
          <a:spcPct val="0"/>
        </a:spcBef>
        <a:buNone/>
        <a:defRPr sz="3600" kern="1200">
          <a:solidFill>
            <a:srgbClr val="000000"/>
          </a:solidFill>
          <a:latin typeface="+mj-lt"/>
          <a:ea typeface="+mj-ea"/>
          <a:cs typeface="+mj-cs"/>
        </a:defRPr>
      </a:lvl1pPr>
    </p:titleStyle>
    <p:bodyStyle>
      <a:lvl1pPr marL="227033" indent="-227033" algn="l" defTabSz="914477" rtl="0" eaLnBrk="1" latinLnBrk="0" hangingPunct="1">
        <a:lnSpc>
          <a:spcPct val="90000"/>
        </a:lnSpc>
        <a:spcBef>
          <a:spcPts val="0"/>
        </a:spcBef>
        <a:spcAft>
          <a:spcPts val="600"/>
        </a:spcAft>
        <a:buClr>
          <a:srgbClr val="FF661C"/>
        </a:buClr>
        <a:buFont typeface="Wingdings" panose="05000000000000000000" pitchFamily="2" charset="2"/>
        <a:buChar char="§"/>
        <a:defRPr sz="2801" kern="1200">
          <a:solidFill>
            <a:srgbClr val="000000"/>
          </a:solidFill>
          <a:latin typeface="+mn-lt"/>
          <a:ea typeface="+mn-ea"/>
          <a:cs typeface="+mn-cs"/>
        </a:defRPr>
      </a:lvl1pPr>
      <a:lvl2pPr marL="460414" indent="-234969" algn="l" defTabSz="914477" rtl="0" eaLnBrk="1" latinLnBrk="0" hangingPunct="1">
        <a:lnSpc>
          <a:spcPct val="90000"/>
        </a:lnSpc>
        <a:spcBef>
          <a:spcPts val="0"/>
        </a:spcBef>
        <a:spcAft>
          <a:spcPts val="600"/>
        </a:spcAft>
        <a:buClr>
          <a:srgbClr val="FF661C"/>
        </a:buClr>
        <a:buFont typeface="Franklin Gothic Book" panose="020B0503020102020204" pitchFamily="34" charset="0"/>
        <a:buChar char="–"/>
        <a:defRPr sz="2399" kern="1200">
          <a:solidFill>
            <a:srgbClr val="000000"/>
          </a:solidFill>
          <a:latin typeface="+mn-lt"/>
          <a:ea typeface="+mn-ea"/>
          <a:cs typeface="+mn-cs"/>
        </a:defRPr>
      </a:lvl2pPr>
      <a:lvl3pPr marL="628701" indent="-168289" algn="l" defTabSz="914477" rtl="0" eaLnBrk="1" latinLnBrk="0" hangingPunct="1">
        <a:lnSpc>
          <a:spcPct val="90000"/>
        </a:lnSpc>
        <a:spcBef>
          <a:spcPts val="0"/>
        </a:spcBef>
        <a:spcAft>
          <a:spcPts val="600"/>
        </a:spcAft>
        <a:buClr>
          <a:srgbClr val="FF661C"/>
        </a:buClr>
        <a:buFont typeface="Franklin Gothic Book" panose="020B0503020102020204" pitchFamily="34" charset="0"/>
        <a:buChar char="–"/>
        <a:defRPr sz="2000" kern="1200">
          <a:solidFill>
            <a:srgbClr val="000000"/>
          </a:solidFill>
          <a:latin typeface="+mn-lt"/>
          <a:ea typeface="+mn-ea"/>
          <a:cs typeface="+mn-cs"/>
        </a:defRPr>
      </a:lvl3pPr>
      <a:lvl4pPr marL="855733" indent="-227033" algn="l" defTabSz="914477" rtl="0" eaLnBrk="1" latinLnBrk="0" hangingPunct="1">
        <a:lnSpc>
          <a:spcPct val="90000"/>
        </a:lnSpc>
        <a:spcBef>
          <a:spcPts val="0"/>
        </a:spcBef>
        <a:spcAft>
          <a:spcPts val="600"/>
        </a:spcAft>
        <a:buClr>
          <a:srgbClr val="FF661C"/>
        </a:buClr>
        <a:buFont typeface="Franklin Gothic Book" panose="020B0503020102020204" pitchFamily="34" charset="0"/>
        <a:buChar char="–"/>
        <a:defRPr sz="1800" kern="1200">
          <a:solidFill>
            <a:srgbClr val="000000"/>
          </a:solidFill>
          <a:latin typeface="+mn-lt"/>
          <a:ea typeface="+mn-ea"/>
          <a:cs typeface="+mn-cs"/>
        </a:defRPr>
      </a:lvl4pPr>
      <a:lvl5pPr marL="1082765" indent="-227033" algn="l" defTabSz="914477" rtl="0" eaLnBrk="1" latinLnBrk="0" hangingPunct="1">
        <a:lnSpc>
          <a:spcPct val="90000"/>
        </a:lnSpc>
        <a:spcBef>
          <a:spcPts val="0"/>
        </a:spcBef>
        <a:spcAft>
          <a:spcPts val="600"/>
        </a:spcAft>
        <a:buClr>
          <a:srgbClr val="FF661C"/>
        </a:buClr>
        <a:buFont typeface="Franklin Gothic Book" panose="020B0503020102020204" pitchFamily="34" charset="0"/>
        <a:buChar char="–"/>
        <a:defRPr sz="1600" kern="1200">
          <a:solidFill>
            <a:srgbClr val="000000"/>
          </a:solidFill>
          <a:latin typeface="+mn-lt"/>
          <a:ea typeface="+mn-ea"/>
          <a:cs typeface="+mn-cs"/>
        </a:defRPr>
      </a:lvl5pPr>
      <a:lvl6pPr marL="1257400" indent="-174639" algn="l" defTabSz="914477" rtl="0" eaLnBrk="1" latinLnBrk="0" hangingPunct="1">
        <a:lnSpc>
          <a:spcPct val="90000"/>
        </a:lnSpc>
        <a:spcBef>
          <a:spcPts val="0"/>
        </a:spcBef>
        <a:buClr>
          <a:srgbClr val="FF661C"/>
        </a:buClr>
        <a:buFont typeface="Franklin Gothic Book" panose="020B0503020102020204" pitchFamily="34" charset="0"/>
        <a:buChar char="–"/>
        <a:defRPr sz="1400" kern="1200">
          <a:solidFill>
            <a:schemeClr val="accent6"/>
          </a:solidFill>
          <a:latin typeface="+mn-lt"/>
          <a:ea typeface="+mn-ea"/>
          <a:cs typeface="+mn-cs"/>
        </a:defRPr>
      </a:lvl6pPr>
      <a:lvl7pPr marL="1427283" indent="-169876" algn="l" defTabSz="914477" rtl="0" eaLnBrk="1" latinLnBrk="0" hangingPunct="1">
        <a:lnSpc>
          <a:spcPct val="90000"/>
        </a:lnSpc>
        <a:spcBef>
          <a:spcPts val="0"/>
        </a:spcBef>
        <a:buClr>
          <a:srgbClr val="FF661C"/>
        </a:buClr>
        <a:buFont typeface="Franklin Gothic Book" panose="020B0503020102020204" pitchFamily="34" charset="0"/>
        <a:buChar char="–"/>
        <a:defRPr sz="1200" kern="1200">
          <a:solidFill>
            <a:schemeClr val="accent6"/>
          </a:solidFill>
          <a:latin typeface="+mn-lt"/>
          <a:ea typeface="+mn-ea"/>
          <a:cs typeface="+mn-cs"/>
        </a:defRPr>
      </a:lvl7pPr>
      <a:lvl8pPr marL="1601921" indent="-174639" algn="l" defTabSz="914477" rtl="0" eaLnBrk="1" latinLnBrk="0" hangingPunct="1">
        <a:lnSpc>
          <a:spcPct val="90000"/>
        </a:lnSpc>
        <a:spcBef>
          <a:spcPts val="0"/>
        </a:spcBef>
        <a:buClr>
          <a:srgbClr val="FF661C"/>
        </a:buClr>
        <a:buFont typeface="Franklin Gothic Book" panose="020B0503020102020204" pitchFamily="34" charset="0"/>
        <a:buChar char="–"/>
        <a:defRPr sz="1200" kern="1200">
          <a:solidFill>
            <a:schemeClr val="accent6"/>
          </a:solidFill>
          <a:latin typeface="+mn-lt"/>
          <a:ea typeface="+mn-ea"/>
          <a:cs typeface="+mn-cs"/>
        </a:defRPr>
      </a:lvl8pPr>
      <a:lvl9pPr marL="1770209" indent="-168289" algn="l" defTabSz="914477" rtl="0" eaLnBrk="1" latinLnBrk="0" hangingPunct="1">
        <a:lnSpc>
          <a:spcPct val="90000"/>
        </a:lnSpc>
        <a:spcBef>
          <a:spcPts val="0"/>
        </a:spcBef>
        <a:buClr>
          <a:srgbClr val="FF661C"/>
        </a:buClr>
        <a:buFont typeface="Franklin Gothic Book" panose="020B0503020102020204" pitchFamily="34" charset="0"/>
        <a:buChar char="–"/>
        <a:defRPr sz="1200" kern="1200">
          <a:solidFill>
            <a:schemeClr val="accent6"/>
          </a:solidFill>
          <a:latin typeface="+mn-lt"/>
          <a:ea typeface="+mn-ea"/>
          <a:cs typeface="+mn-cs"/>
        </a:defRPr>
      </a:lvl9pPr>
    </p:bodyStyle>
    <p:otherStyle>
      <a:defPPr>
        <a:defRPr lang="en-US"/>
      </a:defPPr>
      <a:lvl1pPr marL="0" algn="l" defTabSz="914477" rtl="0" eaLnBrk="1" latinLnBrk="0" hangingPunct="1">
        <a:defRPr sz="1800" kern="1200">
          <a:solidFill>
            <a:schemeClr val="tx1"/>
          </a:solidFill>
          <a:latin typeface="+mn-lt"/>
          <a:ea typeface="+mn-ea"/>
          <a:cs typeface="+mn-cs"/>
        </a:defRPr>
      </a:lvl1pPr>
      <a:lvl2pPr marL="457239" algn="l" defTabSz="914477" rtl="0" eaLnBrk="1" latinLnBrk="0" hangingPunct="1">
        <a:defRPr sz="1800" kern="1200">
          <a:solidFill>
            <a:schemeClr val="tx1"/>
          </a:solidFill>
          <a:latin typeface="+mn-lt"/>
          <a:ea typeface="+mn-ea"/>
          <a:cs typeface="+mn-cs"/>
        </a:defRPr>
      </a:lvl2pPr>
      <a:lvl3pPr marL="914477" algn="l" defTabSz="914477" rtl="0" eaLnBrk="1" latinLnBrk="0" hangingPunct="1">
        <a:defRPr sz="1800" kern="1200">
          <a:solidFill>
            <a:schemeClr val="tx1"/>
          </a:solidFill>
          <a:latin typeface="+mn-lt"/>
          <a:ea typeface="+mn-ea"/>
          <a:cs typeface="+mn-cs"/>
        </a:defRPr>
      </a:lvl3pPr>
      <a:lvl4pPr marL="1371713" algn="l" defTabSz="914477" rtl="0" eaLnBrk="1" latinLnBrk="0" hangingPunct="1">
        <a:defRPr sz="1800" kern="1200">
          <a:solidFill>
            <a:schemeClr val="tx1"/>
          </a:solidFill>
          <a:latin typeface="+mn-lt"/>
          <a:ea typeface="+mn-ea"/>
          <a:cs typeface="+mn-cs"/>
        </a:defRPr>
      </a:lvl4pPr>
      <a:lvl5pPr marL="1828953" algn="l" defTabSz="914477" rtl="0" eaLnBrk="1" latinLnBrk="0" hangingPunct="1">
        <a:defRPr sz="1800" kern="1200">
          <a:solidFill>
            <a:schemeClr val="tx1"/>
          </a:solidFill>
          <a:latin typeface="+mn-lt"/>
          <a:ea typeface="+mn-ea"/>
          <a:cs typeface="+mn-cs"/>
        </a:defRPr>
      </a:lvl5pPr>
      <a:lvl6pPr marL="2286190" algn="l" defTabSz="914477" rtl="0" eaLnBrk="1" latinLnBrk="0" hangingPunct="1">
        <a:defRPr sz="1800" kern="1200">
          <a:solidFill>
            <a:schemeClr val="tx1"/>
          </a:solidFill>
          <a:latin typeface="+mn-lt"/>
          <a:ea typeface="+mn-ea"/>
          <a:cs typeface="+mn-cs"/>
        </a:defRPr>
      </a:lvl6pPr>
      <a:lvl7pPr marL="2743427" algn="l" defTabSz="914477" rtl="0" eaLnBrk="1" latinLnBrk="0" hangingPunct="1">
        <a:defRPr sz="1800" kern="1200">
          <a:solidFill>
            <a:schemeClr val="tx1"/>
          </a:solidFill>
          <a:latin typeface="+mn-lt"/>
          <a:ea typeface="+mn-ea"/>
          <a:cs typeface="+mn-cs"/>
        </a:defRPr>
      </a:lvl7pPr>
      <a:lvl8pPr marL="3200666" algn="l" defTabSz="914477" rtl="0" eaLnBrk="1" latinLnBrk="0" hangingPunct="1">
        <a:defRPr sz="1800" kern="1200">
          <a:solidFill>
            <a:schemeClr val="tx1"/>
          </a:solidFill>
          <a:latin typeface="+mn-lt"/>
          <a:ea typeface="+mn-ea"/>
          <a:cs typeface="+mn-cs"/>
        </a:defRPr>
      </a:lvl8pPr>
      <a:lvl9pPr marL="3657901" algn="l" defTabSz="9144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tiff"/><Relationship Id="rId1" Type="http://schemas.openxmlformats.org/officeDocument/2006/relationships/slideLayout" Target="../slideLayouts/slideLayout4.xml"/><Relationship Id="rId5" Type="http://schemas.openxmlformats.org/officeDocument/2006/relationships/image" Target="../media/image22.tiff"/><Relationship Id="rId4" Type="http://schemas.openxmlformats.org/officeDocument/2006/relationships/image" Target="../media/image21.tiff"/></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notesSlide" Target="../notesSlides/notesSlide2.xml"/><Relationship Id="rId10" Type="http://schemas.openxmlformats.org/officeDocument/2006/relationships/image" Target="../media/image10.png"/><Relationship Id="rId4" Type="http://schemas.openxmlformats.org/officeDocument/2006/relationships/slideLayout" Target="../slideLayouts/slideLayout18.xml"/><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chart" Target="../charts/char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jpe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52.png"/><Relationship Id="rId4" Type="http://schemas.openxmlformats.org/officeDocument/2006/relationships/image" Target="../media/image51.png"/></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55.png"/><Relationship Id="rId4" Type="http://schemas.openxmlformats.org/officeDocument/2006/relationships/image" Target="../media/image54.png"/></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t="562" b="562"/>
          <a:stretch>
            <a:fillRect/>
          </a:stretch>
        </p:blipFill>
        <p:spPr/>
      </p:pic>
      <p:sp>
        <p:nvSpPr>
          <p:cNvPr id="7" name="Title 6"/>
          <p:cNvSpPr>
            <a:spLocks noGrp="1"/>
          </p:cNvSpPr>
          <p:nvPr>
            <p:ph type="title"/>
          </p:nvPr>
        </p:nvSpPr>
        <p:spPr>
          <a:xfrm>
            <a:off x="553276" y="1221258"/>
            <a:ext cx="8893936" cy="2819400"/>
          </a:xfrm>
        </p:spPr>
        <p:txBody>
          <a:bodyPr/>
          <a:lstStyle/>
          <a:p>
            <a:r>
              <a:rPr lang="en-US" dirty="0"/>
              <a:t>SteelCentral</a:t>
            </a:r>
            <a:br>
              <a:rPr lang="en-US" dirty="0"/>
            </a:br>
            <a:r>
              <a:rPr lang="ru-RU" sz="2800" dirty="0" smtClean="0"/>
              <a:t>Что Нового</a:t>
            </a:r>
            <a:endParaRPr lang="en-US" sz="2800" dirty="0"/>
          </a:p>
        </p:txBody>
      </p:sp>
      <p:sp>
        <p:nvSpPr>
          <p:cNvPr id="8" name="Subtitle 7"/>
          <p:cNvSpPr>
            <a:spLocks noGrp="1"/>
          </p:cNvSpPr>
          <p:nvPr>
            <p:ph type="subTitle" idx="1"/>
          </p:nvPr>
        </p:nvSpPr>
        <p:spPr>
          <a:xfrm>
            <a:off x="575738" y="4703802"/>
            <a:ext cx="11081274" cy="533400"/>
          </a:xfrm>
        </p:spPr>
        <p:txBody>
          <a:bodyPr/>
          <a:lstStyle/>
          <a:p>
            <a:r>
              <a:rPr lang="ru-RU" sz="2800" dirty="0" smtClean="0"/>
              <a:t>Апрель</a:t>
            </a:r>
            <a:r>
              <a:rPr lang="en-CA" sz="2800" dirty="0" smtClean="0"/>
              <a:t> 201</a:t>
            </a:r>
            <a:r>
              <a:rPr lang="ru-RU" sz="2800" dirty="0" smtClean="0"/>
              <a:t>7</a:t>
            </a:r>
            <a:endParaRPr lang="en-US" sz="2800" dirty="0"/>
          </a:p>
        </p:txBody>
      </p:sp>
      <p:sp>
        <p:nvSpPr>
          <p:cNvPr id="6" name="Rectangle 5"/>
          <p:cNvSpPr/>
          <p:nvPr/>
        </p:nvSpPr>
        <p:spPr>
          <a:xfrm>
            <a:off x="3689281" y="4772405"/>
            <a:ext cx="6096000" cy="1200329"/>
          </a:xfrm>
          <a:prstGeom prst="rect">
            <a:avLst/>
          </a:prstGeom>
        </p:spPr>
        <p:txBody>
          <a:bodyPr>
            <a:spAutoFit/>
          </a:bodyPr>
          <a:lstStyle/>
          <a:p>
            <a:r>
              <a:rPr lang="ru-RU" dirty="0"/>
              <a:t>Темы семинара: </a:t>
            </a:r>
            <a:endParaRPr lang="ru-RU" dirty="0" smtClean="0"/>
          </a:p>
          <a:p>
            <a:pPr marL="342900" indent="-342900">
              <a:buAutoNum type="arabicParenR"/>
            </a:pPr>
            <a:r>
              <a:rPr lang="en-US" strike="sngStrike" dirty="0" smtClean="0"/>
              <a:t>Brexit </a:t>
            </a:r>
            <a:r>
              <a:rPr lang="en-US" strike="sngStrike" dirty="0"/>
              <a:t>Happened - </a:t>
            </a:r>
            <a:r>
              <a:rPr lang="ru-RU" strike="sngStrike" dirty="0"/>
              <a:t>что дальше</a:t>
            </a:r>
            <a:r>
              <a:rPr lang="ru-RU" strike="sngStrike" dirty="0" smtClean="0"/>
              <a:t>?</a:t>
            </a:r>
          </a:p>
          <a:p>
            <a:pPr marL="342900" indent="-342900">
              <a:buAutoNum type="arabicParenR"/>
            </a:pPr>
            <a:r>
              <a:rPr lang="ru-RU" strike="sngStrike" dirty="0" smtClean="0"/>
              <a:t>2</a:t>
            </a:r>
            <a:r>
              <a:rPr lang="ru-RU" strike="sngStrike" dirty="0"/>
              <a:t>) </a:t>
            </a:r>
            <a:r>
              <a:rPr lang="en-US" strike="sngStrike" dirty="0"/>
              <a:t>Future of Gibraltar at stake in Brexit </a:t>
            </a:r>
            <a:r>
              <a:rPr lang="en-US" strike="sngStrike" dirty="0" smtClean="0"/>
              <a:t>negotiations</a:t>
            </a:r>
            <a:endParaRPr lang="ru-RU" strike="sngStrike" dirty="0" smtClean="0"/>
          </a:p>
          <a:p>
            <a:pPr marL="342900" indent="-342900">
              <a:buAutoNum type="arabicParenR"/>
            </a:pPr>
            <a:r>
              <a:rPr lang="en-US" strike="sngStrike" dirty="0" smtClean="0"/>
              <a:t>3</a:t>
            </a:r>
            <a:r>
              <a:rPr lang="en-US" strike="sngStrike" dirty="0"/>
              <a:t>) </a:t>
            </a:r>
            <a:r>
              <a:rPr lang="ru-RU" strike="sngStrike" dirty="0"/>
              <a:t>Англия сегодня</a:t>
            </a:r>
            <a:endParaRPr lang="en-US" dirty="0"/>
          </a:p>
        </p:txBody>
      </p:sp>
    </p:spTree>
    <p:extLst>
      <p:ext uri="{BB962C8B-B14F-4D97-AF65-F5344CB8AC3E}">
        <p14:creationId xmlns:p14="http://schemas.microsoft.com/office/powerpoint/2010/main" val="38967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a:t>Where we are and where we are going</a:t>
            </a:r>
          </a:p>
        </p:txBody>
      </p:sp>
      <p:sp>
        <p:nvSpPr>
          <p:cNvPr id="4" name="Title 3"/>
          <p:cNvSpPr>
            <a:spLocks noGrp="1"/>
          </p:cNvSpPr>
          <p:nvPr>
            <p:ph type="title"/>
          </p:nvPr>
        </p:nvSpPr>
        <p:spPr/>
        <p:txBody>
          <a:bodyPr/>
          <a:lstStyle/>
          <a:p>
            <a:r>
              <a:rPr lang="en-US"/>
              <a:t>Capability By Release</a:t>
            </a:r>
          </a:p>
        </p:txBody>
      </p:sp>
      <p:graphicFrame>
        <p:nvGraphicFramePr>
          <p:cNvPr id="5" name="Table 4"/>
          <p:cNvGraphicFramePr>
            <a:graphicFrameLocks noGrp="1"/>
          </p:cNvGraphicFramePr>
          <p:nvPr>
            <p:extLst/>
          </p:nvPr>
        </p:nvGraphicFramePr>
        <p:xfrm>
          <a:off x="553276" y="1815036"/>
          <a:ext cx="10960508" cy="4481592"/>
        </p:xfrm>
        <a:graphic>
          <a:graphicData uri="http://schemas.openxmlformats.org/drawingml/2006/table">
            <a:tbl>
              <a:tblPr firstRow="1" bandRow="1">
                <a:tableStyleId>{5C22544A-7EE6-4342-B048-85BDC9FD1C3A}</a:tableStyleId>
              </a:tblPr>
              <a:tblGrid>
                <a:gridCol w="2740127">
                  <a:extLst>
                    <a:ext uri="{9D8B030D-6E8A-4147-A177-3AD203B41FA5}">
                      <a16:colId xmlns:a16="http://schemas.microsoft.com/office/drawing/2014/main" xmlns="" val="20000"/>
                    </a:ext>
                  </a:extLst>
                </a:gridCol>
                <a:gridCol w="2740127">
                  <a:extLst>
                    <a:ext uri="{9D8B030D-6E8A-4147-A177-3AD203B41FA5}">
                      <a16:colId xmlns:a16="http://schemas.microsoft.com/office/drawing/2014/main" xmlns="" val="20001"/>
                    </a:ext>
                  </a:extLst>
                </a:gridCol>
                <a:gridCol w="2740127">
                  <a:extLst>
                    <a:ext uri="{9D8B030D-6E8A-4147-A177-3AD203B41FA5}">
                      <a16:colId xmlns:a16="http://schemas.microsoft.com/office/drawing/2014/main" xmlns="" val="20002"/>
                    </a:ext>
                  </a:extLst>
                </a:gridCol>
                <a:gridCol w="2740127">
                  <a:extLst>
                    <a:ext uri="{9D8B030D-6E8A-4147-A177-3AD203B41FA5}">
                      <a16:colId xmlns:a16="http://schemas.microsoft.com/office/drawing/2014/main" xmlns="" val="20003"/>
                    </a:ext>
                  </a:extLst>
                </a:gridCol>
              </a:tblGrid>
              <a:tr h="4481592">
                <a:tc>
                  <a:txBody>
                    <a:bodyPr/>
                    <a:lstStyle/>
                    <a:p>
                      <a:pPr marL="285750" marR="0" indent="-285750" algn="l" defTabSz="914477" rtl="0" eaLnBrk="1" fontAlgn="auto" latinLnBrk="0" hangingPunct="1">
                        <a:lnSpc>
                          <a:spcPct val="100000"/>
                        </a:lnSpc>
                        <a:spcBef>
                          <a:spcPts val="0"/>
                        </a:spcBef>
                        <a:spcAft>
                          <a:spcPts val="0"/>
                        </a:spcAft>
                        <a:buClrTx/>
                        <a:buSzTx/>
                        <a:buFont typeface="Arial" charset="0"/>
                        <a:buChar char="•"/>
                        <a:tabLst/>
                        <a:defRPr/>
                      </a:pPr>
                      <a:r>
                        <a:rPr lang="en-US" sz="1400" b="0" i="0"/>
                        <a:t>SPA,</a:t>
                      </a:r>
                      <a:r>
                        <a:rPr lang="en-US" sz="1400" b="0" i="0" baseline="0"/>
                        <a:t> ASA, WTA</a:t>
                      </a:r>
                    </a:p>
                    <a:p>
                      <a:pPr marL="285750" marR="0" indent="-285750" algn="l" defTabSz="914477" rtl="0" eaLnBrk="1" fontAlgn="auto" latinLnBrk="0" hangingPunct="1">
                        <a:lnSpc>
                          <a:spcPct val="100000"/>
                        </a:lnSpc>
                        <a:spcBef>
                          <a:spcPts val="0"/>
                        </a:spcBef>
                        <a:spcAft>
                          <a:spcPts val="0"/>
                        </a:spcAft>
                        <a:buClrTx/>
                        <a:buSzTx/>
                        <a:buFont typeface="Arial" charset="0"/>
                        <a:buChar char="•"/>
                        <a:tabLst/>
                        <a:defRPr/>
                      </a:pPr>
                      <a:r>
                        <a:rPr lang="en-US" sz="1400" b="0" i="0" baseline="0" err="1"/>
                        <a:t>NetProfiler</a:t>
                      </a:r>
                      <a:r>
                        <a:rPr lang="en-US" sz="1400" b="0" i="0" baseline="0"/>
                        <a:t> integration</a:t>
                      </a:r>
                    </a:p>
                    <a:p>
                      <a:pPr marL="285750" marR="0" indent="-285750" algn="l" defTabSz="914477" rtl="0" eaLnBrk="1" fontAlgn="auto" latinLnBrk="0" hangingPunct="1">
                        <a:lnSpc>
                          <a:spcPct val="100000"/>
                        </a:lnSpc>
                        <a:spcBef>
                          <a:spcPts val="0"/>
                        </a:spcBef>
                        <a:spcAft>
                          <a:spcPts val="0"/>
                        </a:spcAft>
                        <a:buClrTx/>
                        <a:buSzTx/>
                        <a:buFont typeface="Arial" charset="0"/>
                        <a:buChar char="•"/>
                        <a:tabLst/>
                        <a:defRPr/>
                      </a:pPr>
                      <a:r>
                        <a:rPr lang="en-US" sz="1400" b="0" i="0" baseline="0"/>
                        <a:t>Flow export</a:t>
                      </a:r>
                    </a:p>
                    <a:p>
                      <a:pPr marL="285750" marR="0" indent="-285750" algn="l" defTabSz="914477" rtl="0" eaLnBrk="1" fontAlgn="auto" latinLnBrk="0" hangingPunct="1">
                        <a:lnSpc>
                          <a:spcPct val="100000"/>
                        </a:lnSpc>
                        <a:spcBef>
                          <a:spcPts val="0"/>
                        </a:spcBef>
                        <a:spcAft>
                          <a:spcPts val="0"/>
                        </a:spcAft>
                        <a:buClrTx/>
                        <a:buSzTx/>
                        <a:buFont typeface="Arial" charset="0"/>
                        <a:buChar char="•"/>
                        <a:tabLst/>
                        <a:defRPr/>
                      </a:pPr>
                      <a:r>
                        <a:rPr lang="en-US" sz="1400" b="0" i="0" baseline="0"/>
                        <a:t>IPv6 support</a:t>
                      </a:r>
                    </a:p>
                    <a:p>
                      <a:pPr marL="285750" marR="0" indent="-285750" algn="l" defTabSz="914477" rtl="0" eaLnBrk="1" fontAlgn="auto" latinLnBrk="0" hangingPunct="1">
                        <a:lnSpc>
                          <a:spcPct val="100000"/>
                        </a:lnSpc>
                        <a:spcBef>
                          <a:spcPts val="0"/>
                        </a:spcBef>
                        <a:spcAft>
                          <a:spcPts val="0"/>
                        </a:spcAft>
                        <a:buClrTx/>
                        <a:buSzTx/>
                        <a:buFont typeface="Arial" charset="0"/>
                        <a:buChar char="•"/>
                        <a:tabLst/>
                        <a:defRPr/>
                      </a:pPr>
                      <a:r>
                        <a:rPr lang="en-US" sz="1400" b="0" i="0" baseline="0"/>
                        <a:t>Full Virtual edition</a:t>
                      </a:r>
                      <a:endParaRPr lang="en-US" sz="1400" b="0" i="0"/>
                    </a:p>
                    <a:p>
                      <a:endParaRPr lang="en-US" sz="1400" b="0" i="0"/>
                    </a:p>
                  </a:txBody>
                  <a:tcPr>
                    <a:solidFill>
                      <a:srgbClr val="F96302">
                        <a:alpha val="47000"/>
                      </a:srgbClr>
                    </a:solidFill>
                  </a:tcPr>
                </a:tc>
                <a:tc>
                  <a:txBody>
                    <a:bodyPr/>
                    <a:lstStyle/>
                    <a:p>
                      <a:pPr marL="285750" indent="-285750">
                        <a:buFont typeface="Arial" charset="0"/>
                        <a:buChar char="•"/>
                      </a:pPr>
                      <a:r>
                        <a:rPr lang="en-US" sz="1400" b="0" i="0"/>
                        <a:t>Enhanced</a:t>
                      </a:r>
                      <a:r>
                        <a:rPr lang="en-US" sz="1400" b="0" i="0" baseline="0"/>
                        <a:t> </a:t>
                      </a:r>
                      <a:r>
                        <a:rPr lang="en-US" sz="1400" b="0" i="0"/>
                        <a:t>DB</a:t>
                      </a:r>
                      <a:r>
                        <a:rPr lang="en-US" sz="1400" b="0" i="0" baseline="0"/>
                        <a:t> Module </a:t>
                      </a:r>
                    </a:p>
                    <a:p>
                      <a:pPr marL="285750" indent="-285750">
                        <a:buFont typeface="Arial" charset="0"/>
                        <a:buChar char="•"/>
                      </a:pPr>
                      <a:r>
                        <a:rPr lang="en-US" sz="1400" b="0" i="0" baseline="0"/>
                        <a:t>Small Hawk Appliance (2200, 3300, 3800) hardware support</a:t>
                      </a:r>
                    </a:p>
                    <a:p>
                      <a:pPr marL="285750" indent="-285750">
                        <a:buFont typeface="Arial" charset="0"/>
                        <a:buChar char="•"/>
                      </a:pPr>
                      <a:r>
                        <a:rPr lang="en-US" sz="1400" b="0" i="0"/>
                        <a:t>RADIUS/TACACS+</a:t>
                      </a:r>
                    </a:p>
                    <a:p>
                      <a:pPr marL="285750" indent="-285750">
                        <a:buFont typeface="Arial" charset="0"/>
                        <a:buChar char="•"/>
                      </a:pPr>
                      <a:r>
                        <a:rPr lang="en-US" sz="1400" b="0" i="0"/>
                        <a:t>Portal Integration</a:t>
                      </a:r>
                    </a:p>
                  </a:txBody>
                  <a:tcPr>
                    <a:solidFill>
                      <a:srgbClr val="F96302">
                        <a:alpha val="47000"/>
                      </a:srgbClr>
                    </a:solidFill>
                  </a:tcPr>
                </a:tc>
                <a:tc>
                  <a:txBody>
                    <a:bodyPr/>
                    <a:lstStyle/>
                    <a:p>
                      <a:pPr marL="285750" indent="-285750">
                        <a:buFont typeface="Arial" charset="0"/>
                        <a:buChar char="•"/>
                      </a:pPr>
                      <a:r>
                        <a:rPr lang="en-US" sz="1400" b="0" i="0"/>
                        <a:t>Hawk Appliance (4300, 5100, 6000)</a:t>
                      </a:r>
                      <a:r>
                        <a:rPr lang="en-US" sz="1400" b="0" i="0" baseline="0"/>
                        <a:t> </a:t>
                      </a:r>
                      <a:r>
                        <a:rPr lang="en-US" sz="1400" b="0" i="0"/>
                        <a:t>Support</a:t>
                      </a:r>
                      <a:r>
                        <a:rPr lang="en-US" sz="1400" b="0" i="0" baseline="0"/>
                        <a:t> </a:t>
                      </a:r>
                    </a:p>
                    <a:p>
                      <a:pPr marL="285750" indent="-285750">
                        <a:buFont typeface="Arial" charset="0"/>
                        <a:buChar char="•"/>
                      </a:pPr>
                      <a:r>
                        <a:rPr lang="en-US" sz="1400" b="0" i="0" baseline="0"/>
                        <a:t>8170</a:t>
                      </a:r>
                    </a:p>
                    <a:p>
                      <a:pPr marL="285750" indent="-285750">
                        <a:buFont typeface="Arial" charset="0"/>
                        <a:buChar char="•"/>
                      </a:pPr>
                      <a:r>
                        <a:rPr lang="en-US" sz="1400" b="0" i="0" baseline="0"/>
                        <a:t>40Gb NIC</a:t>
                      </a:r>
                    </a:p>
                    <a:p>
                      <a:pPr marL="285750" indent="-285750">
                        <a:buFont typeface="Arial" charset="0"/>
                        <a:buChar char="•"/>
                      </a:pPr>
                      <a:r>
                        <a:rPr lang="en-US" sz="1400" b="0" i="0" baseline="0"/>
                        <a:t>Storage State/Monitoring (incl. system alerts)</a:t>
                      </a:r>
                    </a:p>
                    <a:p>
                      <a:pPr marL="285750" indent="-285750">
                        <a:buFont typeface="Arial" charset="0"/>
                        <a:buChar char="•"/>
                      </a:pPr>
                      <a:r>
                        <a:rPr lang="en-US" sz="1400" b="0" i="0" baseline="0"/>
                        <a:t>AR9 Alert/Policy import</a:t>
                      </a:r>
                    </a:p>
                    <a:p>
                      <a:pPr marL="285750" indent="-285750">
                        <a:buFont typeface="Arial" charset="0"/>
                        <a:buChar char="•"/>
                      </a:pPr>
                      <a:r>
                        <a:rPr lang="en-US" sz="1400" b="0" i="0" baseline="0"/>
                        <a:t>Transaction Analyzer integration</a:t>
                      </a:r>
                      <a:endParaRPr lang="en-US" sz="1400" b="0" i="0"/>
                    </a:p>
                    <a:p>
                      <a:pPr marL="285750" indent="-285750">
                        <a:buFont typeface="Arial" charset="0"/>
                        <a:buChar char="•"/>
                      </a:pPr>
                      <a:r>
                        <a:rPr lang="en-US" sz="1400" b="0" i="0"/>
                        <a:t>Enhanced</a:t>
                      </a:r>
                      <a:r>
                        <a:rPr lang="en-US" sz="1400" b="0" i="0" baseline="0"/>
                        <a:t> UC Module Support</a:t>
                      </a:r>
                    </a:p>
                    <a:p>
                      <a:pPr marL="285750" indent="-285750">
                        <a:buFont typeface="Arial" charset="0"/>
                        <a:buChar char="•"/>
                      </a:pPr>
                      <a:r>
                        <a:rPr lang="en-US" sz="1400" b="0" i="0" baseline="0"/>
                        <a:t>FIPS Certification</a:t>
                      </a:r>
                      <a:endParaRPr lang="en-US" sz="1400" b="0" i="0"/>
                    </a:p>
                    <a:p>
                      <a:endParaRPr lang="en-US" sz="1400" b="0" i="0"/>
                    </a:p>
                  </a:txBody>
                  <a:tcPr>
                    <a:solidFill>
                      <a:srgbClr val="F96302">
                        <a:alpha val="47000"/>
                      </a:srgbClr>
                    </a:solidFill>
                  </a:tcPr>
                </a:tc>
                <a:tc>
                  <a:txBody>
                    <a:bodyPr/>
                    <a:lstStyle/>
                    <a:p>
                      <a:pPr marL="285750" indent="-285750">
                        <a:buFont typeface="Arial" charset="0"/>
                        <a:buChar char="•"/>
                      </a:pPr>
                      <a:r>
                        <a:rPr lang="en-US" sz="1400" b="0" i="0"/>
                        <a:t>Enhanced</a:t>
                      </a:r>
                      <a:r>
                        <a:rPr lang="en-US" sz="1400" b="0" i="0" baseline="0"/>
                        <a:t> </a:t>
                      </a:r>
                      <a:r>
                        <a:rPr lang="en-US" sz="1400" b="0" i="0"/>
                        <a:t>CX</a:t>
                      </a:r>
                      <a:r>
                        <a:rPr lang="en-US" sz="1400" b="0" i="0" baseline="0"/>
                        <a:t> Module</a:t>
                      </a:r>
                    </a:p>
                    <a:p>
                      <a:pPr marL="285750" indent="-285750">
                        <a:buFont typeface="Arial" charset="0"/>
                        <a:buChar char="•"/>
                      </a:pPr>
                      <a:r>
                        <a:rPr lang="en-US" sz="1400" b="0" i="0" baseline="0"/>
                        <a:t>AD Support</a:t>
                      </a:r>
                    </a:p>
                    <a:p>
                      <a:pPr marL="285750" indent="-285750">
                        <a:buFont typeface="Arial" charset="0"/>
                        <a:buChar char="•"/>
                      </a:pPr>
                      <a:r>
                        <a:rPr lang="en-US" sz="1400" b="0" i="0"/>
                        <a:t>Portal Central Manager</a:t>
                      </a:r>
                    </a:p>
                    <a:p>
                      <a:endParaRPr lang="en-US" sz="1400" b="0" i="0"/>
                    </a:p>
                  </a:txBody>
                  <a:tcPr>
                    <a:solidFill>
                      <a:srgbClr val="F96302">
                        <a:alpha val="47000"/>
                      </a:srgbClr>
                    </a:solidFill>
                  </a:tcPr>
                </a:tc>
                <a:extLst>
                  <a:ext uri="{0D108BD9-81ED-4DB2-BD59-A6C34878D82A}">
                    <a16:rowId xmlns:a16="http://schemas.microsoft.com/office/drawing/2014/main" xmlns="" val="10000"/>
                  </a:ext>
                </a:extLst>
              </a:tr>
            </a:tbl>
          </a:graphicData>
        </a:graphic>
      </p:graphicFrame>
      <p:sp>
        <p:nvSpPr>
          <p:cNvPr id="6" name="Oval 5"/>
          <p:cNvSpPr/>
          <p:nvPr/>
        </p:nvSpPr>
        <p:spPr>
          <a:xfrm>
            <a:off x="2079801" y="3259513"/>
            <a:ext cx="914401" cy="8715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079801" y="3510616"/>
            <a:ext cx="971550" cy="369332"/>
          </a:xfrm>
          <a:prstGeom prst="rect">
            <a:avLst/>
          </a:prstGeom>
          <a:noFill/>
        </p:spPr>
        <p:txBody>
          <a:bodyPr wrap="square" rtlCol="0">
            <a:spAutoFit/>
          </a:bodyPr>
          <a:lstStyle/>
          <a:p>
            <a:r>
              <a:rPr lang="en-US">
                <a:solidFill>
                  <a:schemeClr val="bg1"/>
                </a:solidFill>
              </a:rPr>
              <a:t>Eagle+</a:t>
            </a:r>
          </a:p>
        </p:txBody>
      </p:sp>
      <p:sp>
        <p:nvSpPr>
          <p:cNvPr id="8" name="Oval 7"/>
          <p:cNvSpPr/>
          <p:nvPr/>
        </p:nvSpPr>
        <p:spPr>
          <a:xfrm>
            <a:off x="4938712" y="3848336"/>
            <a:ext cx="914401" cy="8715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38712" y="4099439"/>
            <a:ext cx="971550" cy="369332"/>
          </a:xfrm>
          <a:prstGeom prst="rect">
            <a:avLst/>
          </a:prstGeom>
          <a:noFill/>
        </p:spPr>
        <p:txBody>
          <a:bodyPr wrap="square" rtlCol="0">
            <a:spAutoFit/>
          </a:bodyPr>
          <a:lstStyle/>
          <a:p>
            <a:r>
              <a:rPr lang="en-US">
                <a:solidFill>
                  <a:schemeClr val="bg1"/>
                </a:solidFill>
              </a:rPr>
              <a:t>Falcon</a:t>
            </a:r>
          </a:p>
        </p:txBody>
      </p:sp>
      <p:sp>
        <p:nvSpPr>
          <p:cNvPr id="10" name="Oval 9"/>
          <p:cNvSpPr/>
          <p:nvPr/>
        </p:nvSpPr>
        <p:spPr>
          <a:xfrm>
            <a:off x="7691171" y="4551880"/>
            <a:ext cx="914401" cy="8715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730681" y="4802983"/>
            <a:ext cx="971550" cy="369332"/>
          </a:xfrm>
          <a:prstGeom prst="rect">
            <a:avLst/>
          </a:prstGeom>
          <a:noFill/>
        </p:spPr>
        <p:txBody>
          <a:bodyPr wrap="square" rtlCol="0">
            <a:spAutoFit/>
          </a:bodyPr>
          <a:lstStyle/>
          <a:p>
            <a:r>
              <a:rPr lang="en-US" err="1">
                <a:solidFill>
                  <a:schemeClr val="bg1"/>
                </a:solidFill>
              </a:rPr>
              <a:t>Gripen</a:t>
            </a:r>
            <a:endParaRPr lang="en-US">
              <a:solidFill>
                <a:schemeClr val="bg1"/>
              </a:solidFill>
            </a:endParaRPr>
          </a:p>
        </p:txBody>
      </p:sp>
      <p:sp>
        <p:nvSpPr>
          <p:cNvPr id="12" name="Oval 11"/>
          <p:cNvSpPr/>
          <p:nvPr/>
        </p:nvSpPr>
        <p:spPr>
          <a:xfrm>
            <a:off x="10452405" y="5329784"/>
            <a:ext cx="914401" cy="8715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452405" y="5580887"/>
            <a:ext cx="971550" cy="369332"/>
          </a:xfrm>
          <a:prstGeom prst="rect">
            <a:avLst/>
          </a:prstGeom>
          <a:noFill/>
        </p:spPr>
        <p:txBody>
          <a:bodyPr wrap="square" rtlCol="0">
            <a:spAutoFit/>
          </a:bodyPr>
          <a:lstStyle/>
          <a:p>
            <a:r>
              <a:rPr lang="en-US">
                <a:solidFill>
                  <a:schemeClr val="bg1"/>
                </a:solidFill>
              </a:rPr>
              <a:t>Harrier</a:t>
            </a:r>
          </a:p>
        </p:txBody>
      </p:sp>
      <p:cxnSp>
        <p:nvCxnSpPr>
          <p:cNvPr id="15" name="Straight Connector 14"/>
          <p:cNvCxnSpPr/>
          <p:nvPr/>
        </p:nvCxnSpPr>
        <p:spPr>
          <a:xfrm flipH="1" flipV="1">
            <a:off x="1543050" y="4284106"/>
            <a:ext cx="2328863" cy="1072"/>
          </a:xfrm>
          <a:prstGeom prst="line">
            <a:avLst/>
          </a:prstGeom>
          <a:ln w="120650">
            <a:solidFill>
              <a:schemeClr val="bg1"/>
            </a:solidFill>
            <a:headEnd type="stealt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1543050" y="4972051"/>
            <a:ext cx="5081322" cy="39644"/>
          </a:xfrm>
          <a:prstGeom prst="line">
            <a:avLst/>
          </a:prstGeom>
          <a:ln w="120650">
            <a:solidFill>
              <a:schemeClr val="bg1"/>
            </a:solidFill>
            <a:headEnd type="stealt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1597261" y="5741430"/>
            <a:ext cx="7973423" cy="24124"/>
          </a:xfrm>
          <a:prstGeom prst="line">
            <a:avLst/>
          </a:prstGeom>
          <a:ln w="120650">
            <a:solidFill>
              <a:schemeClr val="bg1"/>
            </a:solidFill>
            <a:headEnd type="stealth"/>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2"/>
          <a:stretch>
            <a:fillRect/>
          </a:stretch>
        </p:blipFill>
        <p:spPr>
          <a:xfrm>
            <a:off x="817228" y="3191064"/>
            <a:ext cx="1625124" cy="1051252"/>
          </a:xfrm>
          <a:prstGeom prst="rect">
            <a:avLst/>
          </a:prstGeom>
        </p:spPr>
      </p:pic>
      <p:pic>
        <p:nvPicPr>
          <p:cNvPr id="29" name="Picture 28"/>
          <p:cNvPicPr>
            <a:picLocks noChangeAspect="1"/>
          </p:cNvPicPr>
          <p:nvPr/>
        </p:nvPicPr>
        <p:blipFill>
          <a:blip r:embed="rId3"/>
          <a:stretch>
            <a:fillRect/>
          </a:stretch>
        </p:blipFill>
        <p:spPr>
          <a:xfrm>
            <a:off x="3728241" y="3762642"/>
            <a:ext cx="1465171" cy="736820"/>
          </a:xfrm>
          <a:prstGeom prst="rect">
            <a:avLst/>
          </a:prstGeom>
        </p:spPr>
      </p:pic>
      <p:pic>
        <p:nvPicPr>
          <p:cNvPr id="30" name="Picture 29"/>
          <p:cNvPicPr>
            <a:picLocks noChangeAspect="1"/>
          </p:cNvPicPr>
          <p:nvPr/>
        </p:nvPicPr>
        <p:blipFill>
          <a:blip r:embed="rId4"/>
          <a:stretch>
            <a:fillRect/>
          </a:stretch>
        </p:blipFill>
        <p:spPr>
          <a:xfrm flipH="1">
            <a:off x="6248043" y="4310765"/>
            <a:ext cx="1976190" cy="1146108"/>
          </a:xfrm>
          <a:prstGeom prst="rect">
            <a:avLst/>
          </a:prstGeom>
        </p:spPr>
      </p:pic>
      <p:pic>
        <p:nvPicPr>
          <p:cNvPr id="31" name="Picture 30"/>
          <p:cNvPicPr>
            <a:picLocks noChangeAspect="1"/>
          </p:cNvPicPr>
          <p:nvPr/>
        </p:nvPicPr>
        <p:blipFill>
          <a:blip r:embed="rId5"/>
          <a:stretch>
            <a:fillRect/>
          </a:stretch>
        </p:blipFill>
        <p:spPr>
          <a:xfrm>
            <a:off x="9284740" y="5227320"/>
            <a:ext cx="1724155" cy="926733"/>
          </a:xfrm>
          <a:prstGeom prst="rect">
            <a:avLst/>
          </a:prstGeom>
        </p:spPr>
      </p:pic>
    </p:spTree>
    <p:extLst>
      <p:ext uri="{BB962C8B-B14F-4D97-AF65-F5344CB8AC3E}">
        <p14:creationId xmlns:p14="http://schemas.microsoft.com/office/powerpoint/2010/main" val="3587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Existing Customer Decision Tree for AR11 Falcon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6673" y="770318"/>
            <a:ext cx="9495911" cy="7337749"/>
          </a:xfrm>
          <a:prstGeom prst="rect">
            <a:avLst/>
          </a:prstGeom>
        </p:spPr>
      </p:pic>
    </p:spTree>
    <p:extLst>
      <p:ext uri="{BB962C8B-B14F-4D97-AF65-F5344CB8AC3E}">
        <p14:creationId xmlns:p14="http://schemas.microsoft.com/office/powerpoint/2010/main" val="284980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Technical Decision Tree for AR11 Falcon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0066" y="801883"/>
            <a:ext cx="9447304" cy="7300189"/>
          </a:xfrm>
          <a:prstGeom prst="rect">
            <a:avLst/>
          </a:prstGeom>
        </p:spPr>
      </p:pic>
    </p:spTree>
    <p:extLst>
      <p:ext uri="{BB962C8B-B14F-4D97-AF65-F5344CB8AC3E}">
        <p14:creationId xmlns:p14="http://schemas.microsoft.com/office/powerpoint/2010/main" val="16995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
        <p:nvSpPr>
          <p:cNvPr id="2" name="Title 1"/>
          <p:cNvSpPr>
            <a:spLocks noGrp="1"/>
          </p:cNvSpPr>
          <p:nvPr>
            <p:ph type="title"/>
          </p:nvPr>
        </p:nvSpPr>
        <p:spPr>
          <a:xfrm>
            <a:off x="553277" y="2827641"/>
            <a:ext cx="11027535" cy="3048000"/>
          </a:xfrm>
        </p:spPr>
        <p:txBody>
          <a:bodyPr/>
          <a:lstStyle/>
          <a:p>
            <a:r>
              <a:rPr lang="en-US" dirty="0" err="1"/>
              <a:t>AppResponse</a:t>
            </a:r>
            <a:r>
              <a:rPr lang="en-US" dirty="0"/>
              <a:t> 11</a:t>
            </a:r>
            <a:br>
              <a:rPr lang="en-US" dirty="0"/>
            </a:br>
            <a:r>
              <a:rPr lang="ru-RU" sz="4800" i="1" dirty="0" smtClean="0"/>
              <a:t>или куда делся </a:t>
            </a:r>
            <a:r>
              <a:rPr lang="en-US" sz="4800" i="1" dirty="0" smtClean="0"/>
              <a:t>Alloy</a:t>
            </a:r>
            <a:endParaRPr lang="en-US" sz="4800" i="1" dirty="0"/>
          </a:p>
        </p:txBody>
      </p:sp>
    </p:spTree>
    <p:extLst>
      <p:ext uri="{BB962C8B-B14F-4D97-AF65-F5344CB8AC3E}">
        <p14:creationId xmlns:p14="http://schemas.microsoft.com/office/powerpoint/2010/main" val="24660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p:nvPr/>
        </p:nvSpPr>
        <p:spPr>
          <a:xfrm>
            <a:off x="5523184" y="3770673"/>
            <a:ext cx="1385802" cy="1441335"/>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799">
              <a:solidFill>
                <a:prstClr val="white"/>
              </a:solidFill>
            </a:endParaRPr>
          </a:p>
        </p:txBody>
      </p:sp>
      <p:pic>
        <p:nvPicPr>
          <p:cNvPr id="30" name="Picture 4" descr="Image result for LAN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4883" y="4104853"/>
            <a:ext cx="926499" cy="759121"/>
          </a:xfrm>
          <a:prstGeom prst="rect">
            <a:avLst/>
          </a:prstGeom>
          <a:solidFill>
            <a:schemeClr val="bg2">
              <a:lumMod val="20000"/>
              <a:lumOff val="80000"/>
            </a:schemeClr>
          </a:solidFill>
          <a:extLst/>
        </p:spPr>
      </p:pic>
      <p:sp>
        <p:nvSpPr>
          <p:cNvPr id="7" name="Trapezoid 6"/>
          <p:cNvSpPr/>
          <p:nvPr/>
        </p:nvSpPr>
        <p:spPr>
          <a:xfrm rot="10800000">
            <a:off x="2817811" y="2096294"/>
            <a:ext cx="6563389" cy="1180306"/>
          </a:xfrm>
          <a:prstGeom prst="trapezoid">
            <a:avLst>
              <a:gd name="adj" fmla="val 210250"/>
            </a:avLst>
          </a:prstGeom>
          <a:solidFill>
            <a:schemeClr val="bg1">
              <a:lumMod val="95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6" name="Oval 25"/>
          <p:cNvSpPr>
            <a:spLocks noChangeAspect="1"/>
          </p:cNvSpPr>
          <p:nvPr/>
        </p:nvSpPr>
        <p:spPr>
          <a:xfrm>
            <a:off x="8619203" y="1283208"/>
            <a:ext cx="1645920" cy="1645920"/>
          </a:xfrm>
          <a:prstGeom prst="ellipse">
            <a:avLst/>
          </a:prstGeom>
          <a:ln>
            <a:no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Oval 24"/>
          <p:cNvSpPr>
            <a:spLocks noChangeAspect="1"/>
          </p:cNvSpPr>
          <p:nvPr/>
        </p:nvSpPr>
        <p:spPr>
          <a:xfrm>
            <a:off x="6399212" y="1264589"/>
            <a:ext cx="1645920" cy="1645920"/>
          </a:xfrm>
          <a:prstGeom prst="ellipse">
            <a:avLst/>
          </a:prstGeom>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Oval 23"/>
          <p:cNvSpPr>
            <a:spLocks noChangeAspect="1"/>
          </p:cNvSpPr>
          <p:nvPr/>
        </p:nvSpPr>
        <p:spPr>
          <a:xfrm>
            <a:off x="4255421" y="1264589"/>
            <a:ext cx="1645920" cy="1645920"/>
          </a:xfrm>
          <a:prstGeom prst="ellipse">
            <a:avLst/>
          </a:prstGeom>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Oval 1"/>
          <p:cNvSpPr>
            <a:spLocks noChangeAspect="1"/>
          </p:cNvSpPr>
          <p:nvPr/>
        </p:nvSpPr>
        <p:spPr>
          <a:xfrm>
            <a:off x="2055813" y="1283208"/>
            <a:ext cx="1645920" cy="164592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lstStyle/>
          <a:p>
            <a:r>
              <a:rPr lang="en-US" sz="3200"/>
              <a:t>AppResponse 11</a:t>
            </a:r>
            <a:br>
              <a:rPr lang="en-US" sz="3200"/>
            </a:br>
            <a:r>
              <a:rPr lang="en-US" sz="2801">
                <a:solidFill>
                  <a:srgbClr val="FB4E16"/>
                </a:solidFill>
                <a:latin typeface="+mn-lt"/>
                <a:ea typeface="+mn-ea"/>
                <a:cs typeface="+mn-cs"/>
              </a:rPr>
              <a:t>Network-based Application Performance Management</a:t>
            </a:r>
          </a:p>
        </p:txBody>
      </p:sp>
      <p:sp>
        <p:nvSpPr>
          <p:cNvPr id="152" name="Title 3"/>
          <p:cNvSpPr txBox="1">
            <a:spLocks/>
          </p:cNvSpPr>
          <p:nvPr/>
        </p:nvSpPr>
        <p:spPr>
          <a:xfrm>
            <a:off x="6494400" y="1548719"/>
            <a:ext cx="1486961" cy="1154161"/>
          </a:xfrm>
          <a:prstGeom prst="rect">
            <a:avLst/>
          </a:prstGeom>
          <a:ln>
            <a:noFill/>
          </a:ln>
        </p:spPr>
        <p:txBody>
          <a:bodyPr vert="horz" wrap="square" lIns="91436" tIns="45719" rIns="91436" bIns="0" rtlCol="0" anchor="t" anchorCtr="0">
            <a:spAutoFit/>
          </a:bodyPr>
          <a:lstStyle>
            <a:lvl1pPr algn="l" defTabSz="914400" rtl="0" eaLnBrk="1" latinLnBrk="0" hangingPunct="1">
              <a:lnSpc>
                <a:spcPct val="75000"/>
              </a:lnSpc>
              <a:spcBef>
                <a:spcPct val="0"/>
              </a:spcBef>
              <a:buNone/>
              <a:defRPr sz="3000" b="1" kern="1200" spc="0" baseline="0">
                <a:solidFill>
                  <a:schemeClr val="accent3"/>
                </a:solidFill>
                <a:latin typeface="+mj-lt"/>
                <a:ea typeface="+mj-ea"/>
                <a:cs typeface="Lucida Sans Unicode" pitchFamily="34" charset="0"/>
              </a:defRPr>
            </a:lvl1pPr>
          </a:lstStyle>
          <a:p>
            <a:pPr algn="ctr">
              <a:lnSpc>
                <a:spcPct val="90000"/>
              </a:lnSpc>
            </a:pPr>
            <a:r>
              <a:rPr lang="en-US" sz="2000" b="0">
                <a:solidFill>
                  <a:schemeClr val="bg1"/>
                </a:solidFill>
                <a:latin typeface="Calibri"/>
                <a:cs typeface="Calibri"/>
              </a:rPr>
              <a:t>Network intelligence: 60+ TCP metrics</a:t>
            </a:r>
          </a:p>
        </p:txBody>
      </p:sp>
      <p:sp>
        <p:nvSpPr>
          <p:cNvPr id="153" name="Title 3"/>
          <p:cNvSpPr txBox="1">
            <a:spLocks/>
          </p:cNvSpPr>
          <p:nvPr/>
        </p:nvSpPr>
        <p:spPr>
          <a:xfrm>
            <a:off x="4291907" y="1658036"/>
            <a:ext cx="1609434" cy="877162"/>
          </a:xfrm>
          <a:prstGeom prst="rect">
            <a:avLst/>
          </a:prstGeom>
        </p:spPr>
        <p:txBody>
          <a:bodyPr vert="horz" wrap="square" lIns="91436" tIns="45719" rIns="91436" bIns="0" rtlCol="0" anchor="t" anchorCtr="0">
            <a:spAutoFit/>
          </a:bodyPr>
          <a:lstStyle>
            <a:lvl1pPr algn="l" defTabSz="914400" rtl="0" eaLnBrk="1" latinLnBrk="0" hangingPunct="1">
              <a:lnSpc>
                <a:spcPct val="75000"/>
              </a:lnSpc>
              <a:spcBef>
                <a:spcPct val="0"/>
              </a:spcBef>
              <a:buNone/>
              <a:defRPr sz="3000" b="1" kern="1200" spc="0" baseline="0">
                <a:solidFill>
                  <a:schemeClr val="accent3"/>
                </a:solidFill>
                <a:latin typeface="+mj-lt"/>
                <a:ea typeface="+mj-ea"/>
                <a:cs typeface="Lucida Sans Unicode" pitchFamily="34" charset="0"/>
              </a:defRPr>
            </a:lvl1pPr>
          </a:lstStyle>
          <a:p>
            <a:pPr algn="ctr">
              <a:lnSpc>
                <a:spcPct val="90000"/>
              </a:lnSpc>
            </a:pPr>
            <a:r>
              <a:rPr lang="en-US" sz="2000" b="0">
                <a:solidFill>
                  <a:schemeClr val="bg1"/>
                </a:solidFill>
                <a:latin typeface="Calibri"/>
                <a:cs typeface="Calibri"/>
              </a:rPr>
              <a:t>HTTP/HTTPS application analysis</a:t>
            </a:r>
          </a:p>
        </p:txBody>
      </p:sp>
      <p:sp>
        <p:nvSpPr>
          <p:cNvPr id="154" name="Title 3"/>
          <p:cNvSpPr txBox="1">
            <a:spLocks/>
          </p:cNvSpPr>
          <p:nvPr/>
        </p:nvSpPr>
        <p:spPr>
          <a:xfrm>
            <a:off x="2027950" y="1579719"/>
            <a:ext cx="1653400" cy="969495"/>
          </a:xfrm>
          <a:prstGeom prst="rect">
            <a:avLst/>
          </a:prstGeom>
        </p:spPr>
        <p:txBody>
          <a:bodyPr vert="horz" wrap="square" lIns="91436" tIns="45719" rIns="91436" bIns="0" rtlCol="0" anchor="t" anchorCtr="0">
            <a:spAutoFit/>
          </a:bodyPr>
          <a:lstStyle>
            <a:lvl1pPr algn="l" defTabSz="914400" rtl="0" eaLnBrk="1" latinLnBrk="0" hangingPunct="1">
              <a:lnSpc>
                <a:spcPct val="75000"/>
              </a:lnSpc>
              <a:spcBef>
                <a:spcPct val="0"/>
              </a:spcBef>
              <a:buNone/>
              <a:defRPr sz="3000" b="1" kern="1200" spc="0" baseline="0">
                <a:solidFill>
                  <a:schemeClr val="accent3"/>
                </a:solidFill>
                <a:latin typeface="+mj-lt"/>
                <a:ea typeface="+mj-ea"/>
                <a:cs typeface="Lucida Sans Unicode" pitchFamily="34" charset="0"/>
              </a:defRPr>
            </a:lvl1pPr>
          </a:lstStyle>
          <a:p>
            <a:pPr algn="ctr"/>
            <a:r>
              <a:rPr lang="en-US" sz="2000" b="0">
                <a:solidFill>
                  <a:schemeClr val="bg1"/>
                </a:solidFill>
                <a:latin typeface="Calibri"/>
                <a:cs typeface="Calibri"/>
              </a:rPr>
              <a:t>HTLM5 </a:t>
            </a:r>
          </a:p>
          <a:p>
            <a:pPr algn="ctr"/>
            <a:r>
              <a:rPr lang="en-US" sz="2000" b="0">
                <a:solidFill>
                  <a:schemeClr val="bg1"/>
                </a:solidFill>
                <a:latin typeface="Calibri"/>
                <a:cs typeface="Calibri"/>
              </a:rPr>
              <a:t>Web UI with</a:t>
            </a:r>
          </a:p>
          <a:p>
            <a:pPr algn="ctr"/>
            <a:r>
              <a:rPr lang="en-US" sz="2000" b="0">
                <a:solidFill>
                  <a:schemeClr val="bg1"/>
                </a:solidFill>
                <a:latin typeface="Calibri"/>
                <a:cs typeface="Calibri"/>
              </a:rPr>
              <a:t>pre-defined</a:t>
            </a:r>
          </a:p>
          <a:p>
            <a:pPr algn="ctr"/>
            <a:r>
              <a:rPr lang="en-US" sz="2000" b="0">
                <a:solidFill>
                  <a:schemeClr val="bg1"/>
                </a:solidFill>
                <a:latin typeface="Calibri"/>
                <a:cs typeface="Calibri"/>
              </a:rPr>
              <a:t>Insights</a:t>
            </a:r>
          </a:p>
        </p:txBody>
      </p:sp>
      <p:sp>
        <p:nvSpPr>
          <p:cNvPr id="155" name="Title 3"/>
          <p:cNvSpPr txBox="1">
            <a:spLocks/>
          </p:cNvSpPr>
          <p:nvPr/>
        </p:nvSpPr>
        <p:spPr>
          <a:xfrm>
            <a:off x="8650909" y="1726588"/>
            <a:ext cx="1600200" cy="877162"/>
          </a:xfrm>
          <a:prstGeom prst="rect">
            <a:avLst/>
          </a:prstGeom>
        </p:spPr>
        <p:txBody>
          <a:bodyPr vert="horz" wrap="square" lIns="91436" tIns="45719" rIns="91436" bIns="0" rtlCol="0" anchor="t" anchorCtr="0">
            <a:spAutoFit/>
          </a:bodyPr>
          <a:lstStyle>
            <a:lvl1pPr algn="l" defTabSz="914400" rtl="0" eaLnBrk="1" latinLnBrk="0" hangingPunct="1">
              <a:lnSpc>
                <a:spcPct val="75000"/>
              </a:lnSpc>
              <a:spcBef>
                <a:spcPct val="0"/>
              </a:spcBef>
              <a:buNone/>
              <a:defRPr sz="3000" b="1" kern="1200" spc="0" baseline="0">
                <a:solidFill>
                  <a:schemeClr val="accent3"/>
                </a:solidFill>
                <a:latin typeface="+mj-lt"/>
                <a:ea typeface="+mj-ea"/>
                <a:cs typeface="Lucida Sans Unicode" pitchFamily="34" charset="0"/>
              </a:defRPr>
            </a:lvl1pPr>
          </a:lstStyle>
          <a:p>
            <a:pPr algn="ctr">
              <a:lnSpc>
                <a:spcPct val="90000"/>
              </a:lnSpc>
            </a:pPr>
            <a:r>
              <a:rPr lang="en-US" sz="2000" b="0">
                <a:solidFill>
                  <a:schemeClr val="bg1"/>
                </a:solidFill>
                <a:latin typeface="Calibri"/>
                <a:cs typeface="Calibri"/>
              </a:rPr>
              <a:t>1300+ DPI engine</a:t>
            </a:r>
          </a:p>
          <a:p>
            <a:pPr algn="ctr">
              <a:lnSpc>
                <a:spcPct val="90000"/>
              </a:lnSpc>
            </a:pPr>
            <a:endParaRPr lang="en-US" sz="2000" b="0">
              <a:solidFill>
                <a:schemeClr val="bg1"/>
              </a:solidFill>
              <a:latin typeface="Calibri"/>
              <a:cs typeface="Calibri"/>
            </a:endParaRPr>
          </a:p>
        </p:txBody>
      </p:sp>
      <p:sp>
        <p:nvSpPr>
          <p:cNvPr id="156" name="Title 3"/>
          <p:cNvSpPr txBox="1">
            <a:spLocks/>
          </p:cNvSpPr>
          <p:nvPr/>
        </p:nvSpPr>
        <p:spPr>
          <a:xfrm>
            <a:off x="8288307" y="5638799"/>
            <a:ext cx="2646680" cy="600163"/>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36" tIns="45719" rIns="91436" bIns="0" rtlCol="0" anchor="t" anchorCtr="0">
            <a:spAutoFit/>
          </a:bodyPr>
          <a:lstStyle>
            <a:lvl1pPr algn="l" defTabSz="914400" rtl="0" eaLnBrk="1" latinLnBrk="0" hangingPunct="1">
              <a:lnSpc>
                <a:spcPct val="75000"/>
              </a:lnSpc>
              <a:spcBef>
                <a:spcPct val="0"/>
              </a:spcBef>
              <a:buNone/>
              <a:defRPr sz="3000" b="1" kern="1200" spc="0" baseline="0">
                <a:solidFill>
                  <a:schemeClr val="accent3"/>
                </a:solidFill>
                <a:latin typeface="+mj-lt"/>
                <a:ea typeface="+mj-ea"/>
                <a:cs typeface="Lucida Sans Unicode" pitchFamily="34" charset="0"/>
              </a:defRPr>
            </a:lvl1pPr>
          </a:lstStyle>
          <a:p>
            <a:pPr algn="ctr">
              <a:lnSpc>
                <a:spcPct val="90000"/>
              </a:lnSpc>
            </a:pPr>
            <a:r>
              <a:rPr lang="en-US" sz="2000" b="0">
                <a:solidFill>
                  <a:schemeClr val="bg1"/>
                </a:solidFill>
                <a:latin typeface="Calibri"/>
              </a:rPr>
              <a:t>Fast time to relevant answers</a:t>
            </a:r>
          </a:p>
        </p:txBody>
      </p:sp>
      <p:sp>
        <p:nvSpPr>
          <p:cNvPr id="157" name="Title 3"/>
          <p:cNvSpPr txBox="1">
            <a:spLocks/>
          </p:cNvSpPr>
          <p:nvPr/>
        </p:nvSpPr>
        <p:spPr>
          <a:xfrm>
            <a:off x="5047932" y="5641250"/>
            <a:ext cx="2646680" cy="600163"/>
          </a:xfrm>
          <a:prstGeom prst="rect">
            <a:avLst/>
          </a:prstGeom>
          <a:ln>
            <a:noFill/>
          </a:ln>
          <a:effectLst/>
        </p:spPr>
        <p:style>
          <a:lnRef idx="2">
            <a:schemeClr val="accent2">
              <a:shade val="50000"/>
            </a:schemeClr>
          </a:lnRef>
          <a:fillRef idx="1">
            <a:schemeClr val="accent2"/>
          </a:fillRef>
          <a:effectRef idx="0">
            <a:schemeClr val="accent2"/>
          </a:effectRef>
          <a:fontRef idx="minor">
            <a:schemeClr val="lt1"/>
          </a:fontRef>
        </p:style>
        <p:txBody>
          <a:bodyPr vert="horz" lIns="91436" tIns="45719" rIns="91436" bIns="0" rtlCol="0" anchor="t" anchorCtr="0">
            <a:spAutoFit/>
          </a:bodyPr>
          <a:lstStyle>
            <a:lvl1pPr algn="l" defTabSz="914400" rtl="0" eaLnBrk="1" latinLnBrk="0" hangingPunct="1">
              <a:lnSpc>
                <a:spcPct val="75000"/>
              </a:lnSpc>
              <a:spcBef>
                <a:spcPct val="0"/>
              </a:spcBef>
              <a:buNone/>
              <a:defRPr sz="3000" b="1" kern="1200" spc="0" baseline="0">
                <a:solidFill>
                  <a:schemeClr val="accent3"/>
                </a:solidFill>
                <a:latin typeface="+mj-lt"/>
                <a:ea typeface="+mj-ea"/>
                <a:cs typeface="Lucida Sans Unicode" pitchFamily="34" charset="0"/>
              </a:defRPr>
            </a:lvl1pPr>
          </a:lstStyle>
          <a:p>
            <a:pPr algn="ctr">
              <a:lnSpc>
                <a:spcPct val="90000"/>
              </a:lnSpc>
            </a:pPr>
            <a:r>
              <a:rPr lang="en-US" sz="2000" b="0">
                <a:solidFill>
                  <a:schemeClr val="bg1"/>
                </a:solidFill>
                <a:latin typeface="Calibri"/>
              </a:rPr>
              <a:t>Usable by novice and experts</a:t>
            </a:r>
          </a:p>
        </p:txBody>
      </p:sp>
      <p:sp>
        <p:nvSpPr>
          <p:cNvPr id="158" name="Title 3"/>
          <p:cNvSpPr txBox="1">
            <a:spLocks/>
          </p:cNvSpPr>
          <p:nvPr/>
        </p:nvSpPr>
        <p:spPr>
          <a:xfrm>
            <a:off x="1875472" y="5638800"/>
            <a:ext cx="2646680" cy="600163"/>
          </a:xfrm>
          <a:prstGeom prst="rect">
            <a:avLst/>
          </a:prstGeom>
          <a:ln>
            <a:noFill/>
          </a:ln>
          <a:effectLst/>
        </p:spPr>
        <p:style>
          <a:lnRef idx="2">
            <a:schemeClr val="accent3">
              <a:shade val="50000"/>
            </a:schemeClr>
          </a:lnRef>
          <a:fillRef idx="1">
            <a:schemeClr val="accent3"/>
          </a:fillRef>
          <a:effectRef idx="0">
            <a:schemeClr val="accent3"/>
          </a:effectRef>
          <a:fontRef idx="minor">
            <a:schemeClr val="lt1"/>
          </a:fontRef>
        </p:style>
        <p:txBody>
          <a:bodyPr vert="horz" lIns="91436" tIns="45719" rIns="91436" bIns="0" rtlCol="0" anchor="t" anchorCtr="0">
            <a:spAutoFit/>
          </a:bodyPr>
          <a:lstStyle>
            <a:lvl1pPr algn="l" defTabSz="914400" rtl="0" eaLnBrk="1" latinLnBrk="0" hangingPunct="1">
              <a:lnSpc>
                <a:spcPct val="75000"/>
              </a:lnSpc>
              <a:spcBef>
                <a:spcPct val="0"/>
              </a:spcBef>
              <a:buNone/>
              <a:defRPr sz="3000" b="1" kern="1200" spc="0" baseline="0">
                <a:solidFill>
                  <a:schemeClr val="accent3"/>
                </a:solidFill>
                <a:latin typeface="+mj-lt"/>
                <a:ea typeface="+mj-ea"/>
                <a:cs typeface="Lucida Sans Unicode" pitchFamily="34" charset="0"/>
              </a:defRPr>
            </a:lvl1pPr>
          </a:lstStyle>
          <a:p>
            <a:pPr algn="ctr">
              <a:lnSpc>
                <a:spcPct val="90000"/>
              </a:lnSpc>
            </a:pPr>
            <a:r>
              <a:rPr lang="en-US" sz="2000" b="0">
                <a:solidFill>
                  <a:schemeClr val="bg1"/>
                </a:solidFill>
                <a:latin typeface="Calibri"/>
              </a:rPr>
              <a:t>Easy collaboration across IT teams</a:t>
            </a:r>
          </a:p>
        </p:txBody>
      </p:sp>
      <p:grpSp>
        <p:nvGrpSpPr>
          <p:cNvPr id="4" name="Group 3"/>
          <p:cNvGrpSpPr/>
          <p:nvPr/>
        </p:nvGrpSpPr>
        <p:grpSpPr>
          <a:xfrm>
            <a:off x="4059476" y="3149479"/>
            <a:ext cx="4228831" cy="1078378"/>
            <a:chOff x="4059476" y="3149479"/>
            <a:chExt cx="4228831" cy="1078378"/>
          </a:xfrm>
        </p:grpSpPr>
        <p:sp>
          <p:nvSpPr>
            <p:cNvPr id="19" name="Rounded Rectangle 18"/>
            <p:cNvSpPr/>
            <p:nvPr/>
          </p:nvSpPr>
          <p:spPr>
            <a:xfrm>
              <a:off x="4746084" y="3317519"/>
              <a:ext cx="3542223" cy="712161"/>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a:t>AppResponse 11</a:t>
              </a:r>
              <a:endParaRPr lang="en-US" sz="4800"/>
            </a:p>
          </p:txBody>
        </p: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9476" y="3149479"/>
              <a:ext cx="1078378" cy="1078378"/>
            </a:xfrm>
            <a:prstGeom prst="rect">
              <a:avLst/>
            </a:prstGeom>
          </p:spPr>
        </p:pic>
      </p:grpSp>
      <p:grpSp>
        <p:nvGrpSpPr>
          <p:cNvPr id="3" name="Group 2"/>
          <p:cNvGrpSpPr/>
          <p:nvPr/>
        </p:nvGrpSpPr>
        <p:grpSpPr>
          <a:xfrm>
            <a:off x="4228978" y="4963867"/>
            <a:ext cx="4435945" cy="415498"/>
            <a:chOff x="4228978" y="4963867"/>
            <a:chExt cx="4435945" cy="415498"/>
          </a:xfrm>
        </p:grpSpPr>
        <p:sp>
          <p:nvSpPr>
            <p:cNvPr id="23" name="TextBox 22"/>
            <p:cNvSpPr txBox="1"/>
            <p:nvPr/>
          </p:nvSpPr>
          <p:spPr>
            <a:xfrm>
              <a:off x="7012516" y="4963867"/>
              <a:ext cx="1652407" cy="415498"/>
            </a:xfrm>
            <a:prstGeom prst="rect">
              <a:avLst/>
            </a:prstGeom>
            <a:noFill/>
          </p:spPr>
          <p:txBody>
            <a:bodyPr wrap="square" rtlCol="0">
              <a:spAutoFit/>
            </a:bodyPr>
            <a:lstStyle/>
            <a:p>
              <a:pPr algn="ctr"/>
              <a:r>
                <a:rPr lang="en-US" sz="1050" b="1"/>
                <a:t>END-USER </a:t>
              </a:r>
            </a:p>
            <a:p>
              <a:pPr algn="ctr"/>
              <a:r>
                <a:rPr lang="en-US" sz="1050" b="1"/>
                <a:t>EXPERIENCE</a:t>
              </a:r>
            </a:p>
          </p:txBody>
        </p:sp>
        <p:sp>
          <p:nvSpPr>
            <p:cNvPr id="27" name="TextBox 26"/>
            <p:cNvSpPr txBox="1"/>
            <p:nvPr/>
          </p:nvSpPr>
          <p:spPr>
            <a:xfrm>
              <a:off x="5984466" y="4963867"/>
              <a:ext cx="1679535" cy="415498"/>
            </a:xfrm>
            <a:prstGeom prst="rect">
              <a:avLst/>
            </a:prstGeom>
            <a:noFill/>
          </p:spPr>
          <p:txBody>
            <a:bodyPr wrap="square" rtlCol="0">
              <a:spAutoFit/>
            </a:bodyPr>
            <a:lstStyle/>
            <a:p>
              <a:pPr algn="ctr"/>
              <a:r>
                <a:rPr lang="en-US" sz="1050" b="1"/>
                <a:t>APPLICATION</a:t>
              </a:r>
            </a:p>
            <a:p>
              <a:pPr algn="ctr"/>
              <a:r>
                <a:rPr lang="en-US" sz="1050" b="1"/>
                <a:t>ANALYTICS</a:t>
              </a:r>
            </a:p>
          </p:txBody>
        </p:sp>
        <p:sp>
          <p:nvSpPr>
            <p:cNvPr id="28" name="TextBox 27"/>
            <p:cNvSpPr txBox="1"/>
            <p:nvPr/>
          </p:nvSpPr>
          <p:spPr>
            <a:xfrm>
              <a:off x="4228978" y="4963867"/>
              <a:ext cx="1270470" cy="415498"/>
            </a:xfrm>
            <a:prstGeom prst="rect">
              <a:avLst/>
            </a:prstGeom>
            <a:noFill/>
          </p:spPr>
          <p:txBody>
            <a:bodyPr wrap="square" rtlCol="0">
              <a:spAutoFit/>
            </a:bodyPr>
            <a:lstStyle/>
            <a:p>
              <a:pPr algn="ctr"/>
              <a:r>
                <a:rPr lang="en-US" sz="1050" b="1"/>
                <a:t>NETWORK FORENSIC</a:t>
              </a:r>
            </a:p>
          </p:txBody>
        </p:sp>
        <p:sp>
          <p:nvSpPr>
            <p:cNvPr id="31" name="TextBox 30"/>
            <p:cNvSpPr txBox="1"/>
            <p:nvPr/>
          </p:nvSpPr>
          <p:spPr>
            <a:xfrm>
              <a:off x="5153498" y="4963867"/>
              <a:ext cx="1270470" cy="415498"/>
            </a:xfrm>
            <a:prstGeom prst="rect">
              <a:avLst/>
            </a:prstGeom>
            <a:noFill/>
          </p:spPr>
          <p:txBody>
            <a:bodyPr wrap="square" rtlCol="0">
              <a:spAutoFit/>
            </a:bodyPr>
            <a:lstStyle/>
            <a:p>
              <a:pPr algn="ctr"/>
              <a:r>
                <a:rPr lang="en-US" sz="1050" b="1"/>
                <a:t>NETWORK ANALYSIS</a:t>
              </a:r>
            </a:p>
          </p:txBody>
        </p:sp>
      </p:grpSp>
    </p:spTree>
    <p:extLst>
      <p:ext uri="{BB962C8B-B14F-4D97-AF65-F5344CB8AC3E}">
        <p14:creationId xmlns:p14="http://schemas.microsoft.com/office/powerpoint/2010/main" val="362763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276" y="36014"/>
            <a:ext cx="11256136" cy="1143000"/>
          </a:xfrm>
        </p:spPr>
        <p:txBody>
          <a:bodyPr/>
          <a:lstStyle/>
          <a:p>
            <a:r>
              <a:rPr lang="en-US"/>
              <a:t>AppResponse 11 provides value across the enterprise</a:t>
            </a:r>
          </a:p>
        </p:txBody>
      </p:sp>
      <p:sp>
        <p:nvSpPr>
          <p:cNvPr id="3" name="Text Placeholder 2"/>
          <p:cNvSpPr>
            <a:spLocks noGrp="1"/>
          </p:cNvSpPr>
          <p:nvPr>
            <p:ph type="body" idx="1"/>
          </p:nvPr>
        </p:nvSpPr>
        <p:spPr/>
        <p:txBody>
          <a:bodyPr/>
          <a:lstStyle/>
          <a:p>
            <a:r>
              <a:rPr lang="en-US"/>
              <a:t>Network Operations</a:t>
            </a:r>
          </a:p>
        </p:txBody>
      </p:sp>
      <p:sp>
        <p:nvSpPr>
          <p:cNvPr id="4" name="Text Placeholder 3"/>
          <p:cNvSpPr>
            <a:spLocks noGrp="1"/>
          </p:cNvSpPr>
          <p:nvPr>
            <p:ph type="body" idx="10"/>
          </p:nvPr>
        </p:nvSpPr>
        <p:spPr/>
        <p:txBody>
          <a:bodyPr/>
          <a:lstStyle/>
          <a:p>
            <a:r>
              <a:rPr lang="en-US"/>
              <a:t>App Ops</a:t>
            </a:r>
          </a:p>
        </p:txBody>
      </p:sp>
      <p:sp>
        <p:nvSpPr>
          <p:cNvPr id="5" name="Text Placeholder 4"/>
          <p:cNvSpPr>
            <a:spLocks noGrp="1"/>
          </p:cNvSpPr>
          <p:nvPr>
            <p:ph type="body" idx="11"/>
          </p:nvPr>
        </p:nvSpPr>
        <p:spPr/>
        <p:txBody>
          <a:bodyPr/>
          <a:lstStyle/>
          <a:p>
            <a:r>
              <a:rPr lang="en-US"/>
              <a:t>App Owners</a:t>
            </a:r>
          </a:p>
        </p:txBody>
      </p:sp>
      <p:sp>
        <p:nvSpPr>
          <p:cNvPr id="9" name="Text Placeholder 8"/>
          <p:cNvSpPr>
            <a:spLocks noGrp="1"/>
          </p:cNvSpPr>
          <p:nvPr>
            <p:ph type="body" idx="15"/>
          </p:nvPr>
        </p:nvSpPr>
        <p:spPr>
          <a:xfrm>
            <a:off x="9021541" y="1641409"/>
            <a:ext cx="2523814" cy="904548"/>
          </a:xfrm>
        </p:spPr>
        <p:txBody>
          <a:bodyPr/>
          <a:lstStyle/>
          <a:p>
            <a:r>
              <a:rPr lang="en-US"/>
              <a:t>Web Team</a:t>
            </a:r>
          </a:p>
        </p:txBody>
      </p:sp>
      <p:sp>
        <p:nvSpPr>
          <p:cNvPr id="11" name="Rectangle 10">
            <a:hlinkClick r:id="" action="ppaction://noaction"/>
          </p:cNvPr>
          <p:cNvSpPr/>
          <p:nvPr/>
        </p:nvSpPr>
        <p:spPr>
          <a:xfrm>
            <a:off x="682901" y="1153034"/>
            <a:ext cx="2419015" cy="90454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 action="ppaction://noaction"/>
          </p:cNvPr>
          <p:cNvSpPr/>
          <p:nvPr/>
        </p:nvSpPr>
        <p:spPr>
          <a:xfrm>
            <a:off x="3560804" y="1116897"/>
            <a:ext cx="2419015" cy="90454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 action="ppaction://noaction"/>
          </p:cNvPr>
          <p:cNvSpPr/>
          <p:nvPr/>
        </p:nvSpPr>
        <p:spPr>
          <a:xfrm>
            <a:off x="6301432" y="1190965"/>
            <a:ext cx="2419015" cy="90454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 action="ppaction://noaction"/>
          </p:cNvPr>
          <p:cNvSpPr/>
          <p:nvPr/>
        </p:nvSpPr>
        <p:spPr>
          <a:xfrm>
            <a:off x="9003230" y="1160065"/>
            <a:ext cx="2432109" cy="904548"/>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p:cNvSpPr>
            <a:spLocks noGrp="1"/>
          </p:cNvSpPr>
          <p:nvPr>
            <p:ph type="body" idx="12"/>
          </p:nvPr>
        </p:nvSpPr>
        <p:spPr>
          <a:xfrm>
            <a:off x="682901" y="2663334"/>
            <a:ext cx="2551663" cy="1680066"/>
          </a:xfrm>
        </p:spPr>
        <p:txBody>
          <a:bodyPr>
            <a:normAutofit/>
          </a:bodyPr>
          <a:lstStyle/>
          <a:p>
            <a:pPr marL="219401" indent="-228543">
              <a:buFont typeface="Wingdings" panose="05000000000000000000" pitchFamily="2" charset="2"/>
              <a:buChar char="§"/>
            </a:pPr>
            <a:r>
              <a:rPr lang="en-US">
                <a:ea typeface="Tahoma" panose="020B0604030504040204" pitchFamily="34" charset="0"/>
                <a:cs typeface="Tahoma" panose="020B0604030504040204" pitchFamily="34" charset="0"/>
              </a:rPr>
              <a:t>Proactively identify performance problems</a:t>
            </a:r>
          </a:p>
          <a:p>
            <a:pPr marL="219401" indent="-228543">
              <a:buFont typeface="Wingdings" panose="05000000000000000000" pitchFamily="2" charset="2"/>
              <a:buChar char="§"/>
            </a:pPr>
            <a:r>
              <a:rPr lang="en-US">
                <a:ea typeface="Tahoma" panose="020B0604030504040204" pitchFamily="34" charset="0"/>
                <a:cs typeface="Tahoma" panose="020B0604030504040204" pitchFamily="34" charset="0"/>
              </a:rPr>
              <a:t>Troubleshoot network issues</a:t>
            </a:r>
          </a:p>
        </p:txBody>
      </p:sp>
      <p:sp>
        <p:nvSpPr>
          <p:cNvPr id="25" name="TextBox 24"/>
          <p:cNvSpPr txBox="1"/>
          <p:nvPr/>
        </p:nvSpPr>
        <p:spPr>
          <a:xfrm>
            <a:off x="761550" y="2256107"/>
            <a:ext cx="2473014" cy="307777"/>
          </a:xfrm>
          <a:prstGeom prst="rect">
            <a:avLst/>
          </a:prstGeom>
          <a:noFill/>
        </p:spPr>
        <p:txBody>
          <a:bodyPr wrap="square" rtlCol="0">
            <a:spAutoFit/>
          </a:bodyPr>
          <a:lstStyle/>
          <a:p>
            <a:r>
              <a:rPr lang="en-US" sz="1400" b="1" cap="small">
                <a:solidFill>
                  <a:schemeClr val="bg1"/>
                </a:solidFill>
                <a:ea typeface="Tahoma" panose="020B0604030504040204" pitchFamily="34" charset="0"/>
                <a:cs typeface="Tahoma" panose="020B0604030504040204" pitchFamily="34" charset="0"/>
              </a:rPr>
              <a:t>Resolve Issues Quickly</a:t>
            </a:r>
          </a:p>
        </p:txBody>
      </p:sp>
      <p:sp>
        <p:nvSpPr>
          <p:cNvPr id="26" name="TextBox 25"/>
          <p:cNvSpPr txBox="1"/>
          <p:nvPr/>
        </p:nvSpPr>
        <p:spPr>
          <a:xfrm>
            <a:off x="3432597" y="2256107"/>
            <a:ext cx="2622064" cy="307777"/>
          </a:xfrm>
          <a:prstGeom prst="rect">
            <a:avLst/>
          </a:prstGeom>
          <a:noFill/>
        </p:spPr>
        <p:txBody>
          <a:bodyPr wrap="square" rtlCol="0">
            <a:spAutoFit/>
          </a:bodyPr>
          <a:lstStyle/>
          <a:p>
            <a:r>
              <a:rPr lang="en-US" sz="1400" b="1" cap="small">
                <a:solidFill>
                  <a:schemeClr val="bg1"/>
                </a:solidFill>
                <a:ea typeface="Tahoma" panose="020B0604030504040204" pitchFamily="34" charset="0"/>
                <a:cs typeface="Tahoma" panose="020B0604030504040204" pitchFamily="34" charset="0"/>
              </a:rPr>
              <a:t>Guarantee Service Delivery</a:t>
            </a:r>
          </a:p>
        </p:txBody>
      </p:sp>
      <p:sp>
        <p:nvSpPr>
          <p:cNvPr id="27" name="TextBox 26"/>
          <p:cNvSpPr txBox="1"/>
          <p:nvPr/>
        </p:nvSpPr>
        <p:spPr>
          <a:xfrm>
            <a:off x="6299032" y="2256107"/>
            <a:ext cx="2568971" cy="307777"/>
          </a:xfrm>
          <a:prstGeom prst="rect">
            <a:avLst/>
          </a:prstGeom>
          <a:noFill/>
        </p:spPr>
        <p:txBody>
          <a:bodyPr wrap="square" rtlCol="0">
            <a:spAutoFit/>
          </a:bodyPr>
          <a:lstStyle/>
          <a:p>
            <a:r>
              <a:rPr lang="en-US" sz="1400" b="1" cap="small">
                <a:solidFill>
                  <a:schemeClr val="bg1"/>
                </a:solidFill>
                <a:ea typeface="Tahoma" panose="020B0604030504040204" pitchFamily="34" charset="0"/>
                <a:cs typeface="Tahoma" panose="020B0604030504040204" pitchFamily="34" charset="0"/>
              </a:rPr>
              <a:t>Implement critical apps</a:t>
            </a:r>
          </a:p>
        </p:txBody>
      </p:sp>
      <p:sp>
        <p:nvSpPr>
          <p:cNvPr id="28" name="TextBox 27"/>
          <p:cNvSpPr txBox="1"/>
          <p:nvPr/>
        </p:nvSpPr>
        <p:spPr>
          <a:xfrm>
            <a:off x="9003230" y="2256107"/>
            <a:ext cx="2406898" cy="307777"/>
          </a:xfrm>
          <a:prstGeom prst="rect">
            <a:avLst/>
          </a:prstGeom>
          <a:noFill/>
        </p:spPr>
        <p:txBody>
          <a:bodyPr wrap="square" rtlCol="0">
            <a:spAutoFit/>
          </a:bodyPr>
          <a:lstStyle/>
          <a:p>
            <a:r>
              <a:rPr lang="en-US" sz="1400" b="1" cap="small">
                <a:solidFill>
                  <a:schemeClr val="bg1"/>
                </a:solidFill>
                <a:ea typeface="Tahoma" panose="020B0604030504040204" pitchFamily="34" charset="0"/>
                <a:cs typeface="Tahoma" panose="020B0604030504040204" pitchFamily="34" charset="0"/>
              </a:rPr>
              <a:t>Transform The Business </a:t>
            </a:r>
          </a:p>
        </p:txBody>
      </p:sp>
      <p:sp>
        <p:nvSpPr>
          <p:cNvPr id="20" name="Text Placeholder 19"/>
          <p:cNvSpPr>
            <a:spLocks noGrp="1"/>
          </p:cNvSpPr>
          <p:nvPr>
            <p:ph type="body" idx="14"/>
          </p:nvPr>
        </p:nvSpPr>
        <p:spPr>
          <a:xfrm>
            <a:off x="6229110" y="2663334"/>
            <a:ext cx="2388587" cy="1503732"/>
          </a:xfrm>
        </p:spPr>
        <p:txBody>
          <a:bodyPr>
            <a:normAutofit/>
          </a:bodyPr>
          <a:lstStyle/>
          <a:p>
            <a:pPr marL="207212" indent="-228543">
              <a:buFont typeface="Wingdings" panose="05000000000000000000" pitchFamily="2" charset="2"/>
              <a:buChar char="§"/>
            </a:pPr>
            <a:r>
              <a:rPr lang="en-US">
                <a:ea typeface="Tahoma" panose="020B0604030504040204" pitchFamily="34" charset="0"/>
                <a:cs typeface="Tahoma" panose="020B0604030504040204" pitchFamily="34" charset="0"/>
              </a:rPr>
              <a:t>Understand app performance</a:t>
            </a:r>
          </a:p>
          <a:p>
            <a:pPr marL="207212" indent="-228543">
              <a:buFont typeface="Wingdings" panose="05000000000000000000" pitchFamily="2" charset="2"/>
              <a:buChar char="§"/>
            </a:pPr>
            <a:r>
              <a:rPr lang="en-US">
                <a:ea typeface="Tahoma" panose="020B0604030504040204" pitchFamily="34" charset="0"/>
                <a:cs typeface="Tahoma" panose="020B0604030504040204" pitchFamily="34" charset="0"/>
              </a:rPr>
              <a:t>Improver user experience</a:t>
            </a:r>
          </a:p>
          <a:p>
            <a:pPr marL="207212" indent="-228543">
              <a:buFont typeface="Wingdings" panose="05000000000000000000" pitchFamily="2" charset="2"/>
              <a:buChar char="§"/>
            </a:pPr>
            <a:endParaRPr lang="en-US">
              <a:ea typeface="Tahoma" panose="020B0604030504040204" pitchFamily="34" charset="0"/>
              <a:cs typeface="Tahoma" panose="020B0604030504040204" pitchFamily="34" charset="0"/>
            </a:endParaRPr>
          </a:p>
        </p:txBody>
      </p:sp>
      <p:sp>
        <p:nvSpPr>
          <p:cNvPr id="6" name="TextBox 5"/>
          <p:cNvSpPr txBox="1"/>
          <p:nvPr/>
        </p:nvSpPr>
        <p:spPr>
          <a:xfrm>
            <a:off x="9076256" y="2747390"/>
            <a:ext cx="2333872" cy="1620957"/>
          </a:xfrm>
          <a:prstGeom prst="rect">
            <a:avLst/>
          </a:prstGeom>
          <a:noFill/>
        </p:spPr>
        <p:txBody>
          <a:bodyPr wrap="square" rtlCol="0">
            <a:spAutoFit/>
          </a:bodyPr>
          <a:lstStyle/>
          <a:p>
            <a:pPr marL="219401" indent="-228543" defTabSz="914477">
              <a:lnSpc>
                <a:spcPct val="90000"/>
              </a:lnSpc>
              <a:spcBef>
                <a:spcPts val="533"/>
              </a:spcBef>
              <a:spcAft>
                <a:spcPts val="600"/>
              </a:spcAft>
              <a:buClr>
                <a:srgbClr val="FF661C"/>
              </a:buClr>
              <a:buFont typeface="Wingdings" panose="05000000000000000000" pitchFamily="2" charset="2"/>
              <a:buChar char="§"/>
            </a:pPr>
            <a:r>
              <a:rPr lang="en-US">
                <a:ea typeface="Tahoma" panose="020B0604030504040204" pitchFamily="34" charset="0"/>
                <a:cs typeface="Tahoma" panose="020B0604030504040204" pitchFamily="34" charset="0"/>
              </a:rPr>
              <a:t>Diagnose user experience </a:t>
            </a:r>
          </a:p>
          <a:p>
            <a:pPr marL="219401" indent="-228543" defTabSz="914477">
              <a:lnSpc>
                <a:spcPct val="90000"/>
              </a:lnSpc>
              <a:spcBef>
                <a:spcPts val="533"/>
              </a:spcBef>
              <a:spcAft>
                <a:spcPts val="600"/>
              </a:spcAft>
              <a:buClr>
                <a:srgbClr val="FF661C"/>
              </a:buClr>
              <a:buFont typeface="Wingdings" panose="05000000000000000000" pitchFamily="2" charset="2"/>
              <a:buChar char="§"/>
            </a:pPr>
            <a:r>
              <a:rPr lang="en-US">
                <a:solidFill>
                  <a:srgbClr val="000000"/>
                </a:solidFill>
                <a:ea typeface="Tahoma" panose="020B0604030504040204" pitchFamily="34" charset="0"/>
                <a:cs typeface="Tahoma" panose="020B0604030504040204" pitchFamily="34" charset="0"/>
              </a:rPr>
              <a:t>Improve user productivity</a:t>
            </a:r>
          </a:p>
          <a:p>
            <a:pPr marL="219401" indent="-228543" defTabSz="914477">
              <a:lnSpc>
                <a:spcPct val="90000"/>
              </a:lnSpc>
              <a:spcBef>
                <a:spcPts val="533"/>
              </a:spcBef>
              <a:spcAft>
                <a:spcPts val="600"/>
              </a:spcAft>
              <a:buClr>
                <a:srgbClr val="FF661C"/>
              </a:buClr>
              <a:buFont typeface="Wingdings" panose="05000000000000000000" pitchFamily="2" charset="2"/>
              <a:buChar char="§"/>
            </a:pPr>
            <a:endParaRPr lang="en-US">
              <a:solidFill>
                <a:srgbClr val="000000"/>
              </a:solidFill>
              <a:ea typeface="Tahoma" panose="020B0604030504040204" pitchFamily="34" charset="0"/>
              <a:cs typeface="Tahoma" panose="020B0604030504040204" pitchFamily="34" charset="0"/>
            </a:endParaRPr>
          </a:p>
        </p:txBody>
      </p:sp>
      <p:sp>
        <p:nvSpPr>
          <p:cNvPr id="29" name="Text Placeholder 19"/>
          <p:cNvSpPr>
            <a:spLocks noGrp="1"/>
          </p:cNvSpPr>
          <p:nvPr>
            <p:ph type="body" idx="14"/>
          </p:nvPr>
        </p:nvSpPr>
        <p:spPr>
          <a:xfrm>
            <a:off x="3460826" y="2663334"/>
            <a:ext cx="2388587" cy="1680066"/>
          </a:xfrm>
        </p:spPr>
        <p:txBody>
          <a:bodyPr>
            <a:normAutofit fontScale="92500" lnSpcReduction="20000"/>
          </a:bodyPr>
          <a:lstStyle/>
          <a:p>
            <a:pPr marL="207212" indent="-228543">
              <a:buFont typeface="Wingdings" panose="05000000000000000000" pitchFamily="2" charset="2"/>
              <a:buChar char="§"/>
            </a:pPr>
            <a:r>
              <a:rPr lang="en-US">
                <a:ea typeface="Tahoma" panose="020B0604030504040204" pitchFamily="34" charset="0"/>
                <a:cs typeface="Tahoma" panose="020B0604030504040204" pitchFamily="34" charset="0"/>
              </a:rPr>
              <a:t>Prioritize problem resolution</a:t>
            </a:r>
          </a:p>
          <a:p>
            <a:pPr marL="207212" indent="-228543">
              <a:buFont typeface="Wingdings" panose="05000000000000000000" pitchFamily="2" charset="2"/>
              <a:buChar char="§"/>
            </a:pPr>
            <a:r>
              <a:rPr lang="en-US">
                <a:ea typeface="Tahoma" panose="020B0604030504040204" pitchFamily="34" charset="0"/>
                <a:cs typeface="Tahoma" panose="020B0604030504040204" pitchFamily="34" charset="0"/>
              </a:rPr>
              <a:t>Optimize app performance</a:t>
            </a:r>
          </a:p>
          <a:p>
            <a:pPr marL="207212" indent="-228543">
              <a:buFont typeface="Wingdings" panose="05000000000000000000" pitchFamily="2" charset="2"/>
              <a:buChar char="§"/>
            </a:pPr>
            <a:r>
              <a:rPr lang="en-US">
                <a:ea typeface="Tahoma" panose="020B0604030504040204" pitchFamily="34" charset="0"/>
                <a:cs typeface="Tahoma" panose="020B0604030504040204" pitchFamily="34" charset="0"/>
              </a:rPr>
              <a:t>Understand how network affects app performance</a:t>
            </a:r>
          </a:p>
        </p:txBody>
      </p:sp>
      <p:pic>
        <p:nvPicPr>
          <p:cNvPr id="31" name="Picture 4" descr="Image result for LAN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5777" y="4784875"/>
            <a:ext cx="584941" cy="479268"/>
          </a:xfrm>
          <a:prstGeom prst="rect">
            <a:avLst/>
          </a:prstGeom>
          <a:noFill/>
          <a:extLst/>
        </p:spPr>
      </p:pic>
      <p:pic>
        <p:nvPicPr>
          <p:cNvPr id="1028" name="Picture 4" descr="Image result for web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65581" y="4724400"/>
            <a:ext cx="685746" cy="68574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http://www.intel.com/content/dam/www/public/us/en/images/illustrations/RWD/crosslink-ec-icon-light-1280x960.png/_jcr_content/renditions/intel.web.128.96.png"/>
          <p:cNvPicPr>
            <a:picLocks noChangeAspect="1" noChangeArrowheads="1"/>
          </p:cNvPicPr>
          <p:nvPr/>
        </p:nvPicPr>
        <p:blipFill>
          <a:blip r:embed="rId5">
            <a:grayscl/>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270114" y="4647283"/>
            <a:ext cx="840303" cy="6168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app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1212" y="4699605"/>
            <a:ext cx="536316" cy="536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6891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err="1"/>
              <a:t>AppResponse</a:t>
            </a:r>
            <a:r>
              <a:rPr lang="en-US"/>
              <a:t> 11</a:t>
            </a:r>
          </a:p>
        </p:txBody>
      </p:sp>
      <p:sp>
        <p:nvSpPr>
          <p:cNvPr id="34" name="Rounded Rectangle 33"/>
          <p:cNvSpPr/>
          <p:nvPr/>
        </p:nvSpPr>
        <p:spPr>
          <a:xfrm>
            <a:off x="1824164" y="1447800"/>
            <a:ext cx="8385048" cy="4389120"/>
          </a:xfrm>
          <a:prstGeom prst="roundRect">
            <a:avLst/>
          </a:prstGeom>
          <a:gradFill flip="none" rotWithShape="1">
            <a:gsLst>
              <a:gs pos="0">
                <a:schemeClr val="accent1">
                  <a:tint val="50000"/>
                  <a:satMod val="300000"/>
                </a:schemeClr>
              </a:gs>
              <a:gs pos="52000">
                <a:srgbClr val="C9BF7A"/>
              </a:gs>
              <a:gs pos="30000">
                <a:schemeClr val="accent1">
                  <a:tint val="37000"/>
                  <a:satMod val="300000"/>
                </a:schemeClr>
              </a:gs>
              <a:gs pos="100000">
                <a:srgbClr val="92D050"/>
              </a:gs>
            </a:gsLst>
            <a:lin ang="0" scaled="1"/>
            <a:tileRect/>
          </a:gradFill>
          <a:ln/>
        </p:spPr>
        <p:style>
          <a:lnRef idx="1">
            <a:schemeClr val="accent1"/>
          </a:lnRef>
          <a:fillRef idx="2">
            <a:schemeClr val="accent1"/>
          </a:fillRef>
          <a:effectRef idx="1">
            <a:schemeClr val="accent1"/>
          </a:effectRef>
          <a:fontRef idx="minor">
            <a:schemeClr val="dk1"/>
          </a:fontRef>
        </p:style>
        <p:txBody>
          <a:bodyPr tIns="0" bIns="0" rtlCol="0" anchor="t"/>
          <a:lstStyle/>
          <a:p>
            <a:r>
              <a:rPr lang="en-US"/>
              <a:t>                        Troubleshooting                           Monitoring</a:t>
            </a:r>
          </a:p>
        </p:txBody>
      </p:sp>
      <p:sp>
        <p:nvSpPr>
          <p:cNvPr id="14" name="Rounded Rectangle 13"/>
          <p:cNvSpPr/>
          <p:nvPr/>
        </p:nvSpPr>
        <p:spPr>
          <a:xfrm>
            <a:off x="2161238" y="3581400"/>
            <a:ext cx="7732416" cy="733310"/>
          </a:xfrm>
          <a:prstGeom prst="roundRect">
            <a:avLst/>
          </a:prstGeom>
          <a:solidFill>
            <a:srgbClr val="865F95"/>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a:solidFill>
                  <a:schemeClr val="bg1"/>
                </a:solidFill>
              </a:rPr>
              <a:t>AppResponse 11 Software</a:t>
            </a:r>
          </a:p>
        </p:txBody>
      </p:sp>
      <p:sp>
        <p:nvSpPr>
          <p:cNvPr id="19" name="TextBox 18"/>
          <p:cNvSpPr txBox="1"/>
          <p:nvPr/>
        </p:nvSpPr>
        <p:spPr>
          <a:xfrm>
            <a:off x="2161238" y="2133600"/>
            <a:ext cx="3776592" cy="1323439"/>
          </a:xfrm>
          <a:prstGeom prst="rect">
            <a:avLst/>
          </a:prstGeom>
          <a:ln cap="rnd">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42950" lvl="1" indent="-285750">
              <a:buFont typeface="Arial" pitchFamily="34" charset="0"/>
              <a:buChar char="•"/>
            </a:pPr>
            <a:r>
              <a:rPr lang="en-US" sz="1600"/>
              <a:t>Flexible packet storage</a:t>
            </a:r>
          </a:p>
          <a:p>
            <a:pPr marL="742950" lvl="1" indent="-285750">
              <a:buFont typeface="Arial" pitchFamily="34" charset="0"/>
              <a:buChar char="•"/>
            </a:pPr>
            <a:r>
              <a:rPr lang="en-US" sz="1600"/>
              <a:t>Capture Jobs</a:t>
            </a:r>
          </a:p>
          <a:p>
            <a:pPr marL="742950" lvl="1" indent="-285750">
              <a:buFont typeface="Arial" pitchFamily="34" charset="0"/>
              <a:buChar char="•"/>
            </a:pPr>
            <a:r>
              <a:rPr lang="en-US" sz="1600"/>
              <a:t>Trace Clips</a:t>
            </a:r>
          </a:p>
          <a:p>
            <a:pPr marL="742950" lvl="1" indent="-285750">
              <a:buFont typeface="Arial" pitchFamily="34" charset="0"/>
              <a:buChar char="•"/>
            </a:pPr>
            <a:r>
              <a:rPr lang="en-US" sz="1600"/>
              <a:t>Watches</a:t>
            </a:r>
          </a:p>
          <a:p>
            <a:pPr marL="742950" lvl="1" indent="-285750">
              <a:buFont typeface="Arial" pitchFamily="34" charset="0"/>
              <a:buChar char="•"/>
            </a:pPr>
            <a:r>
              <a:rPr lang="en-US" sz="1600"/>
              <a:t>~1.3k auto-recognized apps</a:t>
            </a:r>
          </a:p>
        </p:txBody>
      </p:sp>
      <p:sp>
        <p:nvSpPr>
          <p:cNvPr id="25" name="TextBox 24"/>
          <p:cNvSpPr txBox="1"/>
          <p:nvPr/>
        </p:nvSpPr>
        <p:spPr>
          <a:xfrm>
            <a:off x="5937830" y="2134162"/>
            <a:ext cx="3955824" cy="1323439"/>
          </a:xfrm>
          <a:prstGeom prst="rect">
            <a:avLst/>
          </a:prstGeom>
          <a:ln cap="rnd">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42950" lvl="1" indent="-285750">
              <a:buFont typeface="Arial" pitchFamily="34" charset="0"/>
              <a:buChar char="•"/>
            </a:pPr>
            <a:r>
              <a:rPr lang="en-US" sz="1600"/>
              <a:t>App-aware analysis</a:t>
            </a:r>
          </a:p>
          <a:p>
            <a:pPr marL="742950" lvl="1" indent="-285750">
              <a:buFont typeface="Arial" pitchFamily="34" charset="0"/>
              <a:buChar char="•"/>
            </a:pPr>
            <a:r>
              <a:rPr lang="en-US" sz="1600"/>
              <a:t>BGs, Apps, Alerts, Drilldowns</a:t>
            </a:r>
          </a:p>
          <a:p>
            <a:pPr marL="742950" lvl="1" indent="-285750">
              <a:buFont typeface="Arial" pitchFamily="34" charset="0"/>
              <a:buChar char="•"/>
            </a:pPr>
            <a:r>
              <a:rPr lang="en-US" sz="1600"/>
              <a:t>Web Transaction Analysis (WTA)</a:t>
            </a:r>
          </a:p>
          <a:p>
            <a:pPr marL="742950" lvl="1" indent="-285750">
              <a:buFont typeface="Arial" pitchFamily="34" charset="0"/>
              <a:buChar char="•"/>
            </a:pPr>
            <a:r>
              <a:rPr lang="en-US" sz="1600"/>
              <a:t>VoIP/Video</a:t>
            </a:r>
          </a:p>
          <a:p>
            <a:pPr marL="742950" lvl="1" indent="-285750">
              <a:buFont typeface="Arial" pitchFamily="34" charset="0"/>
              <a:buChar char="•"/>
            </a:pPr>
            <a:r>
              <a:rPr lang="en-US" sz="1600"/>
              <a:t>Database and Citrix</a:t>
            </a:r>
          </a:p>
        </p:txBody>
      </p:sp>
      <p:sp>
        <p:nvSpPr>
          <p:cNvPr id="2" name="Rounded Rectangle 1"/>
          <p:cNvSpPr/>
          <p:nvPr/>
        </p:nvSpPr>
        <p:spPr>
          <a:xfrm>
            <a:off x="1859486" y="5915977"/>
            <a:ext cx="8349726" cy="408623"/>
          </a:xfrm>
          <a:prstGeom prst="round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b="1">
                <a:solidFill>
                  <a:srgbClr val="006600"/>
                </a:solidFill>
              </a:rPr>
              <a:t>*</a:t>
            </a:r>
            <a:r>
              <a:rPr lang="en-US">
                <a:solidFill>
                  <a:srgbClr val="006600"/>
                </a:solidFill>
              </a:rPr>
              <a:t>Will include transition plan for prev. gen boxes, e.g., ARX 5000 </a:t>
            </a:r>
            <a:r>
              <a:rPr lang="en-US">
                <a:solidFill>
                  <a:srgbClr val="006600"/>
                </a:solidFill>
                <a:sym typeface="Wingdings" pitchFamily="2" charset="2"/>
              </a:rPr>
              <a:t> 4170</a:t>
            </a:r>
            <a:endParaRPr lang="en-US">
              <a:solidFill>
                <a:srgbClr val="006600"/>
              </a:solidFill>
            </a:endParaRPr>
          </a:p>
        </p:txBody>
      </p:sp>
      <p:sp>
        <p:nvSpPr>
          <p:cNvPr id="21" name="TextBox 20"/>
          <p:cNvSpPr txBox="1"/>
          <p:nvPr/>
        </p:nvSpPr>
        <p:spPr>
          <a:xfrm>
            <a:off x="2161238" y="4398084"/>
            <a:ext cx="91440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en-US"/>
              <a:t>2170</a:t>
            </a:r>
          </a:p>
        </p:txBody>
      </p:sp>
      <p:sp>
        <p:nvSpPr>
          <p:cNvPr id="22" name="TextBox 21"/>
          <p:cNvSpPr txBox="1"/>
          <p:nvPr/>
        </p:nvSpPr>
        <p:spPr>
          <a:xfrm>
            <a:off x="3151838" y="4398084"/>
            <a:ext cx="91440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en-US"/>
              <a:t>4170</a:t>
            </a:r>
          </a:p>
        </p:txBody>
      </p:sp>
      <p:sp>
        <p:nvSpPr>
          <p:cNvPr id="24" name="TextBox 23"/>
          <p:cNvSpPr txBox="1"/>
          <p:nvPr/>
        </p:nvSpPr>
        <p:spPr>
          <a:xfrm>
            <a:off x="4142438" y="4398084"/>
            <a:ext cx="91440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en-US" dirty="0"/>
              <a:t>6170</a:t>
            </a:r>
          </a:p>
        </p:txBody>
      </p:sp>
      <p:sp>
        <p:nvSpPr>
          <p:cNvPr id="31" name="TextBox 30"/>
          <p:cNvSpPr txBox="1"/>
          <p:nvPr/>
        </p:nvSpPr>
        <p:spPr>
          <a:xfrm>
            <a:off x="6510974" y="4831956"/>
            <a:ext cx="914400" cy="369332"/>
          </a:xfrm>
          <a:prstGeom prst="rect">
            <a:avLst/>
          </a:prstGeom>
          <a:solidFill>
            <a:srgbClr val="006600"/>
          </a:solidFill>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a:t>4300</a:t>
            </a:r>
          </a:p>
        </p:txBody>
      </p:sp>
      <p:sp>
        <p:nvSpPr>
          <p:cNvPr id="32" name="TextBox 31"/>
          <p:cNvSpPr txBox="1"/>
          <p:nvPr/>
        </p:nvSpPr>
        <p:spPr>
          <a:xfrm>
            <a:off x="7498286" y="4831956"/>
            <a:ext cx="914400" cy="369332"/>
          </a:xfrm>
          <a:prstGeom prst="rect">
            <a:avLst/>
          </a:prstGeom>
          <a:solidFill>
            <a:srgbClr val="006600"/>
          </a:solidFill>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a:t>5100</a:t>
            </a:r>
          </a:p>
        </p:txBody>
      </p:sp>
      <p:sp>
        <p:nvSpPr>
          <p:cNvPr id="33" name="TextBox 32"/>
          <p:cNvSpPr txBox="1"/>
          <p:nvPr/>
        </p:nvSpPr>
        <p:spPr>
          <a:xfrm>
            <a:off x="8485598" y="4831956"/>
            <a:ext cx="914400" cy="369332"/>
          </a:xfrm>
          <a:prstGeom prst="rect">
            <a:avLst/>
          </a:prstGeom>
          <a:solidFill>
            <a:srgbClr val="006600"/>
          </a:solidFill>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a:t>6000</a:t>
            </a:r>
          </a:p>
        </p:txBody>
      </p:sp>
      <p:pic>
        <p:nvPicPr>
          <p:cNvPr id="1026" name="Picture 2" descr="http://www.thestamfordhcc.org/wp-content/uploads/2013/05/handshake_ico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5071" y="2362201"/>
            <a:ext cx="720706" cy="7207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eioba.pl/files/user21268/a173770/250px-yin-and-yang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5095" y="1524000"/>
            <a:ext cx="476250" cy="47625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5355447" y="1676400"/>
            <a:ext cx="381000" cy="274320"/>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5" name="Right Arrow 34"/>
          <p:cNvSpPr/>
          <p:nvPr/>
        </p:nvSpPr>
        <p:spPr>
          <a:xfrm rot="10800000">
            <a:off x="6477160" y="1663999"/>
            <a:ext cx="384048" cy="274320"/>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7" name="TextBox 26"/>
          <p:cNvSpPr txBox="1"/>
          <p:nvPr/>
        </p:nvSpPr>
        <p:spPr>
          <a:xfrm>
            <a:off x="7015388" y="4398084"/>
            <a:ext cx="914400" cy="369332"/>
          </a:xfrm>
          <a:prstGeom prst="rect">
            <a:avLst/>
          </a:prstGeom>
          <a:solidFill>
            <a:srgbClr val="006600"/>
          </a:solidFill>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a:t>2200</a:t>
            </a:r>
          </a:p>
        </p:txBody>
      </p:sp>
      <p:sp>
        <p:nvSpPr>
          <p:cNvPr id="28" name="TextBox 27"/>
          <p:cNvSpPr txBox="1"/>
          <p:nvPr/>
        </p:nvSpPr>
        <p:spPr>
          <a:xfrm>
            <a:off x="8002700" y="4398084"/>
            <a:ext cx="914400" cy="369332"/>
          </a:xfrm>
          <a:prstGeom prst="rect">
            <a:avLst/>
          </a:prstGeom>
          <a:solidFill>
            <a:srgbClr val="006600"/>
          </a:solidFill>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a:t>3300</a:t>
            </a:r>
          </a:p>
        </p:txBody>
      </p:sp>
      <p:sp>
        <p:nvSpPr>
          <p:cNvPr id="29" name="TextBox 28"/>
          <p:cNvSpPr txBox="1"/>
          <p:nvPr/>
        </p:nvSpPr>
        <p:spPr>
          <a:xfrm>
            <a:off x="8990012" y="4398084"/>
            <a:ext cx="914400" cy="369332"/>
          </a:xfrm>
          <a:prstGeom prst="rect">
            <a:avLst/>
          </a:prstGeom>
          <a:solidFill>
            <a:srgbClr val="006600"/>
          </a:solidFill>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a:t>3800</a:t>
            </a:r>
          </a:p>
        </p:txBody>
      </p:sp>
      <p:sp>
        <p:nvSpPr>
          <p:cNvPr id="30" name="TextBox 29"/>
          <p:cNvSpPr txBox="1"/>
          <p:nvPr/>
        </p:nvSpPr>
        <p:spPr>
          <a:xfrm>
            <a:off x="6017318" y="4399943"/>
            <a:ext cx="914400" cy="369332"/>
          </a:xfrm>
          <a:prstGeom prst="rect">
            <a:avLst/>
          </a:prstGeom>
          <a:solidFill>
            <a:srgbClr val="006600"/>
          </a:solidFill>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a:t>1200</a:t>
            </a:r>
          </a:p>
        </p:txBody>
      </p:sp>
      <p:sp>
        <p:nvSpPr>
          <p:cNvPr id="23" name="TextBox 22"/>
          <p:cNvSpPr txBox="1"/>
          <p:nvPr/>
        </p:nvSpPr>
        <p:spPr>
          <a:xfrm>
            <a:off x="4441047" y="5316222"/>
            <a:ext cx="914400" cy="369332"/>
          </a:xfrm>
          <a:prstGeom prst="rect">
            <a:avLst/>
          </a:prstGeom>
          <a:gradFill>
            <a:gsLst>
              <a:gs pos="0">
                <a:schemeClr val="accent1"/>
              </a:gs>
              <a:gs pos="33000">
                <a:schemeClr val="accent1">
                  <a:tint val="37000"/>
                  <a:satMod val="300000"/>
                </a:schemeClr>
              </a:gs>
              <a:gs pos="100000">
                <a:srgbClr val="006600"/>
              </a:gs>
            </a:gsLst>
            <a:lin ang="0" scaled="1"/>
          </a:gradFill>
          <a:ln/>
        </p:spPr>
        <p:style>
          <a:lnRef idx="3">
            <a:schemeClr val="lt1"/>
          </a:lnRef>
          <a:fillRef idx="1">
            <a:schemeClr val="accent1"/>
          </a:fillRef>
          <a:effectRef idx="1">
            <a:schemeClr val="accent1"/>
          </a:effectRef>
          <a:fontRef idx="minor">
            <a:schemeClr val="lt1"/>
          </a:fontRef>
        </p:style>
        <p:txBody>
          <a:bodyPr tIns="0" bIns="0" rtlCol="0" anchor="ct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a:solidFill>
                  <a:schemeClr val="bg1"/>
                </a:solidFill>
              </a:rPr>
              <a:t>100v</a:t>
            </a:r>
          </a:p>
        </p:txBody>
      </p:sp>
      <p:sp>
        <p:nvSpPr>
          <p:cNvPr id="26" name="TextBox 25"/>
          <p:cNvSpPr txBox="1"/>
          <p:nvPr/>
        </p:nvSpPr>
        <p:spPr>
          <a:xfrm>
            <a:off x="5431647" y="5316224"/>
            <a:ext cx="914400" cy="369332"/>
          </a:xfrm>
          <a:prstGeom prst="rect">
            <a:avLst/>
          </a:prstGeom>
          <a:gradFill>
            <a:gsLst>
              <a:gs pos="0">
                <a:schemeClr val="accent1"/>
              </a:gs>
              <a:gs pos="33000">
                <a:schemeClr val="accent1">
                  <a:tint val="37000"/>
                  <a:satMod val="300000"/>
                </a:schemeClr>
              </a:gs>
              <a:gs pos="100000">
                <a:srgbClr val="006600"/>
              </a:gs>
            </a:gsLst>
            <a:lin ang="0" scaled="1"/>
          </a:gradFill>
          <a:ln/>
        </p:spPr>
        <p:style>
          <a:lnRef idx="3">
            <a:schemeClr val="lt1"/>
          </a:lnRef>
          <a:fillRef idx="1">
            <a:schemeClr val="accent1"/>
          </a:fillRef>
          <a:effectRef idx="1">
            <a:schemeClr val="accent1"/>
          </a:effectRef>
          <a:fontRef idx="minor">
            <a:schemeClr val="lt1"/>
          </a:fontRef>
        </p:style>
        <p:txBody>
          <a:bodyPr tIns="0" bIns="0" rtlCol="0" anchor="ct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a:solidFill>
                  <a:schemeClr val="bg1"/>
                </a:solidFill>
              </a:rPr>
              <a:t>500v</a:t>
            </a:r>
          </a:p>
        </p:txBody>
      </p:sp>
      <p:sp>
        <p:nvSpPr>
          <p:cNvPr id="36" name="TextBox 35"/>
          <p:cNvSpPr txBox="1"/>
          <p:nvPr/>
        </p:nvSpPr>
        <p:spPr>
          <a:xfrm>
            <a:off x="6422247" y="5316224"/>
            <a:ext cx="914400" cy="369332"/>
          </a:xfrm>
          <a:prstGeom prst="rect">
            <a:avLst/>
          </a:prstGeom>
          <a:gradFill>
            <a:gsLst>
              <a:gs pos="0">
                <a:schemeClr val="accent1"/>
              </a:gs>
              <a:gs pos="33000">
                <a:schemeClr val="accent1">
                  <a:tint val="37000"/>
                  <a:satMod val="300000"/>
                </a:schemeClr>
              </a:gs>
              <a:gs pos="100000">
                <a:srgbClr val="006600"/>
              </a:gs>
            </a:gsLst>
            <a:lin ang="0" scaled="1"/>
          </a:gradFill>
          <a:ln/>
        </p:spPr>
        <p:style>
          <a:lnRef idx="3">
            <a:schemeClr val="lt1"/>
          </a:lnRef>
          <a:fillRef idx="1">
            <a:schemeClr val="accent1"/>
          </a:fillRef>
          <a:effectRef idx="1">
            <a:schemeClr val="accent1"/>
          </a:effectRef>
          <a:fontRef idx="minor">
            <a:schemeClr val="lt1"/>
          </a:fontRef>
        </p:style>
        <p:txBody>
          <a:bodyPr tIns="0" bIns="0" rtlCol="0" anchor="ct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a:solidFill>
                  <a:schemeClr val="bg1"/>
                </a:solidFill>
              </a:rPr>
              <a:t>2000v</a:t>
            </a:r>
          </a:p>
        </p:txBody>
      </p:sp>
      <p:sp>
        <p:nvSpPr>
          <p:cNvPr id="37" name="TextBox 36"/>
          <p:cNvSpPr txBox="1"/>
          <p:nvPr/>
        </p:nvSpPr>
        <p:spPr>
          <a:xfrm>
            <a:off x="3151838" y="4831956"/>
            <a:ext cx="91440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ru-RU" dirty="0" smtClean="0"/>
              <a:t>8</a:t>
            </a:r>
            <a:r>
              <a:rPr lang="en-US" dirty="0" smtClean="0"/>
              <a:t>170</a:t>
            </a:r>
            <a:endParaRPr lang="en-US" dirty="0"/>
          </a:p>
        </p:txBody>
      </p:sp>
    </p:spTree>
    <p:extLst>
      <p:ext uri="{BB962C8B-B14F-4D97-AF65-F5344CB8AC3E}">
        <p14:creationId xmlns:p14="http://schemas.microsoft.com/office/powerpoint/2010/main" val="394739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entagon 31"/>
          <p:cNvSpPr/>
          <p:nvPr/>
        </p:nvSpPr>
        <p:spPr>
          <a:xfrm rot="10800000">
            <a:off x="724478" y="2022465"/>
            <a:ext cx="6750331" cy="4175949"/>
          </a:xfrm>
          <a:prstGeom prst="homePlate">
            <a:avLst/>
          </a:prstGeom>
          <a:solidFill>
            <a:srgbClr val="C2C2BB"/>
          </a:solidFill>
          <a:ln>
            <a:noFill/>
          </a:ln>
          <a:scene3d>
            <a:camera prst="orthographicFront"/>
            <a:lightRig rig="threePt" dir="t"/>
          </a:scene3d>
          <a:sp3d>
            <a:bevelT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6" name="Text Placeholder 15"/>
          <p:cNvSpPr>
            <a:spLocks noGrp="1"/>
          </p:cNvSpPr>
          <p:nvPr>
            <p:ph type="body" idx="1"/>
          </p:nvPr>
        </p:nvSpPr>
        <p:spPr>
          <a:xfrm>
            <a:off x="579925" y="782458"/>
            <a:ext cx="10948431" cy="497040"/>
          </a:xfrm>
        </p:spPr>
        <p:txBody>
          <a:bodyPr/>
          <a:lstStyle/>
          <a:p>
            <a:r>
              <a:rPr lang="en-US" sz="2799"/>
              <a:t>Network Forensics / Application Analysis / End-User Experience </a:t>
            </a:r>
          </a:p>
        </p:txBody>
      </p:sp>
      <p:sp>
        <p:nvSpPr>
          <p:cNvPr id="15" name="Title 14"/>
          <p:cNvSpPr>
            <a:spLocks noGrp="1"/>
          </p:cNvSpPr>
          <p:nvPr>
            <p:ph type="title"/>
          </p:nvPr>
        </p:nvSpPr>
        <p:spPr>
          <a:xfrm>
            <a:off x="579924" y="-336572"/>
            <a:ext cx="10957654" cy="1142702"/>
          </a:xfrm>
        </p:spPr>
        <p:txBody>
          <a:bodyPr/>
          <a:lstStyle/>
          <a:p>
            <a:r>
              <a:rPr lang="en-US"/>
              <a:t>SteelCentral AppResponse 11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955" y="1279498"/>
            <a:ext cx="4625854" cy="742967"/>
          </a:xfrm>
          <a:prstGeom prst="rect">
            <a:avLst/>
          </a:prstGeom>
        </p:spPr>
      </p:pic>
      <p:sp>
        <p:nvSpPr>
          <p:cNvPr id="7" name="TextBox 6"/>
          <p:cNvSpPr txBox="1"/>
          <p:nvPr/>
        </p:nvSpPr>
        <p:spPr>
          <a:xfrm>
            <a:off x="7648198" y="4956573"/>
            <a:ext cx="3889379" cy="1230785"/>
          </a:xfrm>
          <a:prstGeom prst="rect">
            <a:avLst/>
          </a:prstGeom>
          <a:solidFill>
            <a:srgbClr val="C2C2BB"/>
          </a:solidFill>
          <a:scene3d>
            <a:camera prst="orthographicFront"/>
            <a:lightRig rig="threePt" dir="t"/>
          </a:scene3d>
          <a:sp3d>
            <a:bevelT/>
          </a:sp3d>
        </p:spPr>
        <p:txBody>
          <a:bodyPr wrap="square" rtlCol="0">
            <a:spAutoFit/>
          </a:bodyPr>
          <a:lstStyle/>
          <a:p>
            <a:pPr algn="ctr"/>
            <a:r>
              <a:rPr lang="en-US" sz="1400" b="1"/>
              <a:t>Shark Packet Analysis (SPA)</a:t>
            </a:r>
            <a:endParaRPr lang="en-US" sz="1200"/>
          </a:p>
          <a:p>
            <a:pPr marL="285664" indent="-285664">
              <a:buFontTx/>
              <a:buChar char="-"/>
            </a:pPr>
            <a:r>
              <a:rPr lang="en-US" sz="1200"/>
              <a:t>On-demand packet capture &amp; storage</a:t>
            </a:r>
          </a:p>
          <a:p>
            <a:pPr marL="285664" indent="-285664">
              <a:buFontTx/>
              <a:buChar char="-"/>
            </a:pPr>
            <a:r>
              <a:rPr lang="en-US" sz="1200"/>
              <a:t>Network forensics</a:t>
            </a:r>
          </a:p>
          <a:p>
            <a:pPr marL="285664" indent="-285664">
              <a:buFontTx/>
              <a:buChar char="-"/>
            </a:pPr>
            <a:r>
              <a:rPr lang="en-US" sz="1200"/>
              <a:t>Granular resolution, on-demand analysis</a:t>
            </a:r>
          </a:p>
          <a:p>
            <a:pPr marL="285664" indent="-285664">
              <a:buFontTx/>
              <a:buChar char="-"/>
            </a:pPr>
            <a:r>
              <a:rPr lang="en-US" sz="1200"/>
              <a:t>DPI capabilities</a:t>
            </a:r>
          </a:p>
          <a:p>
            <a:pPr marL="285664" indent="-285664">
              <a:buFontTx/>
              <a:buChar char="-"/>
            </a:pPr>
            <a:r>
              <a:rPr lang="en-US" sz="1200"/>
              <a:t>Run simultaneous capture jobs</a:t>
            </a:r>
          </a:p>
        </p:txBody>
      </p:sp>
      <p:sp>
        <p:nvSpPr>
          <p:cNvPr id="55" name="TextBox 54"/>
          <p:cNvSpPr txBox="1"/>
          <p:nvPr/>
        </p:nvSpPr>
        <p:spPr>
          <a:xfrm>
            <a:off x="7648196" y="3386354"/>
            <a:ext cx="3889381" cy="1230785"/>
          </a:xfrm>
          <a:prstGeom prst="rect">
            <a:avLst/>
          </a:prstGeom>
          <a:solidFill>
            <a:srgbClr val="FEA165"/>
          </a:solidFill>
          <a:scene3d>
            <a:camera prst="orthographicFront"/>
            <a:lightRig rig="threePt" dir="t"/>
          </a:scene3d>
          <a:sp3d>
            <a:bevelT/>
          </a:sp3d>
        </p:spPr>
        <p:txBody>
          <a:bodyPr wrap="square" rtlCol="0">
            <a:spAutoFit/>
          </a:bodyPr>
          <a:lstStyle/>
          <a:p>
            <a:pPr algn="ctr"/>
            <a:r>
              <a:rPr lang="en-US" sz="1400" b="1"/>
              <a:t>Application Stream Analysis (ASA)</a:t>
            </a:r>
          </a:p>
          <a:p>
            <a:pPr marL="285664" indent="-285664">
              <a:buFontTx/>
              <a:buChar char="-"/>
            </a:pPr>
            <a:r>
              <a:rPr lang="en-US" sz="1200"/>
              <a:t>Always-on network analytics with roll-up metrics </a:t>
            </a:r>
          </a:p>
          <a:p>
            <a:pPr marL="285664" indent="-285664">
              <a:buFontTx/>
              <a:buChar char="-"/>
            </a:pPr>
            <a:r>
              <a:rPr lang="en-US" sz="1200"/>
              <a:t>60+ TCP and UDP metrics calculated</a:t>
            </a:r>
          </a:p>
          <a:p>
            <a:pPr marL="285664" indent="-285664">
              <a:buFontTx/>
              <a:buChar char="-"/>
            </a:pPr>
            <a:r>
              <a:rPr lang="en-US" sz="1200"/>
              <a:t>Response Time metrics – ALL users, ALL applications, ALL the time</a:t>
            </a:r>
          </a:p>
          <a:p>
            <a:pPr marL="285664" indent="-285664">
              <a:buFontTx/>
              <a:buChar char="-"/>
            </a:pPr>
            <a:r>
              <a:rPr lang="en-US" sz="1200"/>
              <a:t>Triage application problems</a:t>
            </a:r>
          </a:p>
        </p:txBody>
      </p:sp>
      <p:sp>
        <p:nvSpPr>
          <p:cNvPr id="57" name="TextBox 56"/>
          <p:cNvSpPr txBox="1"/>
          <p:nvPr/>
        </p:nvSpPr>
        <p:spPr>
          <a:xfrm>
            <a:off x="7648198" y="2022465"/>
            <a:ext cx="3889380" cy="1046167"/>
          </a:xfrm>
          <a:prstGeom prst="rect">
            <a:avLst/>
          </a:prstGeom>
          <a:solidFill>
            <a:srgbClr val="FEA165"/>
          </a:solidFill>
          <a:scene3d>
            <a:camera prst="orthographicFront"/>
            <a:lightRig rig="threePt" dir="t"/>
          </a:scene3d>
          <a:sp3d>
            <a:bevelT/>
          </a:sp3d>
        </p:spPr>
        <p:txBody>
          <a:bodyPr wrap="square" rtlCol="0">
            <a:spAutoFit/>
          </a:bodyPr>
          <a:lstStyle/>
          <a:p>
            <a:pPr algn="ctr"/>
            <a:r>
              <a:rPr lang="en-US" sz="1400" b="1"/>
              <a:t>Web Transaction Analysis (WTA)</a:t>
            </a:r>
          </a:p>
          <a:p>
            <a:pPr marL="285664" indent="-285664">
              <a:buFontTx/>
              <a:buChar char="-"/>
            </a:pPr>
            <a:r>
              <a:rPr lang="en-US" sz="1200"/>
              <a:t>Specialized Web-App Analysis (HTTP/HTTPS)</a:t>
            </a:r>
          </a:p>
          <a:p>
            <a:pPr marL="285664" indent="-285664">
              <a:buFontTx/>
              <a:buChar char="-"/>
            </a:pPr>
            <a:r>
              <a:rPr lang="en-US" sz="1200"/>
              <a:t>Focus on End-User-Experience for web apps</a:t>
            </a:r>
          </a:p>
          <a:p>
            <a:pPr marL="285664" indent="-285664">
              <a:buFontTx/>
              <a:buChar char="-"/>
            </a:pPr>
            <a:r>
              <a:rPr lang="en-US" sz="1200"/>
              <a:t>Performance for individual and aggregate user transactions, browser types, etc. …</a:t>
            </a:r>
          </a:p>
        </p:txBody>
      </p:sp>
      <p:sp>
        <p:nvSpPr>
          <p:cNvPr id="9" name="TextBox 8"/>
          <p:cNvSpPr txBox="1"/>
          <p:nvPr/>
        </p:nvSpPr>
        <p:spPr>
          <a:xfrm>
            <a:off x="995147" y="3751060"/>
            <a:ext cx="2133554" cy="707702"/>
          </a:xfrm>
          <a:prstGeom prst="rect">
            <a:avLst/>
          </a:prstGeom>
          <a:noFill/>
        </p:spPr>
        <p:txBody>
          <a:bodyPr wrap="none" rtlCol="0">
            <a:spAutoFit/>
          </a:bodyPr>
          <a:lstStyle/>
          <a:p>
            <a:pPr algn="ctr"/>
            <a:r>
              <a:rPr lang="en-US" sz="1999"/>
              <a:t>SteelCentral</a:t>
            </a:r>
          </a:p>
          <a:p>
            <a:pPr algn="ctr"/>
            <a:r>
              <a:rPr lang="en-US" sz="1999"/>
              <a:t>AppResponse 11</a:t>
            </a:r>
          </a:p>
        </p:txBody>
      </p:sp>
      <p:sp>
        <p:nvSpPr>
          <p:cNvPr id="8" name="Pentagon 7"/>
          <p:cNvSpPr/>
          <p:nvPr/>
        </p:nvSpPr>
        <p:spPr>
          <a:xfrm rot="10800000">
            <a:off x="2794582" y="5059453"/>
            <a:ext cx="4598845" cy="973484"/>
          </a:xfrm>
          <a:prstGeom prst="homePlate">
            <a:avLst/>
          </a:prstGeom>
          <a:solidFill>
            <a:srgbClr val="C2C2BB">
              <a:alpha val="35686"/>
            </a:srgbClr>
          </a:solidFill>
          <a:ln>
            <a:noFill/>
          </a:ln>
          <a:scene3d>
            <a:camera prst="orthographicFront"/>
            <a:lightRig rig="threePt" dir="t"/>
          </a:scene3d>
          <a:sp3d>
            <a:bevelT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8" name="TextBox 27"/>
          <p:cNvSpPr txBox="1"/>
          <p:nvPr/>
        </p:nvSpPr>
        <p:spPr>
          <a:xfrm>
            <a:off x="2976732" y="5395588"/>
            <a:ext cx="1229504" cy="307697"/>
          </a:xfrm>
          <a:prstGeom prst="rect">
            <a:avLst/>
          </a:prstGeom>
          <a:noFill/>
        </p:spPr>
        <p:txBody>
          <a:bodyPr wrap="none" rtlCol="0">
            <a:spAutoFit/>
          </a:bodyPr>
          <a:lstStyle/>
          <a:p>
            <a:r>
              <a:rPr lang="en-US" sz="1400"/>
              <a:t>Base Module</a:t>
            </a:r>
          </a:p>
        </p:txBody>
      </p:sp>
      <p:sp>
        <p:nvSpPr>
          <p:cNvPr id="33" name="Pentagon 32"/>
          <p:cNvSpPr/>
          <p:nvPr/>
        </p:nvSpPr>
        <p:spPr>
          <a:xfrm rot="10800000">
            <a:off x="2721189" y="2189250"/>
            <a:ext cx="4672238" cy="2779265"/>
          </a:xfrm>
          <a:prstGeom prst="homePlate">
            <a:avLst/>
          </a:prstGeom>
          <a:solidFill>
            <a:srgbClr val="FEA165">
              <a:alpha val="36000"/>
            </a:srgbClr>
          </a:solidFill>
          <a:ln>
            <a:noFill/>
          </a:ln>
          <a:scene3d>
            <a:camera prst="orthographicFront"/>
            <a:lightRig rig="threePt" dir="t"/>
          </a:scene3d>
          <a:sp3d>
            <a:bevelT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4" name="TextBox 33"/>
          <p:cNvSpPr txBox="1"/>
          <p:nvPr/>
        </p:nvSpPr>
        <p:spPr>
          <a:xfrm>
            <a:off x="2848954" y="3419561"/>
            <a:ext cx="1577265" cy="307697"/>
          </a:xfrm>
          <a:prstGeom prst="rect">
            <a:avLst/>
          </a:prstGeom>
          <a:noFill/>
        </p:spPr>
        <p:txBody>
          <a:bodyPr wrap="none" rtlCol="0">
            <a:spAutoFit/>
          </a:bodyPr>
          <a:lstStyle/>
          <a:p>
            <a:pPr algn="ctr"/>
            <a:r>
              <a:rPr lang="en-US" sz="1400"/>
              <a:t>Optional Modules</a:t>
            </a:r>
          </a:p>
        </p:txBody>
      </p:sp>
      <p:sp>
        <p:nvSpPr>
          <p:cNvPr id="44" name="Rectangle 43"/>
          <p:cNvSpPr/>
          <p:nvPr/>
        </p:nvSpPr>
        <p:spPr>
          <a:xfrm>
            <a:off x="5221492" y="2300896"/>
            <a:ext cx="527646" cy="2377245"/>
          </a:xfrm>
          <a:prstGeom prst="rect">
            <a:avLst/>
          </a:prstGeom>
          <a:solidFill>
            <a:srgbClr val="FEA16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US" sz="1200">
                <a:solidFill>
                  <a:schemeClr val="tx1"/>
                </a:solidFill>
              </a:rPr>
              <a:t>Web Transaction Analysis </a:t>
            </a:r>
          </a:p>
          <a:p>
            <a:pPr algn="ctr"/>
            <a:r>
              <a:rPr lang="en-US" sz="1200">
                <a:solidFill>
                  <a:schemeClr val="tx1"/>
                </a:solidFill>
              </a:rPr>
              <a:t>(WTA)</a:t>
            </a:r>
          </a:p>
        </p:txBody>
      </p:sp>
      <p:sp>
        <p:nvSpPr>
          <p:cNvPr id="48" name="Rectangle 47"/>
          <p:cNvSpPr/>
          <p:nvPr/>
        </p:nvSpPr>
        <p:spPr>
          <a:xfrm>
            <a:off x="5957420" y="2305734"/>
            <a:ext cx="503366" cy="2367569"/>
          </a:xfrm>
          <a:prstGeom prst="rect">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a:solidFill>
                  <a:schemeClr val="tx1"/>
                </a:solidFill>
              </a:rPr>
              <a:t>Future Modules</a:t>
            </a:r>
          </a:p>
        </p:txBody>
      </p:sp>
      <p:sp>
        <p:nvSpPr>
          <p:cNvPr id="59" name="Flowchart: Connector 58"/>
          <p:cNvSpPr/>
          <p:nvPr/>
        </p:nvSpPr>
        <p:spPr>
          <a:xfrm>
            <a:off x="6587706" y="3419568"/>
            <a:ext cx="91416" cy="914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60" name="Flowchart: Connector 59"/>
          <p:cNvSpPr/>
          <p:nvPr/>
        </p:nvSpPr>
        <p:spPr>
          <a:xfrm>
            <a:off x="6832323" y="3419561"/>
            <a:ext cx="91416" cy="914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61" name="Flowchart: Connector 60"/>
          <p:cNvSpPr/>
          <p:nvPr/>
        </p:nvSpPr>
        <p:spPr>
          <a:xfrm>
            <a:off x="7073654" y="3419561"/>
            <a:ext cx="91416" cy="914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4" name="Rectangle 3"/>
          <p:cNvSpPr/>
          <p:nvPr/>
        </p:nvSpPr>
        <p:spPr>
          <a:xfrm>
            <a:off x="4486578" y="5192445"/>
            <a:ext cx="2761238" cy="759041"/>
          </a:xfrm>
          <a:prstGeom prst="rect">
            <a:avLst/>
          </a:prstGeom>
          <a:solidFill>
            <a:srgbClr val="C2C2B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83" name="TextBox 82"/>
          <p:cNvSpPr txBox="1"/>
          <p:nvPr/>
        </p:nvSpPr>
        <p:spPr>
          <a:xfrm>
            <a:off x="5042857" y="5347120"/>
            <a:ext cx="1746690" cy="461545"/>
          </a:xfrm>
          <a:prstGeom prst="rect">
            <a:avLst/>
          </a:prstGeom>
          <a:noFill/>
        </p:spPr>
        <p:txBody>
          <a:bodyPr wrap="none" rtlCol="0">
            <a:spAutoFit/>
            <a:scene3d>
              <a:camera prst="orthographicFront"/>
              <a:lightRig rig="threePt" dir="t"/>
            </a:scene3d>
            <a:sp3d extrusionH="57150">
              <a:bevelT w="38100" h="38100"/>
            </a:sp3d>
          </a:bodyPr>
          <a:lstStyle/>
          <a:p>
            <a:pPr algn="ctr"/>
            <a:r>
              <a:rPr lang="en-US" sz="1200"/>
              <a:t>Shark Packet Analysis </a:t>
            </a:r>
          </a:p>
          <a:p>
            <a:pPr algn="ctr"/>
            <a:r>
              <a:rPr lang="en-US" sz="1200"/>
              <a:t>(SPA)</a:t>
            </a:r>
          </a:p>
        </p:txBody>
      </p:sp>
      <p:sp>
        <p:nvSpPr>
          <p:cNvPr id="2" name="L-Shape 1"/>
          <p:cNvSpPr/>
          <p:nvPr/>
        </p:nvSpPr>
        <p:spPr>
          <a:xfrm>
            <a:off x="4486578" y="2301387"/>
            <a:ext cx="2761238" cy="2501034"/>
          </a:xfrm>
          <a:prstGeom prst="corner">
            <a:avLst>
              <a:gd name="adj1" fmla="val 3402"/>
              <a:gd name="adj2" fmla="val 21236"/>
            </a:avLst>
          </a:prstGeom>
          <a:solidFill>
            <a:srgbClr val="FEA16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6" name="TextBox 5"/>
          <p:cNvSpPr txBox="1"/>
          <p:nvPr/>
        </p:nvSpPr>
        <p:spPr>
          <a:xfrm rot="16200000">
            <a:off x="3700004" y="3347955"/>
            <a:ext cx="2076823" cy="461545"/>
          </a:xfrm>
          <a:prstGeom prst="rect">
            <a:avLst/>
          </a:prstGeom>
          <a:noFill/>
        </p:spPr>
        <p:txBody>
          <a:bodyPr wrap="none" rtlCol="0">
            <a:spAutoFit/>
          </a:bodyPr>
          <a:lstStyle/>
          <a:p>
            <a:pPr algn="ctr"/>
            <a:r>
              <a:rPr lang="en-US" sz="1200"/>
              <a:t>Application Stream Analysis</a:t>
            </a:r>
          </a:p>
          <a:p>
            <a:pPr algn="ctr"/>
            <a:r>
              <a:rPr lang="en-US" sz="1200"/>
              <a:t>(ASA)</a:t>
            </a:r>
          </a:p>
        </p:txBody>
      </p:sp>
    </p:spTree>
    <p:extLst>
      <p:ext uri="{BB962C8B-B14F-4D97-AF65-F5344CB8AC3E}">
        <p14:creationId xmlns:p14="http://schemas.microsoft.com/office/powerpoint/2010/main" val="143062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fade">
                                      <p:cBhvr>
                                        <p:cTn id="27" dur="1000"/>
                                        <p:tgtEl>
                                          <p:spTgt spid="8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1000"/>
                                        <p:tgtEl>
                                          <p:spTgt spid="5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1000"/>
                                        <p:tgtEl>
                                          <p:spTgt spid="5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fade">
                                      <p:cBhvr>
                                        <p:cTn id="60" dur="1000"/>
                                        <p:tgtEl>
                                          <p:spTgt spid="4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1000"/>
                                        <p:tgtEl>
                                          <p:spTgt spid="5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fade">
                                      <p:cBhvr>
                                        <p:cTn id="66" dur="1000"/>
                                        <p:tgtEl>
                                          <p:spTgt spid="6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7" grpId="0" animBg="1"/>
      <p:bldP spid="55" grpId="0" animBg="1"/>
      <p:bldP spid="57" grpId="0" animBg="1"/>
      <p:bldP spid="9" grpId="0"/>
      <p:bldP spid="8" grpId="0" animBg="1"/>
      <p:bldP spid="28" grpId="0"/>
      <p:bldP spid="33" grpId="0" animBg="1"/>
      <p:bldP spid="34" grpId="0"/>
      <p:bldP spid="44" grpId="0" animBg="1"/>
      <p:bldP spid="48" grpId="0" animBg="1"/>
      <p:bldP spid="59" grpId="0" animBg="1"/>
      <p:bldP spid="60" grpId="0" animBg="1"/>
      <p:bldP spid="61" grpId="0" animBg="1"/>
      <p:bldP spid="4" grpId="0" animBg="1"/>
      <p:bldP spid="83" grpId="0"/>
      <p:bldP spid="2"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Feature Packaging</a:t>
            </a:r>
          </a:p>
        </p:txBody>
      </p:sp>
      <p:sp>
        <p:nvSpPr>
          <p:cNvPr id="4" name="Rounded Rectangle 3"/>
          <p:cNvSpPr/>
          <p:nvPr/>
        </p:nvSpPr>
        <p:spPr>
          <a:xfrm>
            <a:off x="2161238" y="2667000"/>
            <a:ext cx="7732416" cy="1647710"/>
          </a:xfrm>
          <a:prstGeom prst="roundRect">
            <a:avLst/>
          </a:prstGeom>
          <a:solidFill>
            <a:srgbClr val="865F95"/>
          </a:solidFill>
          <a:ln/>
        </p:spPr>
        <p:style>
          <a:lnRef idx="0">
            <a:schemeClr val="accent1"/>
          </a:lnRef>
          <a:fillRef idx="3">
            <a:schemeClr val="accent1"/>
          </a:fillRef>
          <a:effectRef idx="3">
            <a:schemeClr val="accent1"/>
          </a:effectRef>
          <a:fontRef idx="minor">
            <a:schemeClr val="lt1"/>
          </a:fontRef>
        </p:style>
        <p:txBody>
          <a:bodyPr rtlCol="0" anchor="b"/>
          <a:lstStyle/>
          <a:p>
            <a:pPr algn="ctr"/>
            <a:r>
              <a:rPr lang="en-US" b="1">
                <a:solidFill>
                  <a:schemeClr val="bg1"/>
                </a:solidFill>
              </a:rPr>
              <a:t>AppResponse11</a:t>
            </a:r>
          </a:p>
        </p:txBody>
      </p:sp>
      <p:sp>
        <p:nvSpPr>
          <p:cNvPr id="12" name="Rounded Rectangle 11"/>
          <p:cNvSpPr/>
          <p:nvPr/>
        </p:nvSpPr>
        <p:spPr>
          <a:xfrm>
            <a:off x="2328878" y="3743206"/>
            <a:ext cx="1280160" cy="452730"/>
          </a:xfrm>
          <a:prstGeom prst="roundRect">
            <a:avLst/>
          </a:prstGeom>
          <a:ln/>
        </p:spPr>
        <p:style>
          <a:lnRef idx="0">
            <a:schemeClr val="accent2"/>
          </a:lnRef>
          <a:fillRef idx="3">
            <a:schemeClr val="accent2"/>
          </a:fillRef>
          <a:effectRef idx="3">
            <a:schemeClr val="accent2"/>
          </a:effectRef>
          <a:fontRef idx="minor">
            <a:schemeClr val="lt1"/>
          </a:fontRef>
        </p:style>
        <p:txBody>
          <a:bodyPr lIns="45720" rIns="45720" rtlCol="0" anchor="ctr"/>
          <a:lstStyle/>
          <a:p>
            <a:pPr algn="ctr"/>
            <a:r>
              <a:rPr lang="en-US"/>
              <a:t>SPA</a:t>
            </a:r>
          </a:p>
        </p:txBody>
      </p:sp>
      <p:grpSp>
        <p:nvGrpSpPr>
          <p:cNvPr id="2" name="Group 1"/>
          <p:cNvGrpSpPr/>
          <p:nvPr/>
        </p:nvGrpSpPr>
        <p:grpSpPr>
          <a:xfrm>
            <a:off x="3777932" y="2971800"/>
            <a:ext cx="5852160" cy="466158"/>
            <a:chOff x="3777932" y="2971800"/>
            <a:chExt cx="5852160" cy="466158"/>
          </a:xfrm>
        </p:grpSpPr>
        <p:sp>
          <p:nvSpPr>
            <p:cNvPr id="14" name="Rounded Rectangle 13"/>
            <p:cNvSpPr/>
            <p:nvPr/>
          </p:nvSpPr>
          <p:spPr>
            <a:xfrm>
              <a:off x="3777932" y="2974487"/>
              <a:ext cx="1097280" cy="457200"/>
            </a:xfrm>
            <a:prstGeom prst="roundRect">
              <a:avLst/>
            </a:prstGeom>
            <a:gradFill rotWithShape="1">
              <a:gsLst>
                <a:gs pos="0">
                  <a:srgbClr val="EEECE1">
                    <a:lumMod val="50000"/>
                  </a:srgbClr>
                </a:gs>
                <a:gs pos="74000">
                  <a:srgbClr val="9BBB59">
                    <a:lumMod val="60000"/>
                    <a:lumOff val="40000"/>
                  </a:srgbClr>
                </a:gs>
                <a:gs pos="100000">
                  <a:srgbClr val="9BBB59">
                    <a:lumMod val="40000"/>
                    <a:lumOff val="60000"/>
                  </a:srgbClr>
                </a:gs>
              </a:gsLst>
              <a:lin ang="16200000" scaled="0"/>
            </a:gradFill>
            <a:ln w="9525" cap="flat" cmpd="sng" algn="ctr">
              <a:noFill/>
              <a:prstDash val="solid"/>
            </a:ln>
            <a:effectLst>
              <a:outerShdw blurRad="40000" dist="23000" dir="5400000" rotWithShape="0">
                <a:srgbClr val="000000">
                  <a:alpha val="35000"/>
                </a:srgbClr>
              </a:outerShdw>
            </a:effectLst>
          </p:spPr>
          <p:txBody>
            <a:bodyPr tIns="0" rIns="91440" bIns="0" rtlCol="0" anchor="ctr"/>
            <a:lstStyle/>
            <a:p>
              <a:pPr algn="ctr"/>
              <a:r>
                <a:rPr lang="en-US" kern="0">
                  <a:solidFill>
                    <a:prstClr val="black"/>
                  </a:solidFill>
                </a:rPr>
                <a:t>ASA</a:t>
              </a:r>
              <a:endParaRPr lang="en-US" sz="1600" kern="0">
                <a:solidFill>
                  <a:prstClr val="black"/>
                </a:solidFill>
              </a:endParaRPr>
            </a:p>
          </p:txBody>
        </p:sp>
        <p:sp>
          <p:nvSpPr>
            <p:cNvPr id="15" name="Rounded Rectangle 14"/>
            <p:cNvSpPr/>
            <p:nvPr/>
          </p:nvSpPr>
          <p:spPr>
            <a:xfrm>
              <a:off x="4966652" y="2971800"/>
              <a:ext cx="1097280" cy="457200"/>
            </a:xfrm>
            <a:prstGeom prst="roundRect">
              <a:avLst/>
            </a:prstGeom>
            <a:gradFill rotWithShape="1">
              <a:gsLst>
                <a:gs pos="0">
                  <a:srgbClr val="002060"/>
                </a:gs>
                <a:gs pos="46000">
                  <a:srgbClr val="002060"/>
                </a:gs>
                <a:gs pos="100000">
                  <a:srgbClr val="4081C8"/>
                </a:gs>
              </a:gsLst>
              <a:lin ang="16200000" scaled="0"/>
            </a:gradFill>
            <a:ln w="9525" cap="flat" cmpd="sng" algn="ctr">
              <a:solidFill>
                <a:srgbClr val="002060"/>
              </a:solidFill>
              <a:prstDash val="solid"/>
            </a:ln>
            <a:effectLst>
              <a:outerShdw blurRad="40000" dist="23000" dir="5400000" rotWithShape="0">
                <a:srgbClr val="000000">
                  <a:alpha val="35000"/>
                </a:srgbClr>
              </a:outerShdw>
            </a:effectLst>
          </p:spPr>
          <p:txBody>
            <a:bodyPr tIns="0" rIns="91440" bIns="0" rtlCol="0" anchor="ctr"/>
            <a:lstStyle/>
            <a:p>
              <a:pPr algn="ctr"/>
              <a:r>
                <a:rPr lang="en-US" kern="0">
                  <a:solidFill>
                    <a:prstClr val="white"/>
                  </a:solidFill>
                </a:rPr>
                <a:t>WTA</a:t>
              </a:r>
            </a:p>
          </p:txBody>
        </p:sp>
        <p:sp>
          <p:nvSpPr>
            <p:cNvPr id="16" name="Rounded Rectangle 15"/>
            <p:cNvSpPr/>
            <p:nvPr/>
          </p:nvSpPr>
          <p:spPr>
            <a:xfrm>
              <a:off x="6155372" y="2980758"/>
              <a:ext cx="1097280" cy="457200"/>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tIns="0" rIns="91440" bIns="0" rtlCol="0" anchor="ctr"/>
            <a:lstStyle/>
            <a:p>
              <a:pPr algn="ctr"/>
              <a:r>
                <a:rPr lang="en-US" kern="0">
                  <a:solidFill>
                    <a:prstClr val="white"/>
                  </a:solidFill>
                </a:rPr>
                <a:t>UCA</a:t>
              </a:r>
            </a:p>
          </p:txBody>
        </p:sp>
        <p:sp>
          <p:nvSpPr>
            <p:cNvPr id="17" name="Rounded Rectangle 16"/>
            <p:cNvSpPr/>
            <p:nvPr/>
          </p:nvSpPr>
          <p:spPr>
            <a:xfrm>
              <a:off x="7344092" y="2971800"/>
              <a:ext cx="1097280" cy="457200"/>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tIns="0" rIns="91440" bIns="0" rtlCol="0" anchor="ctr"/>
            <a:lstStyle/>
            <a:p>
              <a:pPr algn="ctr"/>
              <a:r>
                <a:rPr lang="en-US" kern="0">
                  <a:solidFill>
                    <a:prstClr val="white"/>
                  </a:solidFill>
                </a:rPr>
                <a:t>CXA</a:t>
              </a:r>
            </a:p>
          </p:txBody>
        </p:sp>
        <p:sp>
          <p:nvSpPr>
            <p:cNvPr id="18" name="Rounded Rectangle 17"/>
            <p:cNvSpPr/>
            <p:nvPr/>
          </p:nvSpPr>
          <p:spPr>
            <a:xfrm>
              <a:off x="8532812" y="2971800"/>
              <a:ext cx="1097280" cy="457200"/>
            </a:xfrm>
            <a:prstGeom prst="roundRect">
              <a:avLst/>
            </a:prstGeom>
            <a:gradFill rotWithShape="1">
              <a:gsLst>
                <a:gs pos="0">
                  <a:srgbClr val="3827A1"/>
                </a:gs>
                <a:gs pos="51000">
                  <a:srgbClr val="4081C8"/>
                </a:gs>
                <a:gs pos="100000">
                  <a:srgbClr val="4BACC6">
                    <a:shade val="94000"/>
                    <a:satMod val="135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tIns="0" rIns="91440" bIns="0" rtlCol="0" anchor="ctr"/>
            <a:lstStyle/>
            <a:p>
              <a:pPr algn="ctr"/>
              <a:r>
                <a:rPr lang="en-US" kern="0">
                  <a:solidFill>
                    <a:prstClr val="white"/>
                  </a:solidFill>
                </a:rPr>
                <a:t>DBA</a:t>
              </a:r>
            </a:p>
          </p:txBody>
        </p:sp>
      </p:grpSp>
      <p:grpSp>
        <p:nvGrpSpPr>
          <p:cNvPr id="45" name="Group 44"/>
          <p:cNvGrpSpPr/>
          <p:nvPr/>
        </p:nvGrpSpPr>
        <p:grpSpPr>
          <a:xfrm>
            <a:off x="2161238" y="4398084"/>
            <a:ext cx="7743174" cy="803204"/>
            <a:chOff x="2161238" y="4398084"/>
            <a:chExt cx="7743174" cy="803204"/>
          </a:xfrm>
        </p:grpSpPr>
        <p:grpSp>
          <p:nvGrpSpPr>
            <p:cNvPr id="5" name="Group 4"/>
            <p:cNvGrpSpPr/>
            <p:nvPr/>
          </p:nvGrpSpPr>
          <p:grpSpPr>
            <a:xfrm>
              <a:off x="2161238" y="4398084"/>
              <a:ext cx="2895600" cy="369332"/>
              <a:chOff x="1751012" y="5105400"/>
              <a:chExt cx="2895600" cy="369332"/>
            </a:xfrm>
          </p:grpSpPr>
          <p:sp>
            <p:nvSpPr>
              <p:cNvPr id="6" name="TextBox 5"/>
              <p:cNvSpPr txBox="1"/>
              <p:nvPr/>
            </p:nvSpPr>
            <p:spPr>
              <a:xfrm>
                <a:off x="1751012" y="5105400"/>
                <a:ext cx="91440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en-US"/>
                  <a:t>2170</a:t>
                </a:r>
              </a:p>
            </p:txBody>
          </p:sp>
          <p:sp>
            <p:nvSpPr>
              <p:cNvPr id="7" name="TextBox 6"/>
              <p:cNvSpPr txBox="1"/>
              <p:nvPr/>
            </p:nvSpPr>
            <p:spPr>
              <a:xfrm>
                <a:off x="2741612" y="5105400"/>
                <a:ext cx="91440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en-US"/>
                  <a:t>4170</a:t>
                </a:r>
              </a:p>
            </p:txBody>
          </p:sp>
          <p:sp>
            <p:nvSpPr>
              <p:cNvPr id="8" name="TextBox 7"/>
              <p:cNvSpPr txBox="1"/>
              <p:nvPr/>
            </p:nvSpPr>
            <p:spPr>
              <a:xfrm>
                <a:off x="3732212" y="5105400"/>
                <a:ext cx="91440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en-US"/>
                  <a:t>6170</a:t>
                </a:r>
              </a:p>
            </p:txBody>
          </p:sp>
        </p:grpSp>
        <p:sp>
          <p:nvSpPr>
            <p:cNvPr id="9" name="TextBox 8"/>
            <p:cNvSpPr txBox="1"/>
            <p:nvPr/>
          </p:nvSpPr>
          <p:spPr>
            <a:xfrm>
              <a:off x="6510974" y="4831956"/>
              <a:ext cx="914400" cy="369332"/>
            </a:xfrm>
            <a:prstGeom prst="rect">
              <a:avLst/>
            </a:prstGeom>
            <a:solidFill>
              <a:srgbClr val="006600"/>
            </a:solidFill>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a:t>4300</a:t>
              </a:r>
            </a:p>
          </p:txBody>
        </p:sp>
        <p:sp>
          <p:nvSpPr>
            <p:cNvPr id="10" name="TextBox 9"/>
            <p:cNvSpPr txBox="1"/>
            <p:nvPr/>
          </p:nvSpPr>
          <p:spPr>
            <a:xfrm>
              <a:off x="7498286" y="4831956"/>
              <a:ext cx="914400" cy="369332"/>
            </a:xfrm>
            <a:prstGeom prst="rect">
              <a:avLst/>
            </a:prstGeom>
            <a:solidFill>
              <a:srgbClr val="006600"/>
            </a:solidFill>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a:t>5100</a:t>
              </a:r>
            </a:p>
          </p:txBody>
        </p:sp>
        <p:sp>
          <p:nvSpPr>
            <p:cNvPr id="11" name="TextBox 10"/>
            <p:cNvSpPr txBox="1"/>
            <p:nvPr/>
          </p:nvSpPr>
          <p:spPr>
            <a:xfrm>
              <a:off x="8485598" y="4831956"/>
              <a:ext cx="914400" cy="369332"/>
            </a:xfrm>
            <a:prstGeom prst="rect">
              <a:avLst/>
            </a:prstGeom>
            <a:solidFill>
              <a:srgbClr val="006600"/>
            </a:solidFill>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a:t>6000</a:t>
              </a:r>
            </a:p>
          </p:txBody>
        </p:sp>
        <p:sp>
          <p:nvSpPr>
            <p:cNvPr id="19" name="TextBox 18"/>
            <p:cNvSpPr txBox="1"/>
            <p:nvPr/>
          </p:nvSpPr>
          <p:spPr>
            <a:xfrm>
              <a:off x="7015388" y="4398084"/>
              <a:ext cx="914400" cy="369332"/>
            </a:xfrm>
            <a:prstGeom prst="rect">
              <a:avLst/>
            </a:prstGeom>
            <a:solidFill>
              <a:srgbClr val="006600"/>
            </a:solidFill>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a:t>2200</a:t>
              </a:r>
            </a:p>
          </p:txBody>
        </p:sp>
        <p:sp>
          <p:nvSpPr>
            <p:cNvPr id="20" name="TextBox 19"/>
            <p:cNvSpPr txBox="1"/>
            <p:nvPr/>
          </p:nvSpPr>
          <p:spPr>
            <a:xfrm>
              <a:off x="8002700" y="4398084"/>
              <a:ext cx="914400" cy="369332"/>
            </a:xfrm>
            <a:prstGeom prst="rect">
              <a:avLst/>
            </a:prstGeom>
            <a:solidFill>
              <a:srgbClr val="006600"/>
            </a:solidFill>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a:t>3300</a:t>
              </a:r>
            </a:p>
          </p:txBody>
        </p:sp>
        <p:sp>
          <p:nvSpPr>
            <p:cNvPr id="21" name="TextBox 20"/>
            <p:cNvSpPr txBox="1"/>
            <p:nvPr/>
          </p:nvSpPr>
          <p:spPr>
            <a:xfrm>
              <a:off x="8990012" y="4398084"/>
              <a:ext cx="914400" cy="369332"/>
            </a:xfrm>
            <a:prstGeom prst="rect">
              <a:avLst/>
            </a:prstGeom>
            <a:solidFill>
              <a:srgbClr val="006600"/>
            </a:solidFill>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a:t>3800</a:t>
              </a:r>
            </a:p>
          </p:txBody>
        </p:sp>
        <p:sp>
          <p:nvSpPr>
            <p:cNvPr id="22" name="TextBox 21"/>
            <p:cNvSpPr txBox="1"/>
            <p:nvPr/>
          </p:nvSpPr>
          <p:spPr>
            <a:xfrm>
              <a:off x="6017318" y="4399943"/>
              <a:ext cx="914400" cy="369332"/>
            </a:xfrm>
            <a:prstGeom prst="rect">
              <a:avLst/>
            </a:prstGeom>
            <a:solidFill>
              <a:srgbClr val="006600"/>
            </a:solidFill>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a:t>1200</a:t>
              </a:r>
            </a:p>
          </p:txBody>
        </p:sp>
      </p:grpSp>
      <p:sp>
        <p:nvSpPr>
          <p:cNvPr id="23" name="Rounded Rectangular Callout 22"/>
          <p:cNvSpPr/>
          <p:nvPr/>
        </p:nvSpPr>
        <p:spPr>
          <a:xfrm>
            <a:off x="379412" y="4853467"/>
            <a:ext cx="1447800" cy="695642"/>
          </a:xfrm>
          <a:prstGeom prst="wedgeRoundRectCallout">
            <a:avLst>
              <a:gd name="adj1" fmla="val 83865"/>
              <a:gd name="adj2" fmla="val -166038"/>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a:t>Shark Packet Analysis</a:t>
            </a:r>
          </a:p>
        </p:txBody>
      </p:sp>
      <p:cxnSp>
        <p:nvCxnSpPr>
          <p:cNvPr id="24" name="Straight Connector 23"/>
          <p:cNvCxnSpPr/>
          <p:nvPr/>
        </p:nvCxnSpPr>
        <p:spPr>
          <a:xfrm>
            <a:off x="2161238" y="3605156"/>
            <a:ext cx="7732416" cy="0"/>
          </a:xfrm>
          <a:prstGeom prst="line">
            <a:avLst/>
          </a:prstGeom>
          <a:ln w="34925">
            <a:solidFill>
              <a:srgbClr val="002060"/>
            </a:solidFill>
          </a:ln>
        </p:spPr>
        <p:style>
          <a:lnRef idx="1">
            <a:schemeClr val="dk1"/>
          </a:lnRef>
          <a:fillRef idx="0">
            <a:schemeClr val="dk1"/>
          </a:fillRef>
          <a:effectRef idx="0">
            <a:schemeClr val="dk1"/>
          </a:effectRef>
          <a:fontRef idx="minor">
            <a:schemeClr val="tx1"/>
          </a:fontRef>
        </p:style>
      </p:cxnSp>
      <p:sp>
        <p:nvSpPr>
          <p:cNvPr id="25" name="Rounded Rectangular Callout 24"/>
          <p:cNvSpPr/>
          <p:nvPr/>
        </p:nvSpPr>
        <p:spPr>
          <a:xfrm>
            <a:off x="1255712" y="1303038"/>
            <a:ext cx="1447800" cy="695642"/>
          </a:xfrm>
          <a:prstGeom prst="wedgeRoundRectCallout">
            <a:avLst>
              <a:gd name="adj1" fmla="val 124056"/>
              <a:gd name="adj2" fmla="val 202910"/>
              <a:gd name="adj3" fmla="val 16667"/>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b="1"/>
              <a:t>Application Stream Analysis</a:t>
            </a:r>
          </a:p>
        </p:txBody>
      </p:sp>
      <p:sp>
        <p:nvSpPr>
          <p:cNvPr id="26" name="Rounded Rectangular Callout 25"/>
          <p:cNvSpPr/>
          <p:nvPr/>
        </p:nvSpPr>
        <p:spPr>
          <a:xfrm>
            <a:off x="2855912" y="1303038"/>
            <a:ext cx="1447800" cy="695642"/>
          </a:xfrm>
          <a:prstGeom prst="wedgeRoundRectCallout">
            <a:avLst>
              <a:gd name="adj1" fmla="val 102525"/>
              <a:gd name="adj2" fmla="val 195442"/>
              <a:gd name="adj3" fmla="val 16667"/>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b="1"/>
              <a:t>Web Transaction Analysis</a:t>
            </a:r>
          </a:p>
        </p:txBody>
      </p:sp>
      <p:sp>
        <p:nvSpPr>
          <p:cNvPr id="27" name="Rounded Rectangular Callout 26"/>
          <p:cNvSpPr/>
          <p:nvPr/>
        </p:nvSpPr>
        <p:spPr>
          <a:xfrm>
            <a:off x="4435550" y="1292646"/>
            <a:ext cx="1581768" cy="695642"/>
          </a:xfrm>
          <a:prstGeom prst="wedgeRoundRectCallout">
            <a:avLst>
              <a:gd name="adj1" fmla="val 75252"/>
              <a:gd name="adj2" fmla="val 193948"/>
              <a:gd name="adj3" fmla="val 16667"/>
            </a:avLst>
          </a:prstGeom>
          <a:ln/>
        </p:spPr>
        <p:style>
          <a:lnRef idx="2">
            <a:schemeClr val="accent5"/>
          </a:lnRef>
          <a:fillRef idx="1">
            <a:schemeClr val="lt1"/>
          </a:fillRef>
          <a:effectRef idx="0">
            <a:schemeClr val="accent5"/>
          </a:effectRef>
          <a:fontRef idx="minor">
            <a:schemeClr val="dk1"/>
          </a:fontRef>
        </p:style>
        <p:txBody>
          <a:bodyPr lIns="0" rIns="0" rtlCol="0" anchor="ctr"/>
          <a:lstStyle/>
          <a:p>
            <a:pPr algn="ctr"/>
            <a:r>
              <a:rPr lang="en-US" sz="1400" b="1"/>
              <a:t>Unified Communications Analysis</a:t>
            </a:r>
          </a:p>
        </p:txBody>
      </p:sp>
      <p:sp>
        <p:nvSpPr>
          <p:cNvPr id="28" name="Rounded Rectangular Callout 27"/>
          <p:cNvSpPr/>
          <p:nvPr/>
        </p:nvSpPr>
        <p:spPr>
          <a:xfrm>
            <a:off x="6207818" y="1292646"/>
            <a:ext cx="1447800" cy="695642"/>
          </a:xfrm>
          <a:prstGeom prst="wedgeRoundRectCallout">
            <a:avLst>
              <a:gd name="adj1" fmla="val 45109"/>
              <a:gd name="adj2" fmla="val 195441"/>
              <a:gd name="adj3" fmla="val 16667"/>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b="1"/>
              <a:t>Citrix Analysis</a:t>
            </a:r>
          </a:p>
        </p:txBody>
      </p:sp>
      <p:sp>
        <p:nvSpPr>
          <p:cNvPr id="29" name="Rounded Rectangular Callout 28"/>
          <p:cNvSpPr/>
          <p:nvPr/>
        </p:nvSpPr>
        <p:spPr>
          <a:xfrm>
            <a:off x="7870491" y="1292646"/>
            <a:ext cx="1447800" cy="695642"/>
          </a:xfrm>
          <a:prstGeom prst="wedgeRoundRectCallout">
            <a:avLst>
              <a:gd name="adj1" fmla="val 14247"/>
              <a:gd name="adj2" fmla="val 189467"/>
              <a:gd name="adj3" fmla="val 16667"/>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b="1"/>
              <a:t>Database Analysis</a:t>
            </a:r>
          </a:p>
        </p:txBody>
      </p:sp>
      <p:sp>
        <p:nvSpPr>
          <p:cNvPr id="30" name="TextBox 29"/>
          <p:cNvSpPr txBox="1"/>
          <p:nvPr/>
        </p:nvSpPr>
        <p:spPr>
          <a:xfrm>
            <a:off x="3770312" y="3784905"/>
            <a:ext cx="10668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i="1">
                <a:solidFill>
                  <a:schemeClr val="bg1">
                    <a:lumMod val="50000"/>
                  </a:schemeClr>
                </a:solidFill>
              </a:rPr>
              <a:t>Built-in</a:t>
            </a:r>
          </a:p>
        </p:txBody>
      </p:sp>
      <p:sp>
        <p:nvSpPr>
          <p:cNvPr id="31" name="TextBox 30"/>
          <p:cNvSpPr txBox="1"/>
          <p:nvPr/>
        </p:nvSpPr>
        <p:spPr>
          <a:xfrm>
            <a:off x="2290014" y="3015734"/>
            <a:ext cx="126617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i="1">
                <a:solidFill>
                  <a:schemeClr val="bg1">
                    <a:lumMod val="50000"/>
                  </a:schemeClr>
                </a:solidFill>
              </a:rPr>
              <a:t>Optional</a:t>
            </a:r>
          </a:p>
        </p:txBody>
      </p:sp>
      <p:sp>
        <p:nvSpPr>
          <p:cNvPr id="46" name="Rounded Rectangular Callout 45"/>
          <p:cNvSpPr/>
          <p:nvPr/>
        </p:nvSpPr>
        <p:spPr>
          <a:xfrm>
            <a:off x="8395283" y="5594849"/>
            <a:ext cx="2933700" cy="601961"/>
          </a:xfrm>
          <a:prstGeom prst="wedgeRoundRectCallout">
            <a:avLst>
              <a:gd name="adj1" fmla="val -84390"/>
              <a:gd name="adj2" fmla="val -42256"/>
              <a:gd name="adj3" fmla="val 16667"/>
            </a:avLst>
          </a:prstGeom>
          <a:ln/>
        </p:spPr>
        <p:style>
          <a:lnRef idx="2">
            <a:schemeClr val="accent3"/>
          </a:lnRef>
          <a:fillRef idx="1">
            <a:schemeClr val="lt1"/>
          </a:fillRef>
          <a:effectRef idx="0">
            <a:schemeClr val="accent3"/>
          </a:effectRef>
          <a:fontRef idx="minor">
            <a:schemeClr val="dk1"/>
          </a:fontRef>
        </p:style>
        <p:txBody>
          <a:bodyPr rtlCol="0" anchor="b"/>
          <a:lstStyle/>
          <a:p>
            <a:pPr algn="ctr"/>
            <a:r>
              <a:rPr lang="en-US" sz="1400">
                <a:solidFill>
                  <a:schemeClr val="tx1"/>
                </a:solidFill>
              </a:rPr>
              <a:t>Note: All features available on all AR11 virtual appliances</a:t>
            </a:r>
          </a:p>
        </p:txBody>
      </p:sp>
      <p:sp>
        <p:nvSpPr>
          <p:cNvPr id="32" name="TextBox 31"/>
          <p:cNvSpPr txBox="1"/>
          <p:nvPr/>
        </p:nvSpPr>
        <p:spPr>
          <a:xfrm>
            <a:off x="4441047" y="5316222"/>
            <a:ext cx="914400" cy="369332"/>
          </a:xfrm>
          <a:prstGeom prst="rect">
            <a:avLst/>
          </a:prstGeom>
          <a:gradFill>
            <a:gsLst>
              <a:gs pos="0">
                <a:schemeClr val="accent1"/>
              </a:gs>
              <a:gs pos="33000">
                <a:schemeClr val="accent1">
                  <a:tint val="37000"/>
                  <a:satMod val="300000"/>
                </a:schemeClr>
              </a:gs>
              <a:gs pos="100000">
                <a:srgbClr val="006600"/>
              </a:gs>
            </a:gsLst>
            <a:lin ang="0" scaled="1"/>
          </a:gradFill>
          <a:ln/>
        </p:spPr>
        <p:style>
          <a:lnRef idx="3">
            <a:schemeClr val="lt1"/>
          </a:lnRef>
          <a:fillRef idx="1">
            <a:schemeClr val="accent1"/>
          </a:fillRef>
          <a:effectRef idx="1">
            <a:schemeClr val="accent1"/>
          </a:effectRef>
          <a:fontRef idx="minor">
            <a:schemeClr val="lt1"/>
          </a:fontRef>
        </p:style>
        <p:txBody>
          <a:bodyPr tIns="0" bIns="0" rtlCol="0" anchor="ct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a:solidFill>
                  <a:schemeClr val="bg1"/>
                </a:solidFill>
              </a:rPr>
              <a:t>100v</a:t>
            </a:r>
          </a:p>
        </p:txBody>
      </p:sp>
      <p:sp>
        <p:nvSpPr>
          <p:cNvPr id="33" name="TextBox 32"/>
          <p:cNvSpPr txBox="1"/>
          <p:nvPr/>
        </p:nvSpPr>
        <p:spPr>
          <a:xfrm>
            <a:off x="5431647" y="5316224"/>
            <a:ext cx="914400" cy="369332"/>
          </a:xfrm>
          <a:prstGeom prst="rect">
            <a:avLst/>
          </a:prstGeom>
          <a:gradFill>
            <a:gsLst>
              <a:gs pos="0">
                <a:schemeClr val="accent1"/>
              </a:gs>
              <a:gs pos="33000">
                <a:schemeClr val="accent1">
                  <a:tint val="37000"/>
                  <a:satMod val="300000"/>
                </a:schemeClr>
              </a:gs>
              <a:gs pos="100000">
                <a:srgbClr val="006600"/>
              </a:gs>
            </a:gsLst>
            <a:lin ang="0" scaled="1"/>
          </a:gradFill>
          <a:ln/>
        </p:spPr>
        <p:style>
          <a:lnRef idx="3">
            <a:schemeClr val="lt1"/>
          </a:lnRef>
          <a:fillRef idx="1">
            <a:schemeClr val="accent1"/>
          </a:fillRef>
          <a:effectRef idx="1">
            <a:schemeClr val="accent1"/>
          </a:effectRef>
          <a:fontRef idx="minor">
            <a:schemeClr val="lt1"/>
          </a:fontRef>
        </p:style>
        <p:txBody>
          <a:bodyPr tIns="0" bIns="0" rtlCol="0" anchor="ct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a:solidFill>
                  <a:schemeClr val="bg1"/>
                </a:solidFill>
              </a:rPr>
              <a:t>500v</a:t>
            </a:r>
          </a:p>
        </p:txBody>
      </p:sp>
      <p:sp>
        <p:nvSpPr>
          <p:cNvPr id="34" name="TextBox 33"/>
          <p:cNvSpPr txBox="1"/>
          <p:nvPr/>
        </p:nvSpPr>
        <p:spPr>
          <a:xfrm>
            <a:off x="6422247" y="5316224"/>
            <a:ext cx="914400" cy="369332"/>
          </a:xfrm>
          <a:prstGeom prst="rect">
            <a:avLst/>
          </a:prstGeom>
          <a:gradFill>
            <a:gsLst>
              <a:gs pos="0">
                <a:schemeClr val="accent1"/>
              </a:gs>
              <a:gs pos="33000">
                <a:schemeClr val="accent1">
                  <a:tint val="37000"/>
                  <a:satMod val="300000"/>
                </a:schemeClr>
              </a:gs>
              <a:gs pos="100000">
                <a:srgbClr val="006600"/>
              </a:gs>
            </a:gsLst>
            <a:lin ang="0" scaled="1"/>
          </a:gradFill>
          <a:ln/>
        </p:spPr>
        <p:style>
          <a:lnRef idx="3">
            <a:schemeClr val="lt1"/>
          </a:lnRef>
          <a:fillRef idx="1">
            <a:schemeClr val="accent1"/>
          </a:fillRef>
          <a:effectRef idx="1">
            <a:schemeClr val="accent1"/>
          </a:effectRef>
          <a:fontRef idx="minor">
            <a:schemeClr val="lt1"/>
          </a:fontRef>
        </p:style>
        <p:txBody>
          <a:bodyPr tIns="0" bIns="0" rtlCol="0" anchor="ct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a:solidFill>
                  <a:schemeClr val="bg1"/>
                </a:solidFill>
              </a:rPr>
              <a:t>2000v</a:t>
            </a:r>
          </a:p>
        </p:txBody>
      </p:sp>
      <p:sp>
        <p:nvSpPr>
          <p:cNvPr id="36" name="TextBox 35"/>
          <p:cNvSpPr txBox="1"/>
          <p:nvPr/>
        </p:nvSpPr>
        <p:spPr>
          <a:xfrm>
            <a:off x="3151838" y="4831956"/>
            <a:ext cx="91440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ru-RU" dirty="0"/>
              <a:t>8</a:t>
            </a:r>
            <a:r>
              <a:rPr lang="en-US" dirty="0" smtClean="0"/>
              <a:t>170</a:t>
            </a:r>
            <a:endParaRPr lang="en-US" dirty="0"/>
          </a:p>
        </p:txBody>
      </p:sp>
    </p:spTree>
    <p:extLst>
      <p:ext uri="{BB962C8B-B14F-4D97-AF65-F5344CB8AC3E}">
        <p14:creationId xmlns:p14="http://schemas.microsoft.com/office/powerpoint/2010/main" val="119282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5" grpId="0" animBg="1"/>
      <p:bldP spid="26" grpId="0" animBg="1"/>
      <p:bldP spid="27" grpId="0" animBg="1"/>
      <p:bldP spid="28" grpId="0" animBg="1"/>
      <p:bldP spid="29" grpId="0" animBg="1"/>
      <p:bldP spid="30" grpId="0" animBg="1"/>
      <p:bldP spid="31" grpId="0" animBg="1"/>
      <p:bldP spid="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a:t>Delivered/Planned Release Schedule</a:t>
            </a:r>
          </a:p>
        </p:txBody>
      </p:sp>
      <p:sp>
        <p:nvSpPr>
          <p:cNvPr id="7" name="Rounded Rectangle 6"/>
          <p:cNvSpPr/>
          <p:nvPr/>
        </p:nvSpPr>
        <p:spPr>
          <a:xfrm>
            <a:off x="1217612" y="1447800"/>
            <a:ext cx="3886200" cy="3581399"/>
          </a:xfrm>
          <a:prstGeom prst="roundRect">
            <a:avLst/>
          </a:prstGeom>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t"/>
          <a:lstStyle/>
          <a:p>
            <a:r>
              <a:rPr lang="en-US" sz="1600"/>
              <a:t>Phase 1 – </a:t>
            </a:r>
            <a:r>
              <a:rPr lang="en-US" sz="1600" b="1"/>
              <a:t>Eagle</a:t>
            </a:r>
          </a:p>
          <a:p>
            <a:endParaRPr lang="en-US" sz="1600"/>
          </a:p>
          <a:p>
            <a:endParaRPr lang="en-US" sz="1600"/>
          </a:p>
          <a:p>
            <a:endParaRPr lang="en-US" sz="1600"/>
          </a:p>
          <a:p>
            <a:pPr marL="285750" indent="-285750">
              <a:buFont typeface="Arial" pitchFamily="34" charset="0"/>
              <a:buChar char="•"/>
            </a:pPr>
            <a:endParaRPr lang="en-US" sz="1600"/>
          </a:p>
          <a:p>
            <a:pPr marL="285750" indent="-285750">
              <a:buFont typeface="Arial" pitchFamily="34" charset="0"/>
              <a:buChar char="•"/>
            </a:pPr>
            <a:r>
              <a:rPr lang="en-US" sz="1600"/>
              <a:t>Unified software platform</a:t>
            </a:r>
          </a:p>
          <a:p>
            <a:pPr marL="285750" indent="-285750">
              <a:buFont typeface="Arial" pitchFamily="34" charset="0"/>
              <a:buChar char="•"/>
            </a:pPr>
            <a:r>
              <a:rPr lang="en-US" sz="1600"/>
              <a:t>New web UI</a:t>
            </a:r>
          </a:p>
          <a:p>
            <a:pPr marL="285750" indent="-285750">
              <a:buFont typeface="Arial" pitchFamily="34" charset="0"/>
              <a:buChar char="•"/>
            </a:pPr>
            <a:r>
              <a:rPr lang="en-US" sz="1600"/>
              <a:t>Richer general analysis for all apps (ASA)</a:t>
            </a:r>
          </a:p>
          <a:p>
            <a:pPr marL="285750" indent="-285750">
              <a:buFont typeface="Arial" pitchFamily="34" charset="0"/>
              <a:buChar char="•"/>
            </a:pPr>
            <a:r>
              <a:rPr lang="en-US" sz="1600"/>
              <a:t>Deeper EUE monitoring for web apps (WTA)</a:t>
            </a:r>
          </a:p>
          <a:p>
            <a:pPr marL="285750" indent="-285750">
              <a:buFont typeface="Arial" pitchFamily="34" charset="0"/>
              <a:buChar char="•"/>
            </a:pPr>
            <a:r>
              <a:rPr lang="en-US" sz="1600"/>
              <a:t>IPv6</a:t>
            </a:r>
          </a:p>
        </p:txBody>
      </p:sp>
      <p:sp>
        <p:nvSpPr>
          <p:cNvPr id="8" name="Rounded Rectangle 7"/>
          <p:cNvSpPr/>
          <p:nvPr/>
        </p:nvSpPr>
        <p:spPr>
          <a:xfrm>
            <a:off x="5256212" y="1447801"/>
            <a:ext cx="5943600" cy="3581398"/>
          </a:xfrm>
          <a:prstGeom prst="roundRect">
            <a:avLst/>
          </a:prstGeom>
          <a:solidFill>
            <a:schemeClr val="accent2">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t"/>
          <a:lstStyle/>
          <a:p>
            <a:r>
              <a:rPr lang="en-US" sz="1600"/>
              <a:t>Phase 2 – </a:t>
            </a:r>
            <a:r>
              <a:rPr lang="en-US" sz="1600" b="1"/>
              <a:t>Falcon / Gripen / Harrier</a:t>
            </a:r>
          </a:p>
          <a:p>
            <a:endParaRPr lang="en-US" sz="1600"/>
          </a:p>
          <a:p>
            <a:endParaRPr lang="en-US" sz="1600"/>
          </a:p>
          <a:p>
            <a:endParaRPr lang="en-US" sz="1600"/>
          </a:p>
          <a:p>
            <a:endParaRPr lang="en-US" sz="1600"/>
          </a:p>
          <a:p>
            <a:pPr marL="285750" indent="-285750">
              <a:buFont typeface="Arial" pitchFamily="34" charset="0"/>
              <a:buChar char="•"/>
            </a:pPr>
            <a:r>
              <a:rPr lang="en-US" sz="1600"/>
              <a:t>Add-on modules go mainstream</a:t>
            </a:r>
          </a:p>
          <a:p>
            <a:pPr marL="742950" lvl="1" indent="-285750">
              <a:buFont typeface="Arial" pitchFamily="34" charset="0"/>
              <a:buChar char="•"/>
            </a:pPr>
            <a:r>
              <a:rPr lang="en-US" sz="1600"/>
              <a:t>Finer grained VoIP/Video analysis (UCA)</a:t>
            </a:r>
          </a:p>
          <a:p>
            <a:pPr marL="742950" lvl="1" indent="-285750">
              <a:buFont typeface="Arial" pitchFamily="34" charset="0"/>
              <a:buChar char="•"/>
            </a:pPr>
            <a:r>
              <a:rPr lang="en-US" sz="1600"/>
              <a:t>DB module improvements</a:t>
            </a:r>
          </a:p>
          <a:p>
            <a:pPr marL="1200150" lvl="2" indent="-285750">
              <a:buFont typeface="Arial" pitchFamily="34" charset="0"/>
              <a:buChar char="•"/>
            </a:pPr>
            <a:r>
              <a:rPr lang="en-US" sz="1600"/>
              <a:t>DB2 on ASA/400</a:t>
            </a:r>
          </a:p>
          <a:p>
            <a:pPr marL="742950" lvl="1" indent="-285750">
              <a:buFont typeface="Arial" pitchFamily="34" charset="0"/>
              <a:buChar char="•"/>
            </a:pPr>
            <a:r>
              <a:rPr lang="en-US" sz="1600"/>
              <a:t>Redesigned Citrix analysis</a:t>
            </a:r>
          </a:p>
          <a:p>
            <a:pPr marL="1200150" lvl="2" indent="-285750">
              <a:buFont typeface="Arial" pitchFamily="34" charset="0"/>
              <a:buChar char="•"/>
            </a:pPr>
            <a:r>
              <a:rPr lang="en-US" sz="1600"/>
              <a:t>XenApp + XenDesktop support</a:t>
            </a:r>
          </a:p>
          <a:p>
            <a:pPr marL="285750" indent="-285750">
              <a:buFont typeface="Arial" pitchFamily="34" charset="0"/>
              <a:buChar char="•"/>
            </a:pPr>
            <a:r>
              <a:rPr lang="en-US" sz="1600"/>
              <a:t>Portal Central Manager</a:t>
            </a:r>
          </a:p>
          <a:p>
            <a:pPr marL="285750" indent="-285750">
              <a:buFont typeface="Arial" pitchFamily="34" charset="0"/>
              <a:buChar char="•"/>
            </a:pPr>
            <a:endParaRPr lang="en-US" sz="1600"/>
          </a:p>
        </p:txBody>
      </p:sp>
      <p:graphicFrame>
        <p:nvGraphicFramePr>
          <p:cNvPr id="9" name="Table 8"/>
          <p:cNvGraphicFramePr>
            <a:graphicFrameLocks noGrp="1"/>
          </p:cNvGraphicFramePr>
          <p:nvPr>
            <p:extLst/>
          </p:nvPr>
        </p:nvGraphicFramePr>
        <p:xfrm>
          <a:off x="1158671" y="4859481"/>
          <a:ext cx="10064290" cy="370840"/>
        </p:xfrm>
        <a:graphic>
          <a:graphicData uri="http://schemas.openxmlformats.org/drawingml/2006/table">
            <a:tbl>
              <a:tblPr firstRow="1" bandRow="1">
                <a:tableStyleId>{5C22544A-7EE6-4342-B048-85BDC9FD1C3A}</a:tableStyleId>
              </a:tblPr>
              <a:tblGrid>
                <a:gridCol w="3411741">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133600">
                  <a:extLst>
                    <a:ext uri="{9D8B030D-6E8A-4147-A177-3AD203B41FA5}">
                      <a16:colId xmlns:a16="http://schemas.microsoft.com/office/drawing/2014/main" xmlns="" val="20002"/>
                    </a:ext>
                  </a:extLst>
                </a:gridCol>
                <a:gridCol w="2232949">
                  <a:extLst>
                    <a:ext uri="{9D8B030D-6E8A-4147-A177-3AD203B41FA5}">
                      <a16:colId xmlns:a16="http://schemas.microsoft.com/office/drawing/2014/main" xmlns="" val="20003"/>
                    </a:ext>
                  </a:extLst>
                </a:gridCol>
              </a:tblGrid>
              <a:tr h="370840">
                <a:tc>
                  <a:txBody>
                    <a:bodyPr/>
                    <a:lstStyle/>
                    <a:p>
                      <a:pPr algn="ctr"/>
                      <a:r>
                        <a:rPr lang="en-US"/>
                        <a:t>Q4-16</a:t>
                      </a:r>
                    </a:p>
                  </a:txBody>
                  <a:tcPr/>
                </a:tc>
                <a:tc>
                  <a:txBody>
                    <a:bodyPr/>
                    <a:lstStyle/>
                    <a:p>
                      <a:pPr algn="ctr"/>
                      <a:r>
                        <a:rPr lang="en-US"/>
                        <a:t>Q1-17</a:t>
                      </a:r>
                    </a:p>
                  </a:txBody>
                  <a:tcPr/>
                </a:tc>
                <a:tc>
                  <a:txBody>
                    <a:bodyPr/>
                    <a:lstStyle/>
                    <a:p>
                      <a:pPr algn="ctr"/>
                      <a:r>
                        <a:rPr lang="en-US"/>
                        <a:t>Q2-17</a:t>
                      </a:r>
                    </a:p>
                  </a:txBody>
                  <a:tcPr/>
                </a:tc>
                <a:tc>
                  <a:txBody>
                    <a:bodyPr/>
                    <a:lstStyle/>
                    <a:p>
                      <a:pPr algn="ctr"/>
                      <a:r>
                        <a:rPr lang="en-US"/>
                        <a:t>Q3-17</a:t>
                      </a:r>
                    </a:p>
                  </a:txBody>
                  <a:tcPr/>
                </a:tc>
                <a:extLst>
                  <a:ext uri="{0D108BD9-81ED-4DB2-BD59-A6C34878D82A}">
                    <a16:rowId xmlns:a16="http://schemas.microsoft.com/office/drawing/2014/main" xmlns="" val="10000"/>
                  </a:ext>
                </a:extLst>
              </a:tr>
            </a:tbl>
          </a:graphicData>
        </a:graphic>
      </p:graphicFrame>
      <p:grpSp>
        <p:nvGrpSpPr>
          <p:cNvPr id="10" name="Group 9"/>
          <p:cNvGrpSpPr/>
          <p:nvPr/>
        </p:nvGrpSpPr>
        <p:grpSpPr>
          <a:xfrm>
            <a:off x="3216568" y="5173397"/>
            <a:ext cx="6383044" cy="1034447"/>
            <a:chOff x="3216568" y="5173397"/>
            <a:chExt cx="6383044" cy="1034447"/>
          </a:xfrm>
        </p:grpSpPr>
        <p:sp>
          <p:nvSpPr>
            <p:cNvPr id="11" name="TextBox 10"/>
            <p:cNvSpPr txBox="1"/>
            <p:nvPr/>
          </p:nvSpPr>
          <p:spPr>
            <a:xfrm>
              <a:off x="3485716" y="5799221"/>
              <a:ext cx="5410200" cy="408623"/>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t>Quarterly release cadence, starting in Q4-16</a:t>
              </a:r>
            </a:p>
          </p:txBody>
        </p:sp>
        <p:cxnSp>
          <p:nvCxnSpPr>
            <p:cNvPr id="12" name="Straight Arrow Connector 11"/>
            <p:cNvCxnSpPr/>
            <p:nvPr/>
          </p:nvCxnSpPr>
          <p:spPr>
            <a:xfrm flipH="1" flipV="1">
              <a:off x="3216568" y="5189621"/>
              <a:ext cx="304800" cy="67777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flipV="1">
              <a:off x="6193269" y="5189621"/>
              <a:ext cx="0" cy="609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 name="Straight Arrow Connector 13"/>
            <p:cNvCxnSpPr/>
            <p:nvPr/>
          </p:nvCxnSpPr>
          <p:spPr>
            <a:xfrm flipV="1">
              <a:off x="8228012" y="5173397"/>
              <a:ext cx="0" cy="609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a:xfrm flipV="1">
              <a:off x="8895916" y="5189621"/>
              <a:ext cx="703696" cy="81391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grpSp>
        <p:nvGrpSpPr>
          <p:cNvPr id="16" name="Group 15"/>
          <p:cNvGrpSpPr/>
          <p:nvPr/>
        </p:nvGrpSpPr>
        <p:grpSpPr>
          <a:xfrm>
            <a:off x="1704038" y="1944624"/>
            <a:ext cx="2895600" cy="369332"/>
            <a:chOff x="1704038" y="2628167"/>
            <a:chExt cx="2895600" cy="369332"/>
          </a:xfrm>
        </p:grpSpPr>
        <p:sp>
          <p:nvSpPr>
            <p:cNvPr id="17" name="TextBox 16"/>
            <p:cNvSpPr txBox="1"/>
            <p:nvPr/>
          </p:nvSpPr>
          <p:spPr>
            <a:xfrm>
              <a:off x="1704038" y="2628167"/>
              <a:ext cx="914400" cy="369332"/>
            </a:xfrm>
            <a:prstGeom prst="rect">
              <a:avLst/>
            </a:prstGeom>
            <a:effectLst>
              <a:outerShdw blurRad="40000" dist="23000" dir="5400000" rotWithShape="0">
                <a:srgbClr val="000000">
                  <a:alpha val="35000"/>
                </a:srgbClr>
              </a:outerShdw>
              <a:softEdge rad="63500"/>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en-US"/>
                <a:t>2170</a:t>
              </a:r>
            </a:p>
          </p:txBody>
        </p:sp>
        <p:sp>
          <p:nvSpPr>
            <p:cNvPr id="18" name="TextBox 17"/>
            <p:cNvSpPr txBox="1"/>
            <p:nvPr/>
          </p:nvSpPr>
          <p:spPr>
            <a:xfrm>
              <a:off x="2694638" y="2628167"/>
              <a:ext cx="914400" cy="369332"/>
            </a:xfrm>
            <a:prstGeom prst="rect">
              <a:avLst/>
            </a:prstGeom>
            <a:effectLst>
              <a:outerShdw blurRad="40000" dist="23000" dir="5400000" rotWithShape="0">
                <a:srgbClr val="000000">
                  <a:alpha val="35000"/>
                </a:srgbClr>
              </a:outerShdw>
              <a:softEdge rad="63500"/>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en-US"/>
                <a:t>4170</a:t>
              </a:r>
            </a:p>
          </p:txBody>
        </p:sp>
        <p:sp>
          <p:nvSpPr>
            <p:cNvPr id="19" name="TextBox 18"/>
            <p:cNvSpPr txBox="1"/>
            <p:nvPr/>
          </p:nvSpPr>
          <p:spPr>
            <a:xfrm>
              <a:off x="3685238" y="2628167"/>
              <a:ext cx="914400" cy="369332"/>
            </a:xfrm>
            <a:prstGeom prst="rect">
              <a:avLst/>
            </a:prstGeom>
            <a:effectLst>
              <a:outerShdw blurRad="40000" dist="23000" dir="5400000" rotWithShape="0">
                <a:srgbClr val="000000">
                  <a:alpha val="35000"/>
                </a:srgbClr>
              </a:outerShdw>
              <a:softEdge rad="63500"/>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en-US"/>
                <a:t>6170</a:t>
              </a:r>
            </a:p>
          </p:txBody>
        </p:sp>
      </p:grpSp>
      <p:sp>
        <p:nvSpPr>
          <p:cNvPr id="21" name="TextBox 20"/>
          <p:cNvSpPr txBox="1"/>
          <p:nvPr/>
        </p:nvSpPr>
        <p:spPr>
          <a:xfrm>
            <a:off x="5401973" y="2361208"/>
            <a:ext cx="914400" cy="369332"/>
          </a:xfrm>
          <a:prstGeom prst="rect">
            <a:avLst/>
          </a:prstGeom>
          <a:solidFill>
            <a:srgbClr val="006600"/>
          </a:solidFill>
          <a:effectLst>
            <a:outerShdw blurRad="40000" dist="23000" dir="5400000" rotWithShape="0">
              <a:srgbClr val="000000">
                <a:alpha val="35000"/>
              </a:srgbClr>
            </a:outerShdw>
            <a:softEdge rad="63500"/>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a:t>2200</a:t>
            </a:r>
          </a:p>
        </p:txBody>
      </p:sp>
      <p:sp>
        <p:nvSpPr>
          <p:cNvPr id="22" name="TextBox 21"/>
          <p:cNvSpPr txBox="1"/>
          <p:nvPr/>
        </p:nvSpPr>
        <p:spPr>
          <a:xfrm>
            <a:off x="6345092" y="2361208"/>
            <a:ext cx="914400" cy="369332"/>
          </a:xfrm>
          <a:prstGeom prst="rect">
            <a:avLst/>
          </a:prstGeom>
          <a:solidFill>
            <a:srgbClr val="006600"/>
          </a:solidFill>
          <a:effectLst>
            <a:outerShdw blurRad="40000" dist="23000" dir="5400000" rotWithShape="0">
              <a:srgbClr val="000000">
                <a:alpha val="35000"/>
              </a:srgbClr>
            </a:outerShdw>
            <a:softEdge rad="63500"/>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a:t>3300</a:t>
            </a:r>
          </a:p>
        </p:txBody>
      </p:sp>
      <p:sp>
        <p:nvSpPr>
          <p:cNvPr id="23" name="TextBox 22"/>
          <p:cNvSpPr txBox="1"/>
          <p:nvPr/>
        </p:nvSpPr>
        <p:spPr>
          <a:xfrm>
            <a:off x="7288211" y="2361208"/>
            <a:ext cx="914400" cy="369332"/>
          </a:xfrm>
          <a:prstGeom prst="rect">
            <a:avLst/>
          </a:prstGeom>
          <a:solidFill>
            <a:srgbClr val="006600"/>
          </a:solidFill>
          <a:effectLst>
            <a:outerShdw blurRad="40000" dist="23000" dir="5400000" rotWithShape="0">
              <a:srgbClr val="000000">
                <a:alpha val="35000"/>
              </a:srgbClr>
            </a:outerShdw>
            <a:softEdge rad="63500"/>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a:t>3800</a:t>
            </a:r>
          </a:p>
        </p:txBody>
      </p:sp>
      <p:sp>
        <p:nvSpPr>
          <p:cNvPr id="24" name="TextBox 23"/>
          <p:cNvSpPr txBox="1"/>
          <p:nvPr/>
        </p:nvSpPr>
        <p:spPr>
          <a:xfrm>
            <a:off x="8231330" y="2361208"/>
            <a:ext cx="914400" cy="369332"/>
          </a:xfrm>
          <a:prstGeom prst="rect">
            <a:avLst/>
          </a:prstGeom>
          <a:solidFill>
            <a:srgbClr val="006600"/>
          </a:solidFill>
          <a:effectLst>
            <a:outerShdw blurRad="40000" dist="23000" dir="5400000" rotWithShape="0">
              <a:srgbClr val="000000">
                <a:alpha val="35000"/>
              </a:srgbClr>
            </a:outerShdw>
            <a:softEdge rad="63500"/>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a:t>4300</a:t>
            </a:r>
          </a:p>
        </p:txBody>
      </p:sp>
      <p:sp>
        <p:nvSpPr>
          <p:cNvPr id="25" name="TextBox 24"/>
          <p:cNvSpPr txBox="1"/>
          <p:nvPr/>
        </p:nvSpPr>
        <p:spPr>
          <a:xfrm>
            <a:off x="9174449" y="2361208"/>
            <a:ext cx="914400" cy="369332"/>
          </a:xfrm>
          <a:prstGeom prst="rect">
            <a:avLst/>
          </a:prstGeom>
          <a:solidFill>
            <a:srgbClr val="006600"/>
          </a:solidFill>
          <a:effectLst>
            <a:outerShdw blurRad="40000" dist="23000" dir="5400000" rotWithShape="0">
              <a:srgbClr val="000000">
                <a:alpha val="35000"/>
              </a:srgbClr>
            </a:outerShdw>
            <a:softEdge rad="63500"/>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a:t>5100</a:t>
            </a:r>
          </a:p>
        </p:txBody>
      </p:sp>
      <p:sp>
        <p:nvSpPr>
          <p:cNvPr id="26" name="TextBox 25"/>
          <p:cNvSpPr txBox="1"/>
          <p:nvPr/>
        </p:nvSpPr>
        <p:spPr>
          <a:xfrm>
            <a:off x="10117569" y="2361208"/>
            <a:ext cx="914400" cy="369332"/>
          </a:xfrm>
          <a:prstGeom prst="rect">
            <a:avLst/>
          </a:prstGeom>
          <a:solidFill>
            <a:srgbClr val="006600"/>
          </a:solidFill>
          <a:effectLst>
            <a:outerShdw blurRad="40000" dist="23000" dir="5400000" rotWithShape="0">
              <a:srgbClr val="000000">
                <a:alpha val="35000"/>
              </a:srgbClr>
            </a:outerShdw>
            <a:softEdge rad="63500"/>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a:t>6000</a:t>
            </a:r>
          </a:p>
        </p:txBody>
      </p:sp>
      <p:sp>
        <p:nvSpPr>
          <p:cNvPr id="28" name="TextBox 27"/>
          <p:cNvSpPr txBox="1"/>
          <p:nvPr/>
        </p:nvSpPr>
        <p:spPr>
          <a:xfrm>
            <a:off x="5328821" y="1975420"/>
            <a:ext cx="914400" cy="369332"/>
          </a:xfrm>
          <a:prstGeom prst="rect">
            <a:avLst/>
          </a:prstGeom>
          <a:effectLst>
            <a:outerShdw blurRad="40000" dist="23000" dir="5400000" rotWithShape="0">
              <a:srgbClr val="000000">
                <a:alpha val="35000"/>
              </a:srgbClr>
            </a:outerShdw>
            <a:softEdge rad="63500"/>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en-US"/>
              <a:t>2170</a:t>
            </a:r>
          </a:p>
        </p:txBody>
      </p:sp>
      <p:sp>
        <p:nvSpPr>
          <p:cNvPr id="29" name="TextBox 28"/>
          <p:cNvSpPr txBox="1"/>
          <p:nvPr/>
        </p:nvSpPr>
        <p:spPr>
          <a:xfrm>
            <a:off x="6305509" y="1975420"/>
            <a:ext cx="914400" cy="369332"/>
          </a:xfrm>
          <a:prstGeom prst="rect">
            <a:avLst/>
          </a:prstGeom>
          <a:effectLst>
            <a:outerShdw blurRad="40000" dist="23000" dir="5400000" rotWithShape="0">
              <a:srgbClr val="000000">
                <a:alpha val="35000"/>
              </a:srgbClr>
            </a:outerShdw>
            <a:softEdge rad="63500"/>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en-US"/>
              <a:t>4170</a:t>
            </a:r>
          </a:p>
        </p:txBody>
      </p:sp>
      <p:sp>
        <p:nvSpPr>
          <p:cNvPr id="30" name="TextBox 29"/>
          <p:cNvSpPr txBox="1"/>
          <p:nvPr/>
        </p:nvSpPr>
        <p:spPr>
          <a:xfrm>
            <a:off x="7282197" y="1975420"/>
            <a:ext cx="914400" cy="369332"/>
          </a:xfrm>
          <a:prstGeom prst="rect">
            <a:avLst/>
          </a:prstGeom>
          <a:effectLst>
            <a:outerShdw blurRad="40000" dist="23000" dir="5400000" rotWithShape="0">
              <a:srgbClr val="000000">
                <a:alpha val="35000"/>
              </a:srgbClr>
            </a:outerShdw>
            <a:softEdge rad="63500"/>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en-US"/>
              <a:t>6170</a:t>
            </a:r>
          </a:p>
        </p:txBody>
      </p:sp>
      <p:pic>
        <p:nvPicPr>
          <p:cNvPr id="4" name="Picture 3"/>
          <p:cNvPicPr>
            <a:picLocks noChangeAspect="1"/>
          </p:cNvPicPr>
          <p:nvPr/>
        </p:nvPicPr>
        <p:blipFill>
          <a:blip r:embed="rId3"/>
          <a:stretch>
            <a:fillRect/>
          </a:stretch>
        </p:blipFill>
        <p:spPr>
          <a:xfrm>
            <a:off x="3036998" y="1652898"/>
            <a:ext cx="1052640" cy="280987"/>
          </a:xfrm>
          <a:prstGeom prst="rect">
            <a:avLst/>
          </a:prstGeom>
        </p:spPr>
      </p:pic>
      <p:grpSp>
        <p:nvGrpSpPr>
          <p:cNvPr id="5" name="Group 4"/>
          <p:cNvGrpSpPr/>
          <p:nvPr/>
        </p:nvGrpSpPr>
        <p:grpSpPr>
          <a:xfrm>
            <a:off x="1696485" y="2318274"/>
            <a:ext cx="2895600" cy="274322"/>
            <a:chOff x="4441047" y="5316222"/>
            <a:chExt cx="2895600" cy="274322"/>
          </a:xfrm>
        </p:grpSpPr>
        <p:sp>
          <p:nvSpPr>
            <p:cNvPr id="32" name="TextBox 31"/>
            <p:cNvSpPr txBox="1"/>
            <p:nvPr/>
          </p:nvSpPr>
          <p:spPr>
            <a:xfrm>
              <a:off x="4441047" y="5316222"/>
              <a:ext cx="914400" cy="274320"/>
            </a:xfrm>
            <a:prstGeom prst="rect">
              <a:avLst/>
            </a:prstGeom>
            <a:gradFill>
              <a:gsLst>
                <a:gs pos="0">
                  <a:schemeClr val="accent1"/>
                </a:gs>
                <a:gs pos="33000">
                  <a:schemeClr val="accent1">
                    <a:tint val="37000"/>
                    <a:satMod val="300000"/>
                  </a:schemeClr>
                </a:gs>
                <a:gs pos="100000">
                  <a:srgbClr val="006600"/>
                </a:gs>
              </a:gsLst>
              <a:lin ang="0" scaled="1"/>
            </a:gradFill>
            <a:ln>
              <a:noFill/>
            </a:ln>
          </p:spPr>
          <p:style>
            <a:lnRef idx="3">
              <a:schemeClr val="lt1"/>
            </a:lnRef>
            <a:fillRef idx="1">
              <a:schemeClr val="accent1"/>
            </a:fillRef>
            <a:effectRef idx="1">
              <a:schemeClr val="accent1"/>
            </a:effectRef>
            <a:fontRef idx="minor">
              <a:schemeClr val="lt1"/>
            </a:fontRef>
          </p:style>
          <p:txBody>
            <a:bodyPr tIns="0" bIns="0" rtlCol="0" anchor="ct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a:solidFill>
                    <a:schemeClr val="bg1"/>
                  </a:solidFill>
                </a:rPr>
                <a:t>100v</a:t>
              </a:r>
            </a:p>
          </p:txBody>
        </p:sp>
        <p:sp>
          <p:nvSpPr>
            <p:cNvPr id="33" name="TextBox 32"/>
            <p:cNvSpPr txBox="1"/>
            <p:nvPr/>
          </p:nvSpPr>
          <p:spPr>
            <a:xfrm>
              <a:off x="5431647" y="5316224"/>
              <a:ext cx="914400" cy="274320"/>
            </a:xfrm>
            <a:prstGeom prst="rect">
              <a:avLst/>
            </a:prstGeom>
            <a:gradFill>
              <a:gsLst>
                <a:gs pos="0">
                  <a:schemeClr val="accent1"/>
                </a:gs>
                <a:gs pos="33000">
                  <a:schemeClr val="accent1">
                    <a:tint val="37000"/>
                    <a:satMod val="300000"/>
                  </a:schemeClr>
                </a:gs>
                <a:gs pos="100000">
                  <a:srgbClr val="006600"/>
                </a:gs>
              </a:gsLst>
              <a:lin ang="0" scaled="1"/>
            </a:gradFill>
            <a:ln>
              <a:noFill/>
            </a:ln>
          </p:spPr>
          <p:style>
            <a:lnRef idx="3">
              <a:schemeClr val="lt1"/>
            </a:lnRef>
            <a:fillRef idx="1">
              <a:schemeClr val="accent1"/>
            </a:fillRef>
            <a:effectRef idx="1">
              <a:schemeClr val="accent1"/>
            </a:effectRef>
            <a:fontRef idx="minor">
              <a:schemeClr val="lt1"/>
            </a:fontRef>
          </p:style>
          <p:txBody>
            <a:bodyPr tIns="0" bIns="0" rtlCol="0" anchor="ct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a:solidFill>
                    <a:schemeClr val="bg1"/>
                  </a:solidFill>
                </a:rPr>
                <a:t>500v</a:t>
              </a:r>
            </a:p>
          </p:txBody>
        </p:sp>
        <p:sp>
          <p:nvSpPr>
            <p:cNvPr id="34" name="TextBox 33"/>
            <p:cNvSpPr txBox="1"/>
            <p:nvPr/>
          </p:nvSpPr>
          <p:spPr>
            <a:xfrm>
              <a:off x="6422247" y="5316224"/>
              <a:ext cx="914400" cy="274320"/>
            </a:xfrm>
            <a:prstGeom prst="rect">
              <a:avLst/>
            </a:prstGeom>
            <a:gradFill>
              <a:gsLst>
                <a:gs pos="0">
                  <a:schemeClr val="accent1"/>
                </a:gs>
                <a:gs pos="33000">
                  <a:schemeClr val="accent1">
                    <a:tint val="37000"/>
                    <a:satMod val="300000"/>
                  </a:schemeClr>
                </a:gs>
                <a:gs pos="100000">
                  <a:srgbClr val="006600"/>
                </a:gs>
              </a:gsLst>
              <a:lin ang="0" scaled="1"/>
            </a:gradFill>
            <a:ln>
              <a:noFill/>
            </a:ln>
          </p:spPr>
          <p:style>
            <a:lnRef idx="3">
              <a:schemeClr val="lt1"/>
            </a:lnRef>
            <a:fillRef idx="1">
              <a:schemeClr val="accent1"/>
            </a:fillRef>
            <a:effectRef idx="1">
              <a:schemeClr val="accent1"/>
            </a:effectRef>
            <a:fontRef idx="minor">
              <a:schemeClr val="lt1"/>
            </a:fontRef>
          </p:style>
          <p:txBody>
            <a:bodyPr tIns="0" bIns="0" rtlCol="0" anchor="ct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a:solidFill>
                    <a:schemeClr val="bg1"/>
                  </a:solidFill>
                </a:rPr>
                <a:t>2000v</a:t>
              </a:r>
            </a:p>
          </p:txBody>
        </p:sp>
      </p:grpSp>
      <p:sp>
        <p:nvSpPr>
          <p:cNvPr id="36" name="TextBox 35"/>
          <p:cNvSpPr txBox="1"/>
          <p:nvPr/>
        </p:nvSpPr>
        <p:spPr>
          <a:xfrm>
            <a:off x="8258885" y="2019736"/>
            <a:ext cx="914400" cy="274320"/>
          </a:xfrm>
          <a:prstGeom prst="rect">
            <a:avLst/>
          </a:prstGeom>
          <a:gradFill>
            <a:gsLst>
              <a:gs pos="0">
                <a:schemeClr val="accent1"/>
              </a:gs>
              <a:gs pos="33000">
                <a:schemeClr val="accent1">
                  <a:tint val="37000"/>
                  <a:satMod val="300000"/>
                </a:schemeClr>
              </a:gs>
              <a:gs pos="100000">
                <a:srgbClr val="006600"/>
              </a:gs>
            </a:gsLst>
            <a:lin ang="0" scaled="1"/>
          </a:gradFill>
          <a:ln>
            <a:noFill/>
          </a:ln>
        </p:spPr>
        <p:style>
          <a:lnRef idx="3">
            <a:schemeClr val="lt1"/>
          </a:lnRef>
          <a:fillRef idx="1">
            <a:schemeClr val="accent1"/>
          </a:fillRef>
          <a:effectRef idx="1">
            <a:schemeClr val="accent1"/>
          </a:effectRef>
          <a:fontRef idx="minor">
            <a:schemeClr val="lt1"/>
          </a:fontRef>
        </p:style>
        <p:txBody>
          <a:bodyPr tIns="0" bIns="0" rtlCol="0" anchor="ct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a:solidFill>
                  <a:schemeClr val="bg1"/>
                </a:solidFill>
              </a:rPr>
              <a:t>100v</a:t>
            </a:r>
          </a:p>
        </p:txBody>
      </p:sp>
      <p:sp>
        <p:nvSpPr>
          <p:cNvPr id="37" name="TextBox 36"/>
          <p:cNvSpPr txBox="1"/>
          <p:nvPr/>
        </p:nvSpPr>
        <p:spPr>
          <a:xfrm>
            <a:off x="9235573" y="2019738"/>
            <a:ext cx="914400" cy="274320"/>
          </a:xfrm>
          <a:prstGeom prst="rect">
            <a:avLst/>
          </a:prstGeom>
          <a:gradFill>
            <a:gsLst>
              <a:gs pos="0">
                <a:schemeClr val="accent1"/>
              </a:gs>
              <a:gs pos="33000">
                <a:schemeClr val="accent1">
                  <a:tint val="37000"/>
                  <a:satMod val="300000"/>
                </a:schemeClr>
              </a:gs>
              <a:gs pos="100000">
                <a:srgbClr val="006600"/>
              </a:gs>
            </a:gsLst>
            <a:lin ang="0" scaled="1"/>
          </a:gradFill>
          <a:ln>
            <a:noFill/>
          </a:ln>
        </p:spPr>
        <p:style>
          <a:lnRef idx="3">
            <a:schemeClr val="lt1"/>
          </a:lnRef>
          <a:fillRef idx="1">
            <a:schemeClr val="accent1"/>
          </a:fillRef>
          <a:effectRef idx="1">
            <a:schemeClr val="accent1"/>
          </a:effectRef>
          <a:fontRef idx="minor">
            <a:schemeClr val="lt1"/>
          </a:fontRef>
        </p:style>
        <p:txBody>
          <a:bodyPr tIns="0" bIns="0" rtlCol="0" anchor="ct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a:solidFill>
                  <a:schemeClr val="bg1"/>
                </a:solidFill>
              </a:rPr>
              <a:t>500v</a:t>
            </a:r>
          </a:p>
        </p:txBody>
      </p:sp>
      <p:sp>
        <p:nvSpPr>
          <p:cNvPr id="38" name="TextBox 37"/>
          <p:cNvSpPr txBox="1"/>
          <p:nvPr/>
        </p:nvSpPr>
        <p:spPr>
          <a:xfrm>
            <a:off x="10212260" y="2019738"/>
            <a:ext cx="914400" cy="274320"/>
          </a:xfrm>
          <a:prstGeom prst="rect">
            <a:avLst/>
          </a:prstGeom>
          <a:gradFill>
            <a:gsLst>
              <a:gs pos="0">
                <a:schemeClr val="accent1"/>
              </a:gs>
              <a:gs pos="33000">
                <a:schemeClr val="accent1">
                  <a:tint val="37000"/>
                  <a:satMod val="300000"/>
                </a:schemeClr>
              </a:gs>
              <a:gs pos="100000">
                <a:srgbClr val="006600"/>
              </a:gs>
            </a:gsLst>
            <a:lin ang="0" scaled="1"/>
          </a:gradFill>
          <a:ln>
            <a:noFill/>
          </a:ln>
        </p:spPr>
        <p:style>
          <a:lnRef idx="3">
            <a:schemeClr val="lt1"/>
          </a:lnRef>
          <a:fillRef idx="1">
            <a:schemeClr val="accent1"/>
          </a:fillRef>
          <a:effectRef idx="1">
            <a:schemeClr val="accent1"/>
          </a:effectRef>
          <a:fontRef idx="minor">
            <a:schemeClr val="lt1"/>
          </a:fontRef>
        </p:style>
        <p:txBody>
          <a:bodyPr tIns="0" bIns="0" rtlCol="0" anchor="ct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a:solidFill>
                  <a:schemeClr val="bg1"/>
                </a:solidFill>
              </a:rPr>
              <a:t>2000v</a:t>
            </a:r>
          </a:p>
        </p:txBody>
      </p:sp>
    </p:spTree>
    <p:extLst>
      <p:ext uri="{BB962C8B-B14F-4D97-AF65-F5344CB8AC3E}">
        <p14:creationId xmlns:p14="http://schemas.microsoft.com/office/powerpoint/2010/main" val="73628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xEl>
                                              <p:pRg st="5" end="5"/>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
                                            <p:txEl>
                                              <p:pRg st="6" end="6"/>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7">
                                            <p:txEl>
                                              <p:pRg st="8" end="8"/>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xEl>
                                              <p:pRg st="8" end="8"/>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xEl>
                                              <p:pRg st="10" end="10"/>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8"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1334058" y="371289"/>
            <a:ext cx="10854767" cy="639417"/>
          </a:xfrm>
        </p:spPr>
        <p:txBody>
          <a:bodyPr/>
          <a:lstStyle/>
          <a:p>
            <a:r>
              <a:rPr lang="ru-RU" dirty="0" smtClean="0"/>
              <a:t>Концепция мониторинга</a:t>
            </a:r>
            <a:r>
              <a:rPr lang="en-US" dirty="0" smtClean="0"/>
              <a:t> Riverbed</a:t>
            </a:r>
            <a:r>
              <a:rPr lang="ru-RU" dirty="0" smtClean="0"/>
              <a:t> </a:t>
            </a:r>
            <a:endParaRPr lang="en-US" dirty="0"/>
          </a:p>
        </p:txBody>
      </p:sp>
      <p:grpSp>
        <p:nvGrpSpPr>
          <p:cNvPr id="16" name="Group 15"/>
          <p:cNvGrpSpPr/>
          <p:nvPr/>
        </p:nvGrpSpPr>
        <p:grpSpPr>
          <a:xfrm>
            <a:off x="1073160" y="3370149"/>
            <a:ext cx="3578227" cy="2805135"/>
            <a:chOff x="1073149" y="2354093"/>
            <a:chExt cx="3578226" cy="2805134"/>
          </a:xfrm>
        </p:grpSpPr>
        <p:grpSp>
          <p:nvGrpSpPr>
            <p:cNvPr id="17" name="Group 16"/>
            <p:cNvGrpSpPr/>
            <p:nvPr/>
          </p:nvGrpSpPr>
          <p:grpSpPr>
            <a:xfrm>
              <a:off x="1073149" y="3422502"/>
              <a:ext cx="3578226" cy="1736725"/>
              <a:chOff x="1073149" y="3341688"/>
              <a:chExt cx="3578226" cy="1736725"/>
            </a:xfrm>
          </p:grpSpPr>
          <p:pic>
            <p:nvPicPr>
              <p:cNvPr id="19" name="Picture 3" descr="C:\Users\Jonathan.DUARTE\Desktop\box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73149" y="3341688"/>
                <a:ext cx="3578226" cy="1736725"/>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TextBox 19"/>
              <p:cNvSpPr txBox="1"/>
              <p:nvPr>
                <p:custDataLst>
                  <p:tags r:id="rId3"/>
                </p:custDataLst>
              </p:nvPr>
            </p:nvSpPr>
            <p:spPr>
              <a:xfrm>
                <a:off x="1256461" y="4340229"/>
                <a:ext cx="2577157" cy="677108"/>
              </a:xfrm>
              <a:prstGeom prst="rect">
                <a:avLst/>
              </a:prstGeom>
              <a:noFill/>
              <a:extLst/>
            </p:spPr>
            <p:txBody>
              <a:bodyPr wrap="square" lIns="91440" tIns="45720" rIns="91440" bIns="45720" anchor="ctr">
                <a:spAutoFit/>
              </a:bodyPr>
              <a:lstStyle>
                <a:defPPr>
                  <a:defRPr lang="en-US"/>
                </a:defPPr>
                <a:lvl1pPr algn="ctr">
                  <a:defRPr sz="3600" b="1" cap="none" spc="50">
                    <a:ln w="13500">
                      <a:solidFill>
                        <a:schemeClr val="accent1">
                          <a:shade val="2500"/>
                          <a:alpha val="6500"/>
                        </a:schemeClr>
                      </a:solidFill>
                      <a:prstDash val="solid"/>
                    </a:ln>
                    <a:solidFill>
                      <a:schemeClr val="bg1">
                        <a:lumMod val="50000"/>
                      </a:schemeClr>
                    </a:solidFill>
                    <a:effectLst>
                      <a:innerShdw blurRad="50900" dist="12700" dir="13500000">
                        <a:srgbClr val="000000">
                          <a:alpha val="60000"/>
                        </a:srgbClr>
                      </a:innerShdw>
                    </a:effectLst>
                    <a:latin typeface="Segoe UI Semibold" panose="020B0702040204020203" pitchFamily="34" charset="0"/>
                    <a:cs typeface="Segoe UI Semibold" panose="020B0702040204020203" pitchFamily="34" charset="0"/>
                  </a:defRPr>
                </a:lvl1pPr>
              </a:lstStyle>
              <a:p>
                <a:r>
                  <a:rPr lang="ru-RU" sz="1900" b="0" dirty="0" smtClean="0">
                    <a:ln w="13500">
                      <a:solidFill>
                        <a:srgbClr val="E9681D">
                          <a:shade val="2500"/>
                          <a:alpha val="6500"/>
                        </a:srgbClr>
                      </a:solidFill>
                      <a:prstDash val="solid"/>
                    </a:ln>
                    <a:solidFill>
                      <a:srgbClr val="D9D9D9">
                        <a:lumMod val="50000"/>
                      </a:srgbClr>
                    </a:solidFill>
                    <a:latin typeface="Franklin Gothic Book" panose="020B0503020102020204" pitchFamily="34" charset="0"/>
                    <a:cs typeface="Arial" panose="020B0604020202020204" pitchFamily="34" charset="0"/>
                  </a:rPr>
                  <a:t>оценка с точки зрения пользователя</a:t>
                </a:r>
                <a:endParaRPr lang="en-US" sz="1900" b="0" dirty="0">
                  <a:ln w="13500">
                    <a:solidFill>
                      <a:srgbClr val="E9681D">
                        <a:shade val="2500"/>
                        <a:alpha val="6500"/>
                      </a:srgbClr>
                    </a:solidFill>
                    <a:prstDash val="solid"/>
                  </a:ln>
                  <a:solidFill>
                    <a:srgbClr val="D9D9D9">
                      <a:lumMod val="50000"/>
                    </a:srgbClr>
                  </a:solidFill>
                  <a:latin typeface="Franklin Gothic Book" panose="020B0503020102020204" pitchFamily="34" charset="0"/>
                  <a:cs typeface="Arial" panose="020B0604020202020204" pitchFamily="34" charset="0"/>
                </a:endParaRPr>
              </a:p>
            </p:txBody>
          </p:sp>
        </p:grpSp>
        <p:pic>
          <p:nvPicPr>
            <p:cNvPr id="18" name="Picture 5" descr="C:\Users\Jonathan.DUARTE\Desktop\icon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072800" y="2354093"/>
              <a:ext cx="2380792" cy="1911525"/>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21" name="Group 20"/>
          <p:cNvGrpSpPr/>
          <p:nvPr/>
        </p:nvGrpSpPr>
        <p:grpSpPr>
          <a:xfrm>
            <a:off x="7574200" y="3491850"/>
            <a:ext cx="3578227" cy="2683433"/>
            <a:chOff x="7574189" y="2475794"/>
            <a:chExt cx="3578226" cy="2683433"/>
          </a:xfrm>
        </p:grpSpPr>
        <p:grpSp>
          <p:nvGrpSpPr>
            <p:cNvPr id="22" name="Group 21"/>
            <p:cNvGrpSpPr/>
            <p:nvPr/>
          </p:nvGrpSpPr>
          <p:grpSpPr>
            <a:xfrm>
              <a:off x="7574189" y="2475794"/>
              <a:ext cx="3578226" cy="2683433"/>
              <a:chOff x="7574189" y="2475794"/>
              <a:chExt cx="3578226" cy="2683433"/>
            </a:xfrm>
          </p:grpSpPr>
          <p:pic>
            <p:nvPicPr>
              <p:cNvPr id="24" name="Picture 3" descr="C:\Users\Jonathan.DUARTE\Desktop\box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7574189" y="3422502"/>
                <a:ext cx="3578226" cy="1736725"/>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2"/>
              <p:cNvPicPr>
                <a:picLocks noChangeAspect="1" noChangeArrowheads="1"/>
              </p:cNvPicPr>
              <p:nvPr/>
            </p:nvPicPr>
            <p:blipFill>
              <a:blip r:embed="rId8" cstate="email">
                <a:extLst>
                  <a:ext uri="{28A0092B-C50C-407E-A947-70E740481C1C}">
                    <a14:useLocalDpi xmlns:a14="http://schemas.microsoft.com/office/drawing/2010/main"/>
                  </a:ext>
                </a:extLst>
              </a:blip>
              <a:stretch>
                <a:fillRect/>
              </a:stretch>
            </p:blipFill>
            <p:spPr bwMode="auto">
              <a:xfrm>
                <a:off x="8378993" y="2475794"/>
                <a:ext cx="1844507" cy="1783023"/>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3" name="TextBox 22"/>
            <p:cNvSpPr txBox="1"/>
            <p:nvPr>
              <p:custDataLst>
                <p:tags r:id="rId2"/>
              </p:custDataLst>
            </p:nvPr>
          </p:nvSpPr>
          <p:spPr>
            <a:xfrm>
              <a:off x="8378993" y="4419734"/>
              <a:ext cx="2567832" cy="678418"/>
            </a:xfrm>
            <a:prstGeom prst="rect">
              <a:avLst/>
            </a:prstGeom>
            <a:noFill/>
            <a:extLst/>
          </p:spPr>
          <p:txBody>
            <a:bodyPr wrap="square" lIns="91440" tIns="45720" rIns="91440" bIns="45720" anchor="ctr">
              <a:spAutoFit/>
            </a:bodyPr>
            <a:lstStyle>
              <a:defPPr>
                <a:defRPr lang="en-US"/>
              </a:defPPr>
              <a:lvl1pPr algn="ctr">
                <a:defRPr sz="3600" b="1" cap="none" spc="50">
                  <a:ln w="13500">
                    <a:solidFill>
                      <a:schemeClr val="accent1">
                        <a:shade val="2500"/>
                        <a:alpha val="6500"/>
                      </a:schemeClr>
                    </a:solidFill>
                    <a:prstDash val="solid"/>
                  </a:ln>
                  <a:solidFill>
                    <a:schemeClr val="bg1">
                      <a:lumMod val="50000"/>
                    </a:schemeClr>
                  </a:solidFill>
                  <a:effectLst>
                    <a:innerShdw blurRad="50900" dist="12700" dir="13500000">
                      <a:srgbClr val="000000">
                        <a:alpha val="60000"/>
                      </a:srgbClr>
                    </a:innerShdw>
                  </a:effectLst>
                  <a:latin typeface="Segoe UI Semibold" panose="020B0702040204020203" pitchFamily="34" charset="0"/>
                  <a:cs typeface="Segoe UI Semibold" panose="020B0702040204020203" pitchFamily="34" charset="0"/>
                </a:defRPr>
              </a:lvl1pPr>
            </a:lstStyle>
            <a:p>
              <a:r>
                <a:rPr lang="ru-RU" sz="1900" b="0" dirty="0" smtClean="0">
                  <a:ln w="13500">
                    <a:solidFill>
                      <a:srgbClr val="E9681D">
                        <a:shade val="2500"/>
                        <a:alpha val="6500"/>
                      </a:srgbClr>
                    </a:solidFill>
                    <a:prstDash val="solid"/>
                  </a:ln>
                  <a:solidFill>
                    <a:srgbClr val="D9D9D9">
                      <a:lumMod val="50000"/>
                    </a:srgbClr>
                  </a:solidFill>
                  <a:latin typeface="Franklin Gothic Book" panose="020B0503020102020204" pitchFamily="34" charset="0"/>
                  <a:cs typeface="Arial" panose="020B0604020202020204" pitchFamily="34" charset="0"/>
                </a:rPr>
                <a:t>производительность приложений</a:t>
              </a:r>
              <a:endParaRPr lang="en-US" sz="1900" b="0" dirty="0">
                <a:ln w="13500">
                  <a:solidFill>
                    <a:srgbClr val="E9681D">
                      <a:shade val="2500"/>
                      <a:alpha val="6500"/>
                    </a:srgbClr>
                  </a:solidFill>
                  <a:prstDash val="solid"/>
                </a:ln>
                <a:solidFill>
                  <a:srgbClr val="D9D9D9">
                    <a:lumMod val="50000"/>
                  </a:srgbClr>
                </a:solidFill>
                <a:latin typeface="Franklin Gothic Book" panose="020B0503020102020204" pitchFamily="34" charset="0"/>
                <a:cs typeface="Arial" panose="020B0604020202020204" pitchFamily="34" charset="0"/>
              </a:endParaRPr>
            </a:p>
          </p:txBody>
        </p:sp>
      </p:grpSp>
      <p:cxnSp>
        <p:nvCxnSpPr>
          <p:cNvPr id="26" name="Straight Connector 25"/>
          <p:cNvCxnSpPr/>
          <p:nvPr/>
        </p:nvCxnSpPr>
        <p:spPr>
          <a:xfrm>
            <a:off x="4568465" y="4892291"/>
            <a:ext cx="3125497" cy="0"/>
          </a:xfrm>
          <a:prstGeom prst="line">
            <a:avLst/>
          </a:prstGeom>
          <a:ln w="25400">
            <a:gradFill flip="none" rotWithShape="1">
              <a:gsLst>
                <a:gs pos="0">
                  <a:schemeClr val="accent5">
                    <a:lumMod val="60000"/>
                    <a:lumOff val="40000"/>
                  </a:schemeClr>
                </a:gs>
                <a:gs pos="50000">
                  <a:schemeClr val="accent4">
                    <a:lumMod val="20000"/>
                    <a:lumOff val="80000"/>
                  </a:schemeClr>
                </a:gs>
                <a:gs pos="100000">
                  <a:schemeClr val="accent5">
                    <a:lumMod val="60000"/>
                    <a:lumOff val="40000"/>
                  </a:schemeClr>
                </a:gs>
              </a:gsLst>
              <a:lin ang="0" scaled="1"/>
              <a:tileRect/>
            </a:gradFill>
          </a:ln>
          <a:effectLst>
            <a:glow rad="101600">
              <a:schemeClr val="bg2">
                <a:lumMod val="60000"/>
                <a:lumOff val="40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264149" y="5669618"/>
            <a:ext cx="3707833" cy="0"/>
          </a:xfrm>
          <a:prstGeom prst="line">
            <a:avLst/>
          </a:prstGeom>
          <a:ln w="25400">
            <a:gradFill flip="none" rotWithShape="1">
              <a:gsLst>
                <a:gs pos="0">
                  <a:schemeClr val="accent5">
                    <a:lumMod val="60000"/>
                    <a:lumOff val="40000"/>
                  </a:schemeClr>
                </a:gs>
                <a:gs pos="50000">
                  <a:schemeClr val="accent4">
                    <a:lumMod val="20000"/>
                    <a:lumOff val="80000"/>
                  </a:schemeClr>
                </a:gs>
                <a:gs pos="100000">
                  <a:schemeClr val="accent5">
                    <a:lumMod val="60000"/>
                    <a:lumOff val="40000"/>
                  </a:schemeClr>
                </a:gs>
              </a:gsLst>
              <a:lin ang="0" scaled="1"/>
              <a:tileRect/>
            </a:gradFill>
          </a:ln>
          <a:effectLst>
            <a:glow rad="101600">
              <a:schemeClr val="bg2">
                <a:lumMod val="60000"/>
                <a:lumOff val="40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4649788" y="3366061"/>
            <a:ext cx="2889250" cy="2809211"/>
            <a:chOff x="4649788" y="2350017"/>
            <a:chExt cx="2889250" cy="2809211"/>
          </a:xfrm>
        </p:grpSpPr>
        <p:grpSp>
          <p:nvGrpSpPr>
            <p:cNvPr id="29" name="Group 28"/>
            <p:cNvGrpSpPr/>
            <p:nvPr/>
          </p:nvGrpSpPr>
          <p:grpSpPr>
            <a:xfrm>
              <a:off x="4649788" y="3422503"/>
              <a:ext cx="2889250" cy="1736725"/>
              <a:chOff x="4649787" y="3422502"/>
              <a:chExt cx="2889250" cy="1736725"/>
            </a:xfrm>
          </p:grpSpPr>
          <p:pic>
            <p:nvPicPr>
              <p:cNvPr id="31" name="Picture 2" descr="C:\Users\Jonathan.DUARTE\Desktop\box2.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649787" y="3422502"/>
                <a:ext cx="2889250" cy="1736725"/>
              </a:xfrm>
              <a:prstGeom prst="rect">
                <a:avLst/>
              </a:prstGeom>
              <a:noFill/>
              <a:extLst>
                <a:ext uri="{909E8E84-426E-40dd-AFC4-6F175D3DCCD1}">
                  <a14:hiddenFill xmlns="" xmlns:a14="http://schemas.microsoft.com/office/drawing/2010/main">
                    <a:solidFill>
                      <a:srgbClr val="FFFFFF"/>
                    </a:solidFill>
                  </a14:hiddenFill>
                </a:ext>
              </a:extLst>
            </p:spPr>
          </p:pic>
          <p:sp>
            <p:nvSpPr>
              <p:cNvPr id="32" name="TextBox 31"/>
              <p:cNvSpPr txBox="1"/>
              <p:nvPr>
                <p:custDataLst>
                  <p:tags r:id="rId1"/>
                </p:custDataLst>
              </p:nvPr>
            </p:nvSpPr>
            <p:spPr>
              <a:xfrm>
                <a:off x="4856714" y="4423949"/>
                <a:ext cx="2428230" cy="677108"/>
              </a:xfrm>
              <a:prstGeom prst="rect">
                <a:avLst/>
              </a:prstGeom>
              <a:noFill/>
              <a:extLst/>
            </p:spPr>
            <p:txBody>
              <a:bodyPr wrap="square" lIns="91440" tIns="45720" rIns="91440" bIns="45720" anchor="ctr">
                <a:spAutoFit/>
              </a:bodyPr>
              <a:lstStyle>
                <a:defPPr>
                  <a:defRPr lang="en-US"/>
                </a:defPPr>
                <a:lvl1pPr algn="ctr">
                  <a:defRPr sz="3600" b="1" cap="none" spc="50">
                    <a:ln w="13500">
                      <a:solidFill>
                        <a:schemeClr val="accent1">
                          <a:shade val="2500"/>
                          <a:alpha val="6500"/>
                        </a:schemeClr>
                      </a:solidFill>
                      <a:prstDash val="solid"/>
                    </a:ln>
                    <a:solidFill>
                      <a:schemeClr val="bg1">
                        <a:lumMod val="50000"/>
                      </a:schemeClr>
                    </a:solidFill>
                    <a:effectLst>
                      <a:innerShdw blurRad="50900" dist="12700" dir="13500000">
                        <a:srgbClr val="000000">
                          <a:alpha val="60000"/>
                        </a:srgbClr>
                      </a:innerShdw>
                    </a:effectLst>
                    <a:latin typeface="Segoe UI Semibold" panose="020B0702040204020203" pitchFamily="34" charset="0"/>
                    <a:cs typeface="Segoe UI Semibold" panose="020B0702040204020203" pitchFamily="34" charset="0"/>
                  </a:defRPr>
                </a:lvl1pPr>
              </a:lstStyle>
              <a:p>
                <a:r>
                  <a:rPr lang="ru-RU" sz="1900" b="0" dirty="0" smtClean="0">
                    <a:ln w="13500">
                      <a:solidFill>
                        <a:srgbClr val="E9681D">
                          <a:shade val="2500"/>
                          <a:alpha val="6500"/>
                        </a:srgbClr>
                      </a:solidFill>
                      <a:prstDash val="solid"/>
                    </a:ln>
                    <a:solidFill>
                      <a:srgbClr val="D9D9D9">
                        <a:lumMod val="50000"/>
                      </a:srgbClr>
                    </a:solidFill>
                    <a:latin typeface="Franklin Gothic Book" panose="020B0503020102020204" pitchFamily="34" charset="0"/>
                    <a:cs typeface="Arial" panose="020B0604020202020204" pitchFamily="34" charset="0"/>
                  </a:rPr>
                  <a:t>производительность сети</a:t>
                </a:r>
                <a:endParaRPr lang="en-US" sz="1900" b="0" dirty="0">
                  <a:ln w="13500">
                    <a:solidFill>
                      <a:srgbClr val="E9681D">
                        <a:shade val="2500"/>
                        <a:alpha val="6500"/>
                      </a:srgbClr>
                    </a:solidFill>
                    <a:prstDash val="solid"/>
                  </a:ln>
                  <a:solidFill>
                    <a:srgbClr val="D9D9D9">
                      <a:lumMod val="50000"/>
                    </a:srgbClr>
                  </a:solidFill>
                  <a:latin typeface="Franklin Gothic Book" panose="020B0503020102020204" pitchFamily="34" charset="0"/>
                  <a:cs typeface="Arial" panose="020B0604020202020204" pitchFamily="34" charset="0"/>
                </a:endParaRPr>
              </a:p>
            </p:txBody>
          </p:sp>
        </p:grpSp>
        <p:pic>
          <p:nvPicPr>
            <p:cNvPr id="30" name="Picture 2"/>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a:off x="5338986" y="2350017"/>
              <a:ext cx="1510854" cy="1509080"/>
            </a:xfrm>
            <a:prstGeom prst="rect">
              <a:avLst/>
            </a:prstGeom>
            <a:noFill/>
            <a:effectLst>
              <a:reflection blurRad="6350" stA="25000" endPos="20000" dir="5400000" sy="-100000" algn="bl" rotWithShape="0"/>
            </a:effectLst>
            <a:extLst>
              <a:ext uri="{909E8E84-426E-40dd-AFC4-6F175D3DCCD1}">
                <a14:hiddenFill xmlns="" xmlns:a14="http://schemas.microsoft.com/office/drawing/2010/main">
                  <a:solidFill>
                    <a:srgbClr val="FFFFFF"/>
                  </a:solidFill>
                </a14:hiddenFill>
              </a:ext>
            </a:extLst>
          </p:spPr>
        </p:pic>
      </p:grpSp>
      <p:cxnSp>
        <p:nvCxnSpPr>
          <p:cNvPr id="34" name="Straight Connector 33"/>
          <p:cNvCxnSpPr/>
          <p:nvPr/>
        </p:nvCxnSpPr>
        <p:spPr>
          <a:xfrm flipH="1" flipV="1">
            <a:off x="3158192" y="3048000"/>
            <a:ext cx="1" cy="319065"/>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5" name="Straight Connector 34"/>
          <p:cNvCxnSpPr/>
          <p:nvPr/>
        </p:nvCxnSpPr>
        <p:spPr>
          <a:xfrm flipH="1" flipV="1">
            <a:off x="5979356" y="2439985"/>
            <a:ext cx="9954" cy="922995"/>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6" name="Straight Connector 35"/>
          <p:cNvCxnSpPr/>
          <p:nvPr/>
        </p:nvCxnSpPr>
        <p:spPr>
          <a:xfrm flipV="1">
            <a:off x="9196243" y="3048000"/>
            <a:ext cx="0" cy="440763"/>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7" name="Straight Connector 36"/>
          <p:cNvCxnSpPr/>
          <p:nvPr/>
        </p:nvCxnSpPr>
        <p:spPr>
          <a:xfrm>
            <a:off x="3158193" y="3048000"/>
            <a:ext cx="6038050" cy="0"/>
          </a:xfrm>
          <a:prstGeom prst="line">
            <a:avLst/>
          </a:prstGeom>
          <a:ln/>
        </p:spPr>
        <p:style>
          <a:lnRef idx="3">
            <a:schemeClr val="accent4"/>
          </a:lnRef>
          <a:fillRef idx="0">
            <a:schemeClr val="accent4"/>
          </a:fillRef>
          <a:effectRef idx="2">
            <a:schemeClr val="accent4"/>
          </a:effectRef>
          <a:fontRef idx="minor">
            <a:schemeClr val="tx1"/>
          </a:fontRef>
        </p:style>
      </p:cxnSp>
      <p:grpSp>
        <p:nvGrpSpPr>
          <p:cNvPr id="3" name="Group 2"/>
          <p:cNvGrpSpPr/>
          <p:nvPr/>
        </p:nvGrpSpPr>
        <p:grpSpPr>
          <a:xfrm>
            <a:off x="3556967" y="1656594"/>
            <a:ext cx="4191936" cy="1266475"/>
            <a:chOff x="3556967" y="1656594"/>
            <a:chExt cx="4191936" cy="1266475"/>
          </a:xfrm>
        </p:grpSpPr>
        <p:sp>
          <p:nvSpPr>
            <p:cNvPr id="53" name="Rounded Rectangle 52"/>
            <p:cNvSpPr/>
            <p:nvPr/>
          </p:nvSpPr>
          <p:spPr>
            <a:xfrm>
              <a:off x="4495425" y="1930666"/>
              <a:ext cx="3253478" cy="766160"/>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smtClean="0"/>
                <a:t>Portal  </a:t>
              </a:r>
              <a:endParaRPr lang="en-US" sz="4800" dirty="0"/>
            </a:p>
          </p:txBody>
        </p:sp>
        <p:pic>
          <p:nvPicPr>
            <p:cNvPr id="52" name="Picture 5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556967" y="1656594"/>
              <a:ext cx="1266475" cy="1266475"/>
            </a:xfrm>
            <a:prstGeom prst="rect">
              <a:avLst/>
            </a:prstGeom>
          </p:spPr>
        </p:pic>
      </p:grpSp>
      <p:sp>
        <p:nvSpPr>
          <p:cNvPr id="2" name="TextBox 1"/>
          <p:cNvSpPr txBox="1"/>
          <p:nvPr/>
        </p:nvSpPr>
        <p:spPr>
          <a:xfrm>
            <a:off x="200025" y="111442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2571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900" decel="100000" fill="hold"/>
                                        <p:tgtEl>
                                          <p:spTgt spid="2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8" decel="2800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750" fill="hold"/>
                                        <p:tgtEl>
                                          <p:spTgt spid="16"/>
                                        </p:tgtEl>
                                        <p:attrNameLst>
                                          <p:attrName>ppt_x</p:attrName>
                                        </p:attrNameLst>
                                      </p:cBhvr>
                                      <p:tavLst>
                                        <p:tav tm="0">
                                          <p:val>
                                            <p:strVal val="0-#ppt_w/2"/>
                                          </p:val>
                                        </p:tav>
                                        <p:tav tm="100000">
                                          <p:val>
                                            <p:strVal val="#ppt_x"/>
                                          </p:val>
                                        </p:tav>
                                      </p:tavLst>
                                    </p:anim>
                                    <p:anim calcmode="lin" valueType="num">
                                      <p:cBhvr additive="base">
                                        <p:cTn id="15" dur="750" fill="hold"/>
                                        <p:tgtEl>
                                          <p:spTgt spid="16"/>
                                        </p:tgtEl>
                                        <p:attrNameLst>
                                          <p:attrName>ppt_y</p:attrName>
                                        </p:attrNameLst>
                                      </p:cBhvr>
                                      <p:tavLst>
                                        <p:tav tm="0">
                                          <p:val>
                                            <p:strVal val="#ppt_y"/>
                                          </p:val>
                                        </p:tav>
                                        <p:tav tm="100000">
                                          <p:val>
                                            <p:strVal val="#ppt_y"/>
                                          </p:val>
                                        </p:tav>
                                      </p:tavLst>
                                    </p:anim>
                                  </p:childTnLst>
                                </p:cTn>
                              </p:par>
                            </p:childTnLst>
                          </p:cTn>
                        </p:par>
                        <p:par>
                          <p:cTn id="16" fill="hold">
                            <p:stCondLst>
                              <p:cond delay="1750"/>
                            </p:stCondLst>
                            <p:childTnLst>
                              <p:par>
                                <p:cTn id="17" presetID="2" presetClass="entr" presetSubtype="2" decel="2800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750" fill="hold"/>
                                        <p:tgtEl>
                                          <p:spTgt spid="21"/>
                                        </p:tgtEl>
                                        <p:attrNameLst>
                                          <p:attrName>ppt_x</p:attrName>
                                        </p:attrNameLst>
                                      </p:cBhvr>
                                      <p:tavLst>
                                        <p:tav tm="0">
                                          <p:val>
                                            <p:strVal val="1+#ppt_w/2"/>
                                          </p:val>
                                        </p:tav>
                                        <p:tav tm="100000">
                                          <p:val>
                                            <p:strVal val="#ppt_x"/>
                                          </p:val>
                                        </p:tav>
                                      </p:tavLst>
                                    </p:anim>
                                    <p:anim calcmode="lin" valueType="num">
                                      <p:cBhvr additive="base">
                                        <p:cTn id="20" dur="75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left)">
                                      <p:cBhvr>
                                        <p:cTn id="24" dur="500"/>
                                        <p:tgtEl>
                                          <p:spTgt spid="27"/>
                                        </p:tgtEl>
                                      </p:cBhvr>
                                    </p:animEffect>
                                  </p:childTnLst>
                                </p:cTn>
                              </p:par>
                              <p:par>
                                <p:cTn id="25" presetID="22" presetClass="entr" presetSubtype="8"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down)">
                                      <p:cBhvr>
                                        <p:cTn id="31" dur="500"/>
                                        <p:tgtEl>
                                          <p:spTgt spid="36"/>
                                        </p:tgtEl>
                                      </p:cBhvr>
                                    </p:animEffect>
                                  </p:childTnLst>
                                </p:cTn>
                              </p:par>
                              <p:par>
                                <p:cTn id="32" presetID="22" presetClass="entr" presetSubtype="4"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down)">
                                      <p:cBhvr>
                                        <p:cTn id="34" dur="500"/>
                                        <p:tgtEl>
                                          <p:spTgt spid="34"/>
                                        </p:tgtEl>
                                      </p:cBhvr>
                                    </p:animEffect>
                                  </p:childTnLst>
                                </p:cTn>
                              </p:par>
                              <p:par>
                                <p:cTn id="35" presetID="22" presetClass="entr" presetSubtype="4"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down)">
                                      <p:cBhvr>
                                        <p:cTn id="37" dur="500"/>
                                        <p:tgtEl>
                                          <p:spTgt spid="35"/>
                                        </p:tgtEl>
                                      </p:cBhvr>
                                    </p:animEffect>
                                  </p:childTnLst>
                                </p:cTn>
                              </p:par>
                              <p:par>
                                <p:cTn id="38" presetID="55" presetClass="entr" presetSubtype="0"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p:cTn id="40" dur="500" fill="hold"/>
                                        <p:tgtEl>
                                          <p:spTgt spid="37"/>
                                        </p:tgtEl>
                                        <p:attrNameLst>
                                          <p:attrName>ppt_w</p:attrName>
                                        </p:attrNameLst>
                                      </p:cBhvr>
                                      <p:tavLst>
                                        <p:tav tm="0">
                                          <p:val>
                                            <p:strVal val="#ppt_w*0.70"/>
                                          </p:val>
                                        </p:tav>
                                        <p:tav tm="100000">
                                          <p:val>
                                            <p:strVal val="#ppt_w"/>
                                          </p:val>
                                        </p:tav>
                                      </p:tavLst>
                                    </p:anim>
                                    <p:anim calcmode="lin" valueType="num">
                                      <p:cBhvr>
                                        <p:cTn id="41" dur="500" fill="hold"/>
                                        <p:tgtEl>
                                          <p:spTgt spid="37"/>
                                        </p:tgtEl>
                                        <p:attrNameLst>
                                          <p:attrName>ppt_h</p:attrName>
                                        </p:attrNameLst>
                                      </p:cBhvr>
                                      <p:tavLst>
                                        <p:tav tm="0">
                                          <p:val>
                                            <p:strVal val="#ppt_h"/>
                                          </p:val>
                                        </p:tav>
                                        <p:tav tm="100000">
                                          <p:val>
                                            <p:strVal val="#ppt_h"/>
                                          </p:val>
                                        </p:tav>
                                      </p:tavLst>
                                    </p:anim>
                                    <p:animEffect transition="in" filter="fade">
                                      <p:cBhvr>
                                        <p:cTn id="42" dur="500"/>
                                        <p:tgtEl>
                                          <p:spTgt spid="37"/>
                                        </p:tgtEl>
                                      </p:cBhvr>
                                    </p:animEffect>
                                  </p:childTnLst>
                                </p:cTn>
                              </p:par>
                            </p:childTnLst>
                          </p:cTn>
                        </p:par>
                        <p:par>
                          <p:cTn id="43" fill="hold">
                            <p:stCondLst>
                              <p:cond delay="3500"/>
                            </p:stCondLst>
                            <p:childTnLst>
                              <p:par>
                                <p:cTn id="44" presetID="53" presetClass="entr" presetSubtype="16"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
                                          </p:val>
                                        </p:tav>
                                        <p:tav tm="100000">
                                          <p:val>
                                            <p:strVal val="#ppt_w"/>
                                          </p:val>
                                        </p:tav>
                                      </p:tavLst>
                                    </p:anim>
                                    <p:anim calcmode="lin" valueType="num">
                                      <p:cBhvr>
                                        <p:cTn id="47" dur="500" fill="hold"/>
                                        <p:tgtEl>
                                          <p:spTgt spid="3"/>
                                        </p:tgtEl>
                                        <p:attrNameLst>
                                          <p:attrName>ppt_h</p:attrName>
                                        </p:attrNameLst>
                                      </p:cBhvr>
                                      <p:tavLst>
                                        <p:tav tm="0">
                                          <p:val>
                                            <p:fltVal val="0"/>
                                          </p:val>
                                        </p:tav>
                                        <p:tav tm="100000">
                                          <p:val>
                                            <p:strVal val="#ppt_h"/>
                                          </p:val>
                                        </p:tav>
                                      </p:tavLst>
                                    </p:anim>
                                    <p:animEffect transition="in" filter="fade">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a:t>Many competitors in this area. For example:</a:t>
            </a:r>
          </a:p>
          <a:p>
            <a:pPr lvl="1"/>
            <a:r>
              <a:rPr lang="en-US" err="1"/>
              <a:t>NetScout</a:t>
            </a:r>
            <a:endParaRPr lang="en-US"/>
          </a:p>
          <a:p>
            <a:pPr lvl="1"/>
            <a:r>
              <a:rPr lang="en-US" err="1"/>
              <a:t>Niksun</a:t>
            </a:r>
            <a:endParaRPr lang="en-US"/>
          </a:p>
          <a:p>
            <a:pPr lvl="1"/>
            <a:r>
              <a:rPr lang="en-US"/>
              <a:t>Fluke</a:t>
            </a:r>
          </a:p>
          <a:p>
            <a:r>
              <a:rPr lang="en-US"/>
              <a:t>Our competitive advantage:</a:t>
            </a:r>
          </a:p>
          <a:p>
            <a:pPr lvl="1"/>
            <a:r>
              <a:rPr lang="en-US"/>
              <a:t>NPMD + </a:t>
            </a:r>
            <a:r>
              <a:rPr lang="en-US" err="1"/>
              <a:t>NetworkAPM</a:t>
            </a:r>
            <a:r>
              <a:rPr lang="en-US"/>
              <a:t> in a single box</a:t>
            </a:r>
          </a:p>
          <a:p>
            <a:pPr lvl="2"/>
            <a:r>
              <a:rPr lang="en-US"/>
              <a:t>WTA</a:t>
            </a:r>
          </a:p>
          <a:p>
            <a:pPr lvl="2"/>
            <a:r>
              <a:rPr lang="en-US"/>
              <a:t>ASA/RTCC</a:t>
            </a:r>
          </a:p>
          <a:p>
            <a:pPr lvl="1"/>
            <a:r>
              <a:rPr lang="en-US"/>
              <a:t>Multiple capture jobs with independent filters per job</a:t>
            </a:r>
          </a:p>
          <a:p>
            <a:pPr lvl="1"/>
            <a:r>
              <a:rPr lang="en-US"/>
              <a:t>Gartner Magic Quadrant leader</a:t>
            </a:r>
          </a:p>
        </p:txBody>
      </p:sp>
      <p:sp>
        <p:nvSpPr>
          <p:cNvPr id="2" name="Text Placeholder 1"/>
          <p:cNvSpPr>
            <a:spLocks noGrp="1"/>
          </p:cNvSpPr>
          <p:nvPr>
            <p:ph type="body" idx="1"/>
          </p:nvPr>
        </p:nvSpPr>
        <p:spPr/>
        <p:txBody>
          <a:bodyPr/>
          <a:lstStyle/>
          <a:p>
            <a:r>
              <a:rPr lang="en-US"/>
              <a:t>Competition</a:t>
            </a:r>
          </a:p>
        </p:txBody>
      </p:sp>
      <p:sp>
        <p:nvSpPr>
          <p:cNvPr id="3" name="Title 2"/>
          <p:cNvSpPr>
            <a:spLocks noGrp="1"/>
          </p:cNvSpPr>
          <p:nvPr>
            <p:ph type="title"/>
          </p:nvPr>
        </p:nvSpPr>
        <p:spPr/>
        <p:txBody>
          <a:bodyPr/>
          <a:lstStyle/>
          <a:p>
            <a:r>
              <a:rPr lang="en-US"/>
              <a:t>AppResponse 11</a:t>
            </a:r>
          </a:p>
        </p:txBody>
      </p:sp>
    </p:spTree>
    <p:extLst>
      <p:ext uri="{BB962C8B-B14F-4D97-AF65-F5344CB8AC3E}">
        <p14:creationId xmlns:p14="http://schemas.microsoft.com/office/powerpoint/2010/main" val="358119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
        <p:nvSpPr>
          <p:cNvPr id="2" name="Title 1"/>
          <p:cNvSpPr>
            <a:spLocks noGrp="1"/>
          </p:cNvSpPr>
          <p:nvPr>
            <p:ph type="title"/>
          </p:nvPr>
        </p:nvSpPr>
        <p:spPr>
          <a:xfrm>
            <a:off x="553277" y="2827641"/>
            <a:ext cx="11027535" cy="3048000"/>
          </a:xfrm>
        </p:spPr>
        <p:txBody>
          <a:bodyPr/>
          <a:lstStyle/>
          <a:p>
            <a:r>
              <a:rPr lang="en-US" dirty="0" err="1"/>
              <a:t>AppResponse</a:t>
            </a:r>
            <a:r>
              <a:rPr lang="en-US" dirty="0"/>
              <a:t> 11</a:t>
            </a:r>
            <a:br>
              <a:rPr lang="en-US" dirty="0"/>
            </a:br>
            <a:r>
              <a:rPr lang="ru-RU" sz="4000" dirty="0" smtClean="0"/>
              <a:t>что уже можно пощупать</a:t>
            </a:r>
            <a:endParaRPr lang="en-US" dirty="0"/>
          </a:p>
        </p:txBody>
      </p:sp>
    </p:spTree>
    <p:extLst>
      <p:ext uri="{BB962C8B-B14F-4D97-AF65-F5344CB8AC3E}">
        <p14:creationId xmlns:p14="http://schemas.microsoft.com/office/powerpoint/2010/main" val="197792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3276" y="1371600"/>
            <a:ext cx="5541083" cy="3124200"/>
          </a:xfrm>
        </p:spPr>
        <p:txBody>
          <a:bodyPr/>
          <a:lstStyle/>
          <a:p>
            <a:r>
              <a:rPr lang="en-US" err="1"/>
              <a:t>NetShark</a:t>
            </a:r>
            <a:r>
              <a:rPr lang="en-US"/>
              <a:t> users gain:</a:t>
            </a:r>
          </a:p>
          <a:p>
            <a:pPr lvl="1"/>
            <a:r>
              <a:rPr lang="en-US"/>
              <a:t>Web UI with Insights, Navigator, reporting, alerts and search</a:t>
            </a:r>
          </a:p>
          <a:p>
            <a:pPr lvl="1"/>
            <a:r>
              <a:rPr lang="en-US"/>
              <a:t>Historical data analysis &amp; retention </a:t>
            </a:r>
          </a:p>
          <a:p>
            <a:pPr lvl="1"/>
            <a:r>
              <a:rPr lang="en-US"/>
              <a:t>Response time composition chart</a:t>
            </a:r>
          </a:p>
          <a:p>
            <a:pPr lvl="1"/>
            <a:r>
              <a:rPr lang="en-US"/>
              <a:t>Page-level analysis</a:t>
            </a:r>
          </a:p>
          <a:p>
            <a:pPr lvl="1"/>
            <a:r>
              <a:rPr lang="en-US"/>
              <a:t>End-user experience monitoring</a:t>
            </a:r>
          </a:p>
          <a:p>
            <a:pPr lvl="1"/>
            <a:endParaRPr lang="en-US"/>
          </a:p>
        </p:txBody>
      </p:sp>
      <p:sp>
        <p:nvSpPr>
          <p:cNvPr id="4" name="Title 3"/>
          <p:cNvSpPr>
            <a:spLocks noGrp="1"/>
          </p:cNvSpPr>
          <p:nvPr>
            <p:ph type="title"/>
          </p:nvPr>
        </p:nvSpPr>
        <p:spPr/>
        <p:txBody>
          <a:bodyPr/>
          <a:lstStyle/>
          <a:p>
            <a:r>
              <a:rPr lang="en-US"/>
              <a:t>Eagle (11.0.0): Benefits Summary</a:t>
            </a:r>
          </a:p>
        </p:txBody>
      </p:sp>
      <p:sp>
        <p:nvSpPr>
          <p:cNvPr id="5" name="Text Placeholder 1"/>
          <p:cNvSpPr txBox="1">
            <a:spLocks/>
          </p:cNvSpPr>
          <p:nvPr/>
        </p:nvSpPr>
        <p:spPr bwMode="gray">
          <a:xfrm>
            <a:off x="5965251" y="1348154"/>
            <a:ext cx="5541083" cy="3147646"/>
          </a:xfrm>
          <a:prstGeom prst="rect">
            <a:avLst/>
          </a:prstGeom>
        </p:spPr>
        <p:txBody>
          <a:bodyPr vert="horz" lIns="91440" tIns="45720" rIns="91440" bIns="45720" rtlCol="0">
            <a:noAutofit/>
          </a:bodyPr>
          <a:lstStyle>
            <a:lvl1pPr marL="227033" indent="-227033" algn="l" defTabSz="914477" rtl="0" eaLnBrk="1" latinLnBrk="0" hangingPunct="1">
              <a:lnSpc>
                <a:spcPct val="90000"/>
              </a:lnSpc>
              <a:spcBef>
                <a:spcPts val="0"/>
              </a:spcBef>
              <a:spcAft>
                <a:spcPts val="600"/>
              </a:spcAft>
              <a:buClr>
                <a:srgbClr val="FF661C"/>
              </a:buClr>
              <a:buFont typeface="Wingdings" panose="05000000000000000000" pitchFamily="2" charset="2"/>
              <a:buChar char="§"/>
              <a:defRPr lang="en-US" sz="2801" kern="1200" dirty="0" smtClean="0">
                <a:solidFill>
                  <a:schemeClr val="accent6"/>
                </a:solidFill>
                <a:latin typeface="+mn-lt"/>
                <a:ea typeface="+mn-ea"/>
                <a:cs typeface="+mn-cs"/>
              </a:defRPr>
            </a:lvl1pPr>
            <a:lvl2pPr marL="460414" indent="-234969" algn="l" defTabSz="914477" rtl="0" eaLnBrk="1" latinLnBrk="0" hangingPunct="1">
              <a:lnSpc>
                <a:spcPct val="90000"/>
              </a:lnSpc>
              <a:spcBef>
                <a:spcPts val="0"/>
              </a:spcBef>
              <a:spcAft>
                <a:spcPts val="600"/>
              </a:spcAft>
              <a:buClr>
                <a:srgbClr val="FF661C"/>
              </a:buClr>
              <a:buFont typeface="Franklin Gothic Book" panose="020B0503020102020204" pitchFamily="34" charset="0"/>
              <a:buChar char="–"/>
              <a:defRPr lang="en-US" sz="2399" kern="1200" dirty="0" smtClean="0">
                <a:solidFill>
                  <a:schemeClr val="accent6"/>
                </a:solidFill>
                <a:latin typeface="+mn-lt"/>
                <a:ea typeface="+mn-ea"/>
                <a:cs typeface="+mn-cs"/>
              </a:defRPr>
            </a:lvl2pPr>
            <a:lvl3pPr marL="628701" indent="-168289" algn="l" defTabSz="914477" rtl="0" eaLnBrk="1" latinLnBrk="0" hangingPunct="1">
              <a:lnSpc>
                <a:spcPct val="90000"/>
              </a:lnSpc>
              <a:spcBef>
                <a:spcPts val="0"/>
              </a:spcBef>
              <a:spcAft>
                <a:spcPts val="600"/>
              </a:spcAft>
              <a:buClr>
                <a:srgbClr val="FF661C"/>
              </a:buClr>
              <a:buFont typeface="Franklin Gothic Book" panose="020B0503020102020204" pitchFamily="34" charset="0"/>
              <a:buChar char="–"/>
              <a:defRPr lang="en-US" sz="2000" kern="1200" dirty="0" smtClean="0">
                <a:solidFill>
                  <a:schemeClr val="accent6"/>
                </a:solidFill>
                <a:latin typeface="+mn-lt"/>
                <a:ea typeface="+mn-ea"/>
                <a:cs typeface="+mn-cs"/>
              </a:defRPr>
            </a:lvl3pPr>
            <a:lvl4pPr marL="855733" indent="-227033" algn="l" defTabSz="914477" rtl="0" eaLnBrk="1" latinLnBrk="0" hangingPunct="1">
              <a:lnSpc>
                <a:spcPct val="90000"/>
              </a:lnSpc>
              <a:spcBef>
                <a:spcPts val="0"/>
              </a:spcBef>
              <a:spcAft>
                <a:spcPts val="600"/>
              </a:spcAft>
              <a:buClr>
                <a:srgbClr val="FF661C"/>
              </a:buClr>
              <a:buFont typeface="Franklin Gothic Book" panose="020B0503020102020204" pitchFamily="34" charset="0"/>
              <a:buChar char="–"/>
              <a:defRPr lang="en-US" sz="1800" kern="1200" dirty="0" smtClean="0">
                <a:solidFill>
                  <a:schemeClr val="accent6"/>
                </a:solidFill>
                <a:latin typeface="+mn-lt"/>
                <a:ea typeface="+mn-ea"/>
                <a:cs typeface="+mn-cs"/>
              </a:defRPr>
            </a:lvl4pPr>
            <a:lvl5pPr marL="1082765" indent="-227033" algn="l" defTabSz="914477" rtl="0" eaLnBrk="1" latinLnBrk="0" hangingPunct="1">
              <a:lnSpc>
                <a:spcPct val="90000"/>
              </a:lnSpc>
              <a:spcBef>
                <a:spcPts val="0"/>
              </a:spcBef>
              <a:spcAft>
                <a:spcPts val="600"/>
              </a:spcAft>
              <a:buClr>
                <a:srgbClr val="FF661C"/>
              </a:buClr>
              <a:buFont typeface="Franklin Gothic Book" panose="020B0503020102020204" pitchFamily="34" charset="0"/>
              <a:buChar char="–"/>
              <a:defRPr lang="en-US" sz="1600" kern="1200" dirty="0">
                <a:solidFill>
                  <a:schemeClr val="accent6"/>
                </a:solidFill>
                <a:latin typeface="+mn-lt"/>
                <a:ea typeface="+mn-ea"/>
                <a:cs typeface="+mn-cs"/>
              </a:defRPr>
            </a:lvl5pPr>
            <a:lvl6pPr marL="1257400" indent="-174639" algn="l" defTabSz="914477" rtl="0" eaLnBrk="1" latinLnBrk="0" hangingPunct="1">
              <a:lnSpc>
                <a:spcPct val="90000"/>
              </a:lnSpc>
              <a:spcBef>
                <a:spcPts val="0"/>
              </a:spcBef>
              <a:buClr>
                <a:srgbClr val="FF661C"/>
              </a:buClr>
              <a:buFont typeface="Franklin Gothic Book" panose="020B0503020102020204" pitchFamily="34" charset="0"/>
              <a:buChar char="–"/>
              <a:defRPr sz="1400" kern="1200">
                <a:solidFill>
                  <a:schemeClr val="accent6"/>
                </a:solidFill>
                <a:latin typeface="+mn-lt"/>
                <a:ea typeface="+mn-ea"/>
                <a:cs typeface="+mn-cs"/>
              </a:defRPr>
            </a:lvl6pPr>
            <a:lvl7pPr marL="1427283" indent="-169876" algn="l" defTabSz="914477" rtl="0" eaLnBrk="1" latinLnBrk="0" hangingPunct="1">
              <a:lnSpc>
                <a:spcPct val="90000"/>
              </a:lnSpc>
              <a:spcBef>
                <a:spcPts val="0"/>
              </a:spcBef>
              <a:buClr>
                <a:srgbClr val="FF661C"/>
              </a:buClr>
              <a:buFont typeface="Franklin Gothic Book" panose="020B0503020102020204" pitchFamily="34" charset="0"/>
              <a:buChar char="–"/>
              <a:defRPr sz="1200" kern="1200">
                <a:solidFill>
                  <a:schemeClr val="accent6"/>
                </a:solidFill>
                <a:latin typeface="+mn-lt"/>
                <a:ea typeface="+mn-ea"/>
                <a:cs typeface="+mn-cs"/>
              </a:defRPr>
            </a:lvl7pPr>
            <a:lvl8pPr marL="1601921" indent="-174639" algn="l" defTabSz="914477" rtl="0" eaLnBrk="1" latinLnBrk="0" hangingPunct="1">
              <a:lnSpc>
                <a:spcPct val="90000"/>
              </a:lnSpc>
              <a:spcBef>
                <a:spcPts val="0"/>
              </a:spcBef>
              <a:buClr>
                <a:srgbClr val="FF661C"/>
              </a:buClr>
              <a:buFont typeface="Franklin Gothic Book" panose="020B0503020102020204" pitchFamily="34" charset="0"/>
              <a:buChar char="–"/>
              <a:defRPr sz="1200" kern="1200">
                <a:solidFill>
                  <a:schemeClr val="accent6"/>
                </a:solidFill>
                <a:latin typeface="+mn-lt"/>
                <a:ea typeface="+mn-ea"/>
                <a:cs typeface="+mn-cs"/>
              </a:defRPr>
            </a:lvl8pPr>
            <a:lvl9pPr marL="1770209" indent="-168289" algn="l" defTabSz="914477" rtl="0" eaLnBrk="1" latinLnBrk="0" hangingPunct="1">
              <a:lnSpc>
                <a:spcPct val="90000"/>
              </a:lnSpc>
              <a:spcBef>
                <a:spcPts val="0"/>
              </a:spcBef>
              <a:buClr>
                <a:srgbClr val="FF661C"/>
              </a:buClr>
              <a:buFont typeface="Franklin Gothic Book" panose="020B0503020102020204" pitchFamily="34" charset="0"/>
              <a:buChar char="–"/>
              <a:defRPr sz="1200" kern="1200">
                <a:solidFill>
                  <a:schemeClr val="accent6"/>
                </a:solidFill>
                <a:latin typeface="+mn-lt"/>
                <a:ea typeface="+mn-ea"/>
                <a:cs typeface="+mn-cs"/>
              </a:defRPr>
            </a:lvl9pPr>
          </a:lstStyle>
          <a:p>
            <a:r>
              <a:rPr lang="en-US"/>
              <a:t>AppResponse users gain:</a:t>
            </a:r>
          </a:p>
          <a:p>
            <a:pPr lvl="1"/>
            <a:r>
              <a:rPr lang="en-US"/>
              <a:t>Better DPI engine</a:t>
            </a:r>
          </a:p>
          <a:p>
            <a:pPr lvl="1"/>
            <a:r>
              <a:rPr lang="en-US"/>
              <a:t>Multi-capture jobs</a:t>
            </a:r>
          </a:p>
          <a:p>
            <a:pPr lvl="1"/>
            <a:r>
              <a:rPr lang="en-US"/>
              <a:t>1-second analysis with microsecond resolution</a:t>
            </a:r>
          </a:p>
          <a:p>
            <a:pPr lvl="1"/>
            <a:r>
              <a:rPr lang="en-US"/>
              <a:t>Network layer and address management protocol support</a:t>
            </a:r>
          </a:p>
          <a:p>
            <a:pPr lvl="1"/>
            <a:endParaRPr lang="en-US"/>
          </a:p>
        </p:txBody>
      </p:sp>
      <p:sp>
        <p:nvSpPr>
          <p:cNvPr id="6" name="Text Placeholder 1"/>
          <p:cNvSpPr>
            <a:spLocks noGrp="1"/>
          </p:cNvSpPr>
          <p:nvPr>
            <p:ph type="body" sz="quarter" idx="10"/>
          </p:nvPr>
        </p:nvSpPr>
        <p:spPr>
          <a:xfrm>
            <a:off x="424168" y="4688386"/>
            <a:ext cx="11082166" cy="1371600"/>
          </a:xfrm>
        </p:spPr>
        <p:txBody>
          <a:bodyPr/>
          <a:lstStyle/>
          <a:p>
            <a:r>
              <a:rPr lang="en-US"/>
              <a:t>New users gain:</a:t>
            </a:r>
          </a:p>
          <a:p>
            <a:pPr lvl="1"/>
            <a:r>
              <a:rPr lang="en-US"/>
              <a:t>Easy-to-use network forensics and analysis, application analytics and EUE in a single solution, usable by diverse users</a:t>
            </a:r>
          </a:p>
          <a:p>
            <a:pPr lvl="1"/>
            <a:endParaRPr lang="en-US"/>
          </a:p>
        </p:txBody>
      </p:sp>
      <p:sp>
        <p:nvSpPr>
          <p:cNvPr id="7" name="Rectangle 6"/>
          <p:cNvSpPr/>
          <p:nvPr/>
        </p:nvSpPr>
        <p:spPr>
          <a:xfrm>
            <a:off x="10677633" y="312738"/>
            <a:ext cx="1300356" cy="584775"/>
          </a:xfrm>
          <a:prstGeom prst="rect">
            <a:avLst/>
          </a:prstGeom>
          <a:solidFill>
            <a:schemeClr val="tx1"/>
          </a:solidFill>
        </p:spPr>
        <p:txBody>
          <a:bodyPr wrap="none" lIns="91440" tIns="45720" rIns="91440" bIns="45720">
            <a:spAutoFit/>
          </a:bodyPr>
          <a:lstStyle/>
          <a:p>
            <a:pPr algn="ctr"/>
            <a:r>
              <a:rPr lang="en-US" sz="3200">
                <a:solidFill>
                  <a:schemeClr val="bg1"/>
                </a:solidFill>
              </a:rPr>
              <a:t>2H-16</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172" y="346167"/>
            <a:ext cx="2820988" cy="517916"/>
          </a:xfrm>
          <a:prstGeom prst="rect">
            <a:avLst/>
          </a:prstGeom>
        </p:spPr>
      </p:pic>
    </p:spTree>
    <p:extLst>
      <p:ext uri="{BB962C8B-B14F-4D97-AF65-F5344CB8AC3E}">
        <p14:creationId xmlns:p14="http://schemas.microsoft.com/office/powerpoint/2010/main" val="44649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Goal: All the power, none of the complexity</a:t>
            </a:r>
          </a:p>
          <a:p>
            <a:r>
              <a:rPr lang="en-US"/>
              <a:t>Completely redesigned, and, browser-based</a:t>
            </a:r>
          </a:p>
          <a:p>
            <a:r>
              <a:rPr lang="en-US"/>
              <a:t>Eliminates use of “Java Console”</a:t>
            </a:r>
          </a:p>
          <a:p>
            <a:pPr lvl="2"/>
            <a:r>
              <a:rPr lang="en-US"/>
              <a:t>All critical workflows retained and refactored </a:t>
            </a:r>
          </a:p>
          <a:p>
            <a:r>
              <a:rPr lang="en-US"/>
              <a:t>Riverbed standard look and feel</a:t>
            </a:r>
          </a:p>
          <a:p>
            <a:r>
              <a:rPr lang="en-US"/>
              <a:t>Access to all functions</a:t>
            </a:r>
          </a:p>
          <a:p>
            <a:pPr lvl="2"/>
            <a:r>
              <a:rPr lang="en-US"/>
              <a:t>Analysis, configuration, diagnostic, </a:t>
            </a:r>
            <a:r>
              <a:rPr lang="en-US" err="1"/>
              <a:t>etc</a:t>
            </a:r>
            <a:endParaRPr lang="en-US"/>
          </a:p>
          <a:p>
            <a:endParaRPr lang="en-US"/>
          </a:p>
        </p:txBody>
      </p:sp>
      <p:sp>
        <p:nvSpPr>
          <p:cNvPr id="4" name="Title 3"/>
          <p:cNvSpPr>
            <a:spLocks noGrp="1"/>
          </p:cNvSpPr>
          <p:nvPr>
            <p:ph type="title"/>
          </p:nvPr>
        </p:nvSpPr>
        <p:spPr/>
        <p:txBody>
          <a:bodyPr/>
          <a:lstStyle/>
          <a:p>
            <a:r>
              <a:rPr lang="en-US"/>
              <a:t>Eagle: New UI</a:t>
            </a:r>
          </a:p>
        </p:txBody>
      </p:sp>
      <p:sp>
        <p:nvSpPr>
          <p:cNvPr id="5" name="Rectangle 4"/>
          <p:cNvSpPr/>
          <p:nvPr/>
        </p:nvSpPr>
        <p:spPr>
          <a:xfrm>
            <a:off x="10666412" y="312738"/>
            <a:ext cx="1322798" cy="584775"/>
          </a:xfrm>
          <a:prstGeom prst="rect">
            <a:avLst/>
          </a:prstGeom>
          <a:solidFill>
            <a:schemeClr val="tx1"/>
          </a:solidFill>
        </p:spPr>
        <p:txBody>
          <a:bodyPr wrap="none" lIns="91440" tIns="45720" rIns="91440" bIns="45720">
            <a:spAutoFit/>
          </a:bodyPr>
          <a:lstStyle/>
          <a:p>
            <a:pPr algn="ctr"/>
            <a:r>
              <a:rPr lang="en-US" sz="3200">
                <a:solidFill>
                  <a:schemeClr val="bg1"/>
                </a:solidFill>
              </a:rPr>
              <a:t>2H-16</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172" y="346167"/>
            <a:ext cx="2820988" cy="517916"/>
          </a:xfrm>
          <a:prstGeom prst="rect">
            <a:avLst/>
          </a:prstGeom>
        </p:spPr>
      </p:pic>
    </p:spTree>
    <p:extLst>
      <p:ext uri="{BB962C8B-B14F-4D97-AF65-F5344CB8AC3E}">
        <p14:creationId xmlns:p14="http://schemas.microsoft.com/office/powerpoint/2010/main" val="149065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Web UI Top-Level Menu</a:t>
            </a:r>
          </a:p>
        </p:txBody>
      </p:sp>
      <p:sp>
        <p:nvSpPr>
          <p:cNvPr id="2" name="Text Placeholder 1"/>
          <p:cNvSpPr>
            <a:spLocks noGrp="1"/>
          </p:cNvSpPr>
          <p:nvPr>
            <p:ph type="body" idx="1"/>
          </p:nvPr>
        </p:nvSpPr>
        <p:spPr/>
        <p:txBody>
          <a:bodyPr anchor="ctr"/>
          <a:lstStyle/>
          <a:p>
            <a:r>
              <a:rPr lang="en-US"/>
              <a:t>Clear and Simple Choices</a:t>
            </a:r>
          </a:p>
        </p:txBody>
      </p:sp>
      <p:sp>
        <p:nvSpPr>
          <p:cNvPr id="11" name="Rectangle 10"/>
          <p:cNvSpPr/>
          <p:nvPr/>
        </p:nvSpPr>
        <p:spPr>
          <a:xfrm>
            <a:off x="10666412" y="312738"/>
            <a:ext cx="1322798" cy="584775"/>
          </a:xfrm>
          <a:prstGeom prst="rect">
            <a:avLst/>
          </a:prstGeom>
          <a:solidFill>
            <a:schemeClr val="tx1"/>
          </a:solidFill>
        </p:spPr>
        <p:txBody>
          <a:bodyPr wrap="none" lIns="91440" tIns="45720" rIns="91440" bIns="45720">
            <a:spAutoFit/>
          </a:bodyPr>
          <a:lstStyle/>
          <a:p>
            <a:pPr algn="ctr"/>
            <a:r>
              <a:rPr lang="en-US" sz="3200">
                <a:solidFill>
                  <a:schemeClr val="bg1"/>
                </a:solidFill>
              </a:rPr>
              <a:t>2H-16</a:t>
            </a:r>
          </a:p>
        </p:txBody>
      </p:sp>
      <p:pic>
        <p:nvPicPr>
          <p:cNvPr id="4" name="Picture 3"/>
          <p:cNvPicPr>
            <a:picLocks noChangeAspect="1"/>
          </p:cNvPicPr>
          <p:nvPr/>
        </p:nvPicPr>
        <p:blipFill>
          <a:blip r:embed="rId2"/>
          <a:stretch>
            <a:fillRect/>
          </a:stretch>
        </p:blipFill>
        <p:spPr>
          <a:xfrm>
            <a:off x="760412" y="2205070"/>
            <a:ext cx="10863488" cy="1757329"/>
          </a:xfrm>
          <a:prstGeom prst="rect">
            <a:avLst/>
          </a:prstGeom>
        </p:spPr>
      </p:pic>
      <p:sp>
        <p:nvSpPr>
          <p:cNvPr id="7" name="Rounded Rectangular Callout 6"/>
          <p:cNvSpPr/>
          <p:nvPr/>
        </p:nvSpPr>
        <p:spPr>
          <a:xfrm>
            <a:off x="6475412" y="1251474"/>
            <a:ext cx="3124200" cy="1066800"/>
          </a:xfrm>
          <a:prstGeom prst="wedgeRoundRectCallout">
            <a:avLst>
              <a:gd name="adj1" fmla="val -111357"/>
              <a:gd name="adj2" fmla="val 122559"/>
              <a:gd name="adj3" fmla="val 16667"/>
            </a:avLst>
          </a:prstGeom>
          <a:ln/>
        </p:spPr>
        <p:style>
          <a:lnRef idx="2">
            <a:schemeClr val="accent1"/>
          </a:lnRef>
          <a:fillRef idx="1">
            <a:schemeClr val="lt1"/>
          </a:fillRef>
          <a:effectRef idx="0">
            <a:schemeClr val="accent1"/>
          </a:effectRef>
          <a:fontRef idx="minor">
            <a:schemeClr val="dk1"/>
          </a:fontRef>
        </p:style>
        <p:txBody>
          <a:bodyPr rtlCol="0" anchor="t"/>
          <a:lstStyle/>
          <a:p>
            <a:pPr marL="166688" indent="-166688">
              <a:buFont typeface="Arial" panose="020B0604020202020204" pitchFamily="34" charset="0"/>
              <a:buChar char="•"/>
            </a:pPr>
            <a:r>
              <a:rPr lang="en-US" sz="1600" b="1">
                <a:solidFill>
                  <a:schemeClr val="tx1"/>
                </a:solidFill>
              </a:rPr>
              <a:t>Explore and discover</a:t>
            </a:r>
          </a:p>
          <a:p>
            <a:pPr marL="166688" indent="-166688">
              <a:buFont typeface="Arial" panose="020B0604020202020204" pitchFamily="34" charset="0"/>
              <a:buChar char="•"/>
            </a:pPr>
            <a:r>
              <a:rPr lang="en-US" sz="1600" b="1">
                <a:solidFill>
                  <a:schemeClr val="tx1"/>
                </a:solidFill>
              </a:rPr>
              <a:t>Collect information</a:t>
            </a:r>
          </a:p>
          <a:p>
            <a:pPr marL="166688" indent="-166688">
              <a:buFont typeface="Arial" panose="020B0604020202020204" pitchFamily="34" charset="0"/>
              <a:buChar char="•"/>
            </a:pPr>
            <a:r>
              <a:rPr lang="en-US" sz="1600" b="1">
                <a:solidFill>
                  <a:schemeClr val="tx1"/>
                </a:solidFill>
              </a:rPr>
              <a:t>Access to full data model</a:t>
            </a:r>
          </a:p>
          <a:p>
            <a:pPr marL="166688" indent="-166688">
              <a:buFont typeface="Arial" panose="020B0604020202020204" pitchFamily="34" charset="0"/>
              <a:buChar char="•"/>
            </a:pPr>
            <a:endParaRPr lang="en-US" sz="1600" b="1">
              <a:solidFill>
                <a:schemeClr val="tx1"/>
              </a:solidFill>
            </a:endParaRPr>
          </a:p>
        </p:txBody>
      </p:sp>
      <p:sp>
        <p:nvSpPr>
          <p:cNvPr id="6" name="Rounded Rectangular Callout 5"/>
          <p:cNvSpPr/>
          <p:nvPr/>
        </p:nvSpPr>
        <p:spPr>
          <a:xfrm>
            <a:off x="2284412" y="5105400"/>
            <a:ext cx="2971800" cy="1191816"/>
          </a:xfrm>
          <a:prstGeom prst="wedgeRoundRectCallout">
            <a:avLst>
              <a:gd name="adj1" fmla="val -31906"/>
              <a:gd name="adj2" fmla="val -185049"/>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spAutoFit/>
          </a:bodyPr>
          <a:lstStyle/>
          <a:p>
            <a:pPr marL="166688" indent="-166688">
              <a:buFont typeface="Arial" panose="020B0604020202020204" pitchFamily="34" charset="0"/>
              <a:buChar char="•"/>
            </a:pPr>
            <a:r>
              <a:rPr lang="en-US" sz="1600" b="1">
                <a:solidFill>
                  <a:schemeClr val="tx1"/>
                </a:solidFill>
              </a:rPr>
              <a:t>Pre-packaged info and workflows</a:t>
            </a:r>
          </a:p>
          <a:p>
            <a:pPr marL="166688" indent="-166688">
              <a:buFont typeface="Arial" panose="020B0604020202020204" pitchFamily="34" charset="0"/>
              <a:buChar char="•"/>
            </a:pPr>
            <a:r>
              <a:rPr lang="en-US" sz="1600" b="1">
                <a:solidFill>
                  <a:schemeClr val="tx1"/>
                </a:solidFill>
              </a:rPr>
              <a:t>No/Minimal input</a:t>
            </a:r>
          </a:p>
          <a:p>
            <a:pPr algn="ctr"/>
            <a:endParaRPr lang="en-US" sz="1600"/>
          </a:p>
        </p:txBody>
      </p:sp>
      <p:sp>
        <p:nvSpPr>
          <p:cNvPr id="10" name="Rounded Rectangular Callout 9"/>
          <p:cNvSpPr/>
          <p:nvPr/>
        </p:nvSpPr>
        <p:spPr>
          <a:xfrm>
            <a:off x="0" y="4419600"/>
            <a:ext cx="1905000" cy="1191816"/>
          </a:xfrm>
          <a:prstGeom prst="wedgeRoundRectCallout">
            <a:avLst>
              <a:gd name="adj1" fmla="val 19423"/>
              <a:gd name="adj2" fmla="val -132442"/>
              <a:gd name="adj3" fmla="val 16667"/>
            </a:avLst>
          </a:prstGeom>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166688" indent="-166688">
              <a:buFont typeface="Arial" panose="020B0604020202020204" pitchFamily="34" charset="0"/>
              <a:buChar char="•"/>
            </a:pPr>
            <a:r>
              <a:rPr lang="en-US" sz="1600" b="1">
                <a:solidFill>
                  <a:schemeClr val="tx1"/>
                </a:solidFill>
              </a:rPr>
              <a:t>What you see first</a:t>
            </a:r>
          </a:p>
          <a:p>
            <a:pPr marL="166688" indent="-166688">
              <a:buFont typeface="Arial" panose="020B0604020202020204" pitchFamily="34" charset="0"/>
              <a:buChar char="•"/>
            </a:pPr>
            <a:r>
              <a:rPr lang="en-US" sz="1600" b="1">
                <a:solidFill>
                  <a:schemeClr val="tx1"/>
                </a:solidFill>
              </a:rPr>
              <a:t>Customizable for each user</a:t>
            </a:r>
            <a:endParaRPr lang="en-US" sz="160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172" y="346167"/>
            <a:ext cx="2820988" cy="517916"/>
          </a:xfrm>
          <a:prstGeom prst="rect">
            <a:avLst/>
          </a:prstGeom>
        </p:spPr>
      </p:pic>
    </p:spTree>
    <p:extLst>
      <p:ext uri="{BB962C8B-B14F-4D97-AF65-F5344CB8AC3E}">
        <p14:creationId xmlns:p14="http://schemas.microsoft.com/office/powerpoint/2010/main" val="41477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Insights</a:t>
            </a:r>
          </a:p>
        </p:txBody>
      </p:sp>
      <p:sp>
        <p:nvSpPr>
          <p:cNvPr id="9" name="Text Placeholder 8"/>
          <p:cNvSpPr>
            <a:spLocks noGrp="1"/>
          </p:cNvSpPr>
          <p:nvPr>
            <p:ph type="body" idx="1"/>
          </p:nvPr>
        </p:nvSpPr>
        <p:spPr/>
        <p:txBody>
          <a:bodyPr/>
          <a:lstStyle/>
          <a:p>
            <a:r>
              <a:rPr lang="en-US"/>
              <a:t>Packaged info/workflows</a:t>
            </a:r>
          </a:p>
        </p:txBody>
      </p:sp>
      <p:sp>
        <p:nvSpPr>
          <p:cNvPr id="15" name="Text Placeholder 19"/>
          <p:cNvSpPr txBox="1">
            <a:spLocks/>
          </p:cNvSpPr>
          <p:nvPr/>
        </p:nvSpPr>
        <p:spPr>
          <a:xfrm>
            <a:off x="303212" y="1828800"/>
            <a:ext cx="4191000" cy="4343400"/>
          </a:xfrm>
          <a:prstGeom prst="rect">
            <a:avLst/>
          </a:prstGeom>
        </p:spPr>
        <p:txBody>
          <a:bodyPr/>
          <a:lstStyle>
            <a:lvl1pPr marL="227033" indent="-227033" algn="l" defTabSz="914477" rtl="0" eaLnBrk="1" latinLnBrk="0" hangingPunct="1">
              <a:lnSpc>
                <a:spcPct val="90000"/>
              </a:lnSpc>
              <a:spcBef>
                <a:spcPts val="0"/>
              </a:spcBef>
              <a:spcAft>
                <a:spcPts val="600"/>
              </a:spcAft>
              <a:buClr>
                <a:srgbClr val="FF661C"/>
              </a:buClr>
              <a:buFont typeface="Wingdings" panose="05000000000000000000" pitchFamily="2" charset="2"/>
              <a:buChar char="§"/>
              <a:defRPr sz="2801" kern="1200">
                <a:solidFill>
                  <a:srgbClr val="000000"/>
                </a:solidFill>
                <a:latin typeface="+mn-lt"/>
                <a:ea typeface="+mn-ea"/>
                <a:cs typeface="+mn-cs"/>
              </a:defRPr>
            </a:lvl1pPr>
            <a:lvl2pPr marL="460414" indent="-234969" algn="l" defTabSz="914477" rtl="0" eaLnBrk="1" latinLnBrk="0" hangingPunct="1">
              <a:lnSpc>
                <a:spcPct val="90000"/>
              </a:lnSpc>
              <a:spcBef>
                <a:spcPts val="0"/>
              </a:spcBef>
              <a:spcAft>
                <a:spcPts val="600"/>
              </a:spcAft>
              <a:buClr>
                <a:srgbClr val="FF661C"/>
              </a:buClr>
              <a:buFont typeface="Franklin Gothic Book" panose="020B0503020102020204" pitchFamily="34" charset="0"/>
              <a:buChar char="–"/>
              <a:defRPr sz="2399" kern="1200">
                <a:solidFill>
                  <a:srgbClr val="000000"/>
                </a:solidFill>
                <a:latin typeface="+mn-lt"/>
                <a:ea typeface="+mn-ea"/>
                <a:cs typeface="+mn-cs"/>
              </a:defRPr>
            </a:lvl2pPr>
            <a:lvl3pPr marL="628701" indent="-168289" algn="l" defTabSz="914477" rtl="0" eaLnBrk="1" latinLnBrk="0" hangingPunct="1">
              <a:lnSpc>
                <a:spcPct val="90000"/>
              </a:lnSpc>
              <a:spcBef>
                <a:spcPts val="0"/>
              </a:spcBef>
              <a:spcAft>
                <a:spcPts val="600"/>
              </a:spcAft>
              <a:buClr>
                <a:srgbClr val="FF661C"/>
              </a:buClr>
              <a:buFont typeface="Franklin Gothic Book" panose="020B0503020102020204" pitchFamily="34" charset="0"/>
              <a:buChar char="–"/>
              <a:defRPr sz="2000" kern="1200">
                <a:solidFill>
                  <a:srgbClr val="000000"/>
                </a:solidFill>
                <a:latin typeface="+mn-lt"/>
                <a:ea typeface="+mn-ea"/>
                <a:cs typeface="+mn-cs"/>
              </a:defRPr>
            </a:lvl3pPr>
            <a:lvl4pPr marL="855733" indent="-227033" algn="l" defTabSz="914477" rtl="0" eaLnBrk="1" latinLnBrk="0" hangingPunct="1">
              <a:lnSpc>
                <a:spcPct val="90000"/>
              </a:lnSpc>
              <a:spcBef>
                <a:spcPts val="0"/>
              </a:spcBef>
              <a:spcAft>
                <a:spcPts val="600"/>
              </a:spcAft>
              <a:buClr>
                <a:srgbClr val="FF661C"/>
              </a:buClr>
              <a:buFont typeface="Franklin Gothic Book" panose="020B0503020102020204" pitchFamily="34" charset="0"/>
              <a:buChar char="–"/>
              <a:defRPr sz="1800" kern="1200">
                <a:solidFill>
                  <a:srgbClr val="000000"/>
                </a:solidFill>
                <a:latin typeface="+mn-lt"/>
                <a:ea typeface="+mn-ea"/>
                <a:cs typeface="+mn-cs"/>
              </a:defRPr>
            </a:lvl4pPr>
            <a:lvl5pPr marL="1082765" indent="-227033" algn="l" defTabSz="914477" rtl="0" eaLnBrk="1" latinLnBrk="0" hangingPunct="1">
              <a:lnSpc>
                <a:spcPct val="90000"/>
              </a:lnSpc>
              <a:spcBef>
                <a:spcPts val="0"/>
              </a:spcBef>
              <a:spcAft>
                <a:spcPts val="600"/>
              </a:spcAft>
              <a:buClr>
                <a:srgbClr val="FF661C"/>
              </a:buClr>
              <a:buFont typeface="Franklin Gothic Book" panose="020B0503020102020204" pitchFamily="34" charset="0"/>
              <a:buChar char="–"/>
              <a:defRPr sz="1600" kern="1200">
                <a:solidFill>
                  <a:srgbClr val="000000"/>
                </a:solidFill>
                <a:latin typeface="+mn-lt"/>
                <a:ea typeface="+mn-ea"/>
                <a:cs typeface="+mn-cs"/>
              </a:defRPr>
            </a:lvl5pPr>
            <a:lvl6pPr marL="1257400" indent="-174639" algn="l" defTabSz="914477" rtl="0" eaLnBrk="1" latinLnBrk="0" hangingPunct="1">
              <a:lnSpc>
                <a:spcPct val="90000"/>
              </a:lnSpc>
              <a:spcBef>
                <a:spcPts val="0"/>
              </a:spcBef>
              <a:buClr>
                <a:srgbClr val="FF661C"/>
              </a:buClr>
              <a:buFont typeface="Franklin Gothic Book" panose="020B0503020102020204" pitchFamily="34" charset="0"/>
              <a:buChar char="–"/>
              <a:defRPr sz="1400" kern="1200">
                <a:solidFill>
                  <a:schemeClr val="accent6"/>
                </a:solidFill>
                <a:latin typeface="+mn-lt"/>
                <a:ea typeface="+mn-ea"/>
                <a:cs typeface="+mn-cs"/>
              </a:defRPr>
            </a:lvl6pPr>
            <a:lvl7pPr marL="1427283" indent="-169876" algn="l" defTabSz="914477" rtl="0" eaLnBrk="1" latinLnBrk="0" hangingPunct="1">
              <a:lnSpc>
                <a:spcPct val="90000"/>
              </a:lnSpc>
              <a:spcBef>
                <a:spcPts val="0"/>
              </a:spcBef>
              <a:buClr>
                <a:srgbClr val="FF661C"/>
              </a:buClr>
              <a:buFont typeface="Franklin Gothic Book" panose="020B0503020102020204" pitchFamily="34" charset="0"/>
              <a:buChar char="–"/>
              <a:defRPr sz="1200" kern="1200">
                <a:solidFill>
                  <a:schemeClr val="accent6"/>
                </a:solidFill>
                <a:latin typeface="+mn-lt"/>
                <a:ea typeface="+mn-ea"/>
                <a:cs typeface="+mn-cs"/>
              </a:defRPr>
            </a:lvl7pPr>
            <a:lvl8pPr marL="1601921" indent="-174639" algn="l" defTabSz="914477" rtl="0" eaLnBrk="1" latinLnBrk="0" hangingPunct="1">
              <a:lnSpc>
                <a:spcPct val="90000"/>
              </a:lnSpc>
              <a:spcBef>
                <a:spcPts val="0"/>
              </a:spcBef>
              <a:buClr>
                <a:srgbClr val="FF661C"/>
              </a:buClr>
              <a:buFont typeface="Franklin Gothic Book" panose="020B0503020102020204" pitchFamily="34" charset="0"/>
              <a:buChar char="–"/>
              <a:defRPr sz="1200" kern="1200">
                <a:solidFill>
                  <a:schemeClr val="accent6"/>
                </a:solidFill>
                <a:latin typeface="+mn-lt"/>
                <a:ea typeface="+mn-ea"/>
                <a:cs typeface="+mn-cs"/>
              </a:defRPr>
            </a:lvl8pPr>
            <a:lvl9pPr marL="1770209" indent="-168289" algn="l" defTabSz="914477" rtl="0" eaLnBrk="1" latinLnBrk="0" hangingPunct="1">
              <a:lnSpc>
                <a:spcPct val="90000"/>
              </a:lnSpc>
              <a:spcBef>
                <a:spcPts val="0"/>
              </a:spcBef>
              <a:buClr>
                <a:srgbClr val="FF661C"/>
              </a:buClr>
              <a:buFont typeface="Franklin Gothic Book" panose="020B0503020102020204" pitchFamily="34" charset="0"/>
              <a:buChar char="–"/>
              <a:defRPr sz="1200" kern="1200">
                <a:solidFill>
                  <a:schemeClr val="accent6"/>
                </a:solidFill>
                <a:latin typeface="+mn-lt"/>
                <a:ea typeface="+mn-ea"/>
                <a:cs typeface="+mn-cs"/>
              </a:defRPr>
            </a:lvl9pPr>
          </a:lstStyle>
          <a:p>
            <a:pPr lvl="1">
              <a:spcBef>
                <a:spcPts val="2400"/>
              </a:spcBef>
              <a:spcAft>
                <a:spcPts val="1200"/>
              </a:spcAft>
            </a:pPr>
            <a:r>
              <a:rPr lang="en-US"/>
              <a:t>M x N array of </a:t>
            </a:r>
            <a:br>
              <a:rPr lang="en-US"/>
            </a:br>
            <a:r>
              <a:rPr lang="en-US"/>
              <a:t>cards/panels</a:t>
            </a:r>
          </a:p>
          <a:p>
            <a:pPr lvl="1">
              <a:spcAft>
                <a:spcPts val="1200"/>
              </a:spcAft>
            </a:pPr>
            <a:r>
              <a:rPr lang="en-US"/>
              <a:t>Focused on a </a:t>
            </a:r>
            <a:br>
              <a:rPr lang="en-US"/>
            </a:br>
            <a:r>
              <a:rPr lang="en-US"/>
              <a:t>specific </a:t>
            </a:r>
            <a:br>
              <a:rPr lang="en-US"/>
            </a:br>
            <a:r>
              <a:rPr lang="en-US"/>
              <a:t>subject/topic</a:t>
            </a:r>
          </a:p>
          <a:p>
            <a:pPr lvl="1">
              <a:spcAft>
                <a:spcPts val="1200"/>
              </a:spcAft>
            </a:pPr>
            <a:r>
              <a:rPr lang="en-US"/>
              <a:t>Rich set of </a:t>
            </a:r>
            <a:br>
              <a:rPr lang="en-US"/>
            </a:br>
            <a:r>
              <a:rPr lang="en-US"/>
              <a:t>customizable </a:t>
            </a:r>
            <a:br>
              <a:rPr lang="en-US"/>
            </a:br>
            <a:r>
              <a:rPr lang="en-US"/>
              <a:t>cards</a:t>
            </a:r>
          </a:p>
          <a:p>
            <a:pPr lvl="1">
              <a:spcAft>
                <a:spcPts val="1200"/>
              </a:spcAft>
            </a:pPr>
            <a:r>
              <a:rPr lang="en-US"/>
              <a:t>Contextual </a:t>
            </a:r>
            <a:br>
              <a:rPr lang="en-US"/>
            </a:br>
            <a:r>
              <a:rPr lang="en-US"/>
              <a:t>launch </a:t>
            </a:r>
            <a:br>
              <a:rPr lang="en-US"/>
            </a:br>
            <a:r>
              <a:rPr lang="en-US"/>
              <a:t>into deeper </a:t>
            </a:r>
            <a:br>
              <a:rPr lang="en-US"/>
            </a:br>
            <a:r>
              <a:rPr lang="en-US"/>
              <a:t>analysis</a:t>
            </a:r>
          </a:p>
        </p:txBody>
      </p:sp>
      <p:sp>
        <p:nvSpPr>
          <p:cNvPr id="7" name="Rectangle 6"/>
          <p:cNvSpPr/>
          <p:nvPr/>
        </p:nvSpPr>
        <p:spPr>
          <a:xfrm>
            <a:off x="10666412" y="312738"/>
            <a:ext cx="1322798" cy="584775"/>
          </a:xfrm>
          <a:prstGeom prst="rect">
            <a:avLst/>
          </a:prstGeom>
          <a:solidFill>
            <a:schemeClr val="tx1"/>
          </a:solidFill>
        </p:spPr>
        <p:txBody>
          <a:bodyPr wrap="none" lIns="91440" tIns="45720" rIns="91440" bIns="45720">
            <a:spAutoFit/>
          </a:bodyPr>
          <a:lstStyle/>
          <a:p>
            <a:pPr algn="ctr"/>
            <a:r>
              <a:rPr lang="en-US" sz="3200">
                <a:solidFill>
                  <a:schemeClr val="bg1"/>
                </a:solidFill>
              </a:rPr>
              <a:t>2H-16</a:t>
            </a:r>
          </a:p>
        </p:txBody>
      </p:sp>
      <p:pic>
        <p:nvPicPr>
          <p:cNvPr id="2" name="Picture 1"/>
          <p:cNvPicPr>
            <a:picLocks noChangeAspect="1"/>
          </p:cNvPicPr>
          <p:nvPr/>
        </p:nvPicPr>
        <p:blipFill>
          <a:blip r:embed="rId2"/>
          <a:stretch>
            <a:fillRect/>
          </a:stretch>
        </p:blipFill>
        <p:spPr>
          <a:xfrm>
            <a:off x="3115849" y="1828800"/>
            <a:ext cx="8769763" cy="4191000"/>
          </a:xfrm>
          <a:prstGeom prst="rect">
            <a:avLst/>
          </a:prstGeom>
        </p:spPr>
      </p:pic>
      <p:sp>
        <p:nvSpPr>
          <p:cNvPr id="4" name="Rectangle 3"/>
          <p:cNvSpPr/>
          <p:nvPr/>
        </p:nvSpPr>
        <p:spPr>
          <a:xfrm>
            <a:off x="3079272" y="2697554"/>
            <a:ext cx="8769763" cy="3273477"/>
          </a:xfrm>
          <a:prstGeom prst="rect">
            <a:avLst/>
          </a:prstGeom>
          <a:solidFill>
            <a:schemeClr val="accent5">
              <a:lumMod val="60000"/>
              <a:lumOff val="40000"/>
              <a:alpha val="2000"/>
            </a:schemeClr>
          </a:solidFill>
          <a:ln w="28575">
            <a:solidFill>
              <a:schemeClr val="accent5">
                <a:lumMod val="60000"/>
                <a:lumOff val="4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6" name="Straight Arrow Connector 5"/>
          <p:cNvCxnSpPr/>
          <p:nvPr/>
        </p:nvCxnSpPr>
        <p:spPr>
          <a:xfrm flipV="1">
            <a:off x="2817812" y="2110301"/>
            <a:ext cx="990600" cy="843995"/>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172" y="346167"/>
            <a:ext cx="2820988" cy="517916"/>
          </a:xfrm>
          <a:prstGeom prst="rect">
            <a:avLst/>
          </a:prstGeom>
        </p:spPr>
      </p:pic>
    </p:spTree>
    <p:extLst>
      <p:ext uri="{BB962C8B-B14F-4D97-AF65-F5344CB8AC3E}">
        <p14:creationId xmlns:p14="http://schemas.microsoft.com/office/powerpoint/2010/main" val="279524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a:t>Fully customizable content, and, presentation</a:t>
            </a:r>
          </a:p>
          <a:p>
            <a:pPr lvl="1"/>
            <a:r>
              <a:rPr lang="en-US"/>
              <a:t>Modify what we ship out of the box, or</a:t>
            </a:r>
          </a:p>
          <a:p>
            <a:pPr lvl="1"/>
            <a:r>
              <a:rPr lang="en-US"/>
              <a:t>Create your own from scratch (in Navigator)</a:t>
            </a:r>
          </a:p>
          <a:p>
            <a:r>
              <a:rPr lang="en-US"/>
              <a:t>Save and reuse your customizations</a:t>
            </a:r>
          </a:p>
          <a:p>
            <a:pPr lvl="1"/>
            <a:r>
              <a:rPr lang="en-US"/>
              <a:t>Your Insights, your names, your way</a:t>
            </a:r>
          </a:p>
          <a:p>
            <a:pPr lvl="1"/>
            <a:r>
              <a:rPr lang="en-US"/>
              <a:t>Sans complexity of “IDK” </a:t>
            </a:r>
          </a:p>
          <a:p>
            <a:r>
              <a:rPr lang="en-US"/>
              <a:t>Combine data from all data sources, e.g.,</a:t>
            </a:r>
          </a:p>
          <a:p>
            <a:pPr lvl="1"/>
            <a:r>
              <a:rPr lang="en-US"/>
              <a:t>Cards 1 and 2: Server delay and round trip time from ASA</a:t>
            </a:r>
          </a:p>
          <a:p>
            <a:pPr lvl="1"/>
            <a:r>
              <a:rPr lang="en-US"/>
              <a:t>Cards 3 and 4: Page time and page views from WTA</a:t>
            </a:r>
          </a:p>
        </p:txBody>
      </p:sp>
      <p:sp>
        <p:nvSpPr>
          <p:cNvPr id="5" name="Text Placeholder 4"/>
          <p:cNvSpPr>
            <a:spLocks noGrp="1"/>
          </p:cNvSpPr>
          <p:nvPr>
            <p:ph type="body" idx="1"/>
          </p:nvPr>
        </p:nvSpPr>
        <p:spPr/>
        <p:txBody>
          <a:bodyPr/>
          <a:lstStyle/>
          <a:p>
            <a:r>
              <a:rPr lang="en-US"/>
              <a:t>What’s new and different?</a:t>
            </a:r>
          </a:p>
        </p:txBody>
      </p:sp>
      <p:sp>
        <p:nvSpPr>
          <p:cNvPr id="4" name="Title 3"/>
          <p:cNvSpPr>
            <a:spLocks noGrp="1"/>
          </p:cNvSpPr>
          <p:nvPr>
            <p:ph type="title"/>
          </p:nvPr>
        </p:nvSpPr>
        <p:spPr/>
        <p:txBody>
          <a:bodyPr/>
          <a:lstStyle/>
          <a:p>
            <a:r>
              <a:rPr lang="en-US"/>
              <a:t>Insights (</a:t>
            </a:r>
            <a:r>
              <a:rPr lang="en-US" err="1"/>
              <a:t>cont</a:t>
            </a:r>
            <a:r>
              <a:rPr lang="en-US"/>
              <a:t>)</a:t>
            </a:r>
          </a:p>
        </p:txBody>
      </p:sp>
      <p:sp>
        <p:nvSpPr>
          <p:cNvPr id="7" name="Rectangle 6"/>
          <p:cNvSpPr/>
          <p:nvPr/>
        </p:nvSpPr>
        <p:spPr>
          <a:xfrm>
            <a:off x="10666412" y="312738"/>
            <a:ext cx="1322798" cy="584775"/>
          </a:xfrm>
          <a:prstGeom prst="rect">
            <a:avLst/>
          </a:prstGeom>
          <a:solidFill>
            <a:schemeClr val="tx1"/>
          </a:solidFill>
        </p:spPr>
        <p:txBody>
          <a:bodyPr wrap="none" lIns="91440" tIns="45720" rIns="91440" bIns="45720">
            <a:spAutoFit/>
          </a:bodyPr>
          <a:lstStyle/>
          <a:p>
            <a:pPr algn="ctr"/>
            <a:r>
              <a:rPr lang="en-US" sz="3200">
                <a:solidFill>
                  <a:schemeClr val="bg1"/>
                </a:solidFill>
              </a:rPr>
              <a:t>2H-16</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8172" y="346167"/>
            <a:ext cx="2820988" cy="517916"/>
          </a:xfrm>
          <a:prstGeom prst="rect">
            <a:avLst/>
          </a:prstGeom>
        </p:spPr>
      </p:pic>
    </p:spTree>
    <p:extLst>
      <p:ext uri="{BB962C8B-B14F-4D97-AF65-F5344CB8AC3E}">
        <p14:creationId xmlns:p14="http://schemas.microsoft.com/office/powerpoint/2010/main" val="301766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484273" y="2092034"/>
            <a:ext cx="7419975" cy="3288221"/>
          </a:xfrm>
          <a:prstGeom prst="rect">
            <a:avLst/>
          </a:prstGeom>
        </p:spPr>
      </p:pic>
      <p:sp>
        <p:nvSpPr>
          <p:cNvPr id="3" name="Title 2"/>
          <p:cNvSpPr>
            <a:spLocks noGrp="1"/>
          </p:cNvSpPr>
          <p:nvPr>
            <p:ph type="title"/>
          </p:nvPr>
        </p:nvSpPr>
        <p:spPr/>
        <p:txBody>
          <a:bodyPr/>
          <a:lstStyle/>
          <a:p>
            <a:r>
              <a:rPr lang="en-US"/>
              <a:t>Navigator</a:t>
            </a:r>
          </a:p>
        </p:txBody>
      </p:sp>
      <p:sp>
        <p:nvSpPr>
          <p:cNvPr id="9" name="Text Placeholder 8"/>
          <p:cNvSpPr>
            <a:spLocks noGrp="1"/>
          </p:cNvSpPr>
          <p:nvPr>
            <p:ph type="body" idx="1"/>
          </p:nvPr>
        </p:nvSpPr>
        <p:spPr/>
        <p:txBody>
          <a:bodyPr/>
          <a:lstStyle/>
          <a:p>
            <a:r>
              <a:rPr lang="en-US"/>
              <a:t>Validate your hunches. Explore and discover related factors.</a:t>
            </a:r>
          </a:p>
        </p:txBody>
      </p:sp>
      <p:sp>
        <p:nvSpPr>
          <p:cNvPr id="6" name="AutoShape 10" descr="http://images.clipartpanda.com/red-question-mark-clipart-aieKgqMGT.svg"/>
          <p:cNvSpPr>
            <a:spLocks noChangeAspect="1" noChangeArrowheads="1"/>
          </p:cNvSpPr>
          <p:nvPr/>
        </p:nvSpPr>
        <p:spPr bwMode="auto">
          <a:xfrm>
            <a:off x="4799012" y="41147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Text Placeholder 19"/>
          <p:cNvSpPr txBox="1">
            <a:spLocks/>
          </p:cNvSpPr>
          <p:nvPr/>
        </p:nvSpPr>
        <p:spPr>
          <a:xfrm>
            <a:off x="303212" y="1828800"/>
            <a:ext cx="4191000" cy="4343400"/>
          </a:xfrm>
          <a:prstGeom prst="rect">
            <a:avLst/>
          </a:prstGeom>
        </p:spPr>
        <p:txBody>
          <a:bodyPr/>
          <a:lstStyle>
            <a:lvl1pPr marL="227033" indent="-227033" algn="l" defTabSz="914477" rtl="0" eaLnBrk="1" latinLnBrk="0" hangingPunct="1">
              <a:lnSpc>
                <a:spcPct val="90000"/>
              </a:lnSpc>
              <a:spcBef>
                <a:spcPts val="0"/>
              </a:spcBef>
              <a:spcAft>
                <a:spcPts val="600"/>
              </a:spcAft>
              <a:buClr>
                <a:srgbClr val="FF661C"/>
              </a:buClr>
              <a:buFont typeface="Wingdings" panose="05000000000000000000" pitchFamily="2" charset="2"/>
              <a:buChar char="§"/>
              <a:defRPr sz="2801" kern="1200">
                <a:solidFill>
                  <a:srgbClr val="000000"/>
                </a:solidFill>
                <a:latin typeface="+mn-lt"/>
                <a:ea typeface="+mn-ea"/>
                <a:cs typeface="+mn-cs"/>
              </a:defRPr>
            </a:lvl1pPr>
            <a:lvl2pPr marL="460414" indent="-234969" algn="l" defTabSz="914477" rtl="0" eaLnBrk="1" latinLnBrk="0" hangingPunct="1">
              <a:lnSpc>
                <a:spcPct val="90000"/>
              </a:lnSpc>
              <a:spcBef>
                <a:spcPts val="0"/>
              </a:spcBef>
              <a:spcAft>
                <a:spcPts val="600"/>
              </a:spcAft>
              <a:buClr>
                <a:srgbClr val="FF661C"/>
              </a:buClr>
              <a:buFont typeface="Franklin Gothic Book" panose="020B0503020102020204" pitchFamily="34" charset="0"/>
              <a:buChar char="–"/>
              <a:defRPr sz="2399" kern="1200">
                <a:solidFill>
                  <a:srgbClr val="000000"/>
                </a:solidFill>
                <a:latin typeface="+mn-lt"/>
                <a:ea typeface="+mn-ea"/>
                <a:cs typeface="+mn-cs"/>
              </a:defRPr>
            </a:lvl2pPr>
            <a:lvl3pPr marL="628701" indent="-168289" algn="l" defTabSz="914477" rtl="0" eaLnBrk="1" latinLnBrk="0" hangingPunct="1">
              <a:lnSpc>
                <a:spcPct val="90000"/>
              </a:lnSpc>
              <a:spcBef>
                <a:spcPts val="0"/>
              </a:spcBef>
              <a:spcAft>
                <a:spcPts val="600"/>
              </a:spcAft>
              <a:buClr>
                <a:srgbClr val="FF661C"/>
              </a:buClr>
              <a:buFont typeface="Franklin Gothic Book" panose="020B0503020102020204" pitchFamily="34" charset="0"/>
              <a:buChar char="–"/>
              <a:defRPr sz="2000" kern="1200">
                <a:solidFill>
                  <a:srgbClr val="000000"/>
                </a:solidFill>
                <a:latin typeface="+mn-lt"/>
                <a:ea typeface="+mn-ea"/>
                <a:cs typeface="+mn-cs"/>
              </a:defRPr>
            </a:lvl3pPr>
            <a:lvl4pPr marL="855733" indent="-227033" algn="l" defTabSz="914477" rtl="0" eaLnBrk="1" latinLnBrk="0" hangingPunct="1">
              <a:lnSpc>
                <a:spcPct val="90000"/>
              </a:lnSpc>
              <a:spcBef>
                <a:spcPts val="0"/>
              </a:spcBef>
              <a:spcAft>
                <a:spcPts val="600"/>
              </a:spcAft>
              <a:buClr>
                <a:srgbClr val="FF661C"/>
              </a:buClr>
              <a:buFont typeface="Franklin Gothic Book" panose="020B0503020102020204" pitchFamily="34" charset="0"/>
              <a:buChar char="–"/>
              <a:defRPr sz="1800" kern="1200">
                <a:solidFill>
                  <a:srgbClr val="000000"/>
                </a:solidFill>
                <a:latin typeface="+mn-lt"/>
                <a:ea typeface="+mn-ea"/>
                <a:cs typeface="+mn-cs"/>
              </a:defRPr>
            </a:lvl4pPr>
            <a:lvl5pPr marL="1082765" indent="-227033" algn="l" defTabSz="914477" rtl="0" eaLnBrk="1" latinLnBrk="0" hangingPunct="1">
              <a:lnSpc>
                <a:spcPct val="90000"/>
              </a:lnSpc>
              <a:spcBef>
                <a:spcPts val="0"/>
              </a:spcBef>
              <a:spcAft>
                <a:spcPts val="600"/>
              </a:spcAft>
              <a:buClr>
                <a:srgbClr val="FF661C"/>
              </a:buClr>
              <a:buFont typeface="Franklin Gothic Book" panose="020B0503020102020204" pitchFamily="34" charset="0"/>
              <a:buChar char="–"/>
              <a:defRPr sz="1600" kern="1200">
                <a:solidFill>
                  <a:srgbClr val="000000"/>
                </a:solidFill>
                <a:latin typeface="+mn-lt"/>
                <a:ea typeface="+mn-ea"/>
                <a:cs typeface="+mn-cs"/>
              </a:defRPr>
            </a:lvl5pPr>
            <a:lvl6pPr marL="1257400" indent="-174639" algn="l" defTabSz="914477" rtl="0" eaLnBrk="1" latinLnBrk="0" hangingPunct="1">
              <a:lnSpc>
                <a:spcPct val="90000"/>
              </a:lnSpc>
              <a:spcBef>
                <a:spcPts val="0"/>
              </a:spcBef>
              <a:buClr>
                <a:srgbClr val="FF661C"/>
              </a:buClr>
              <a:buFont typeface="Franklin Gothic Book" panose="020B0503020102020204" pitchFamily="34" charset="0"/>
              <a:buChar char="–"/>
              <a:defRPr sz="1400" kern="1200">
                <a:solidFill>
                  <a:schemeClr val="accent6"/>
                </a:solidFill>
                <a:latin typeface="+mn-lt"/>
                <a:ea typeface="+mn-ea"/>
                <a:cs typeface="+mn-cs"/>
              </a:defRPr>
            </a:lvl6pPr>
            <a:lvl7pPr marL="1427283" indent="-169876" algn="l" defTabSz="914477" rtl="0" eaLnBrk="1" latinLnBrk="0" hangingPunct="1">
              <a:lnSpc>
                <a:spcPct val="90000"/>
              </a:lnSpc>
              <a:spcBef>
                <a:spcPts val="0"/>
              </a:spcBef>
              <a:buClr>
                <a:srgbClr val="FF661C"/>
              </a:buClr>
              <a:buFont typeface="Franklin Gothic Book" panose="020B0503020102020204" pitchFamily="34" charset="0"/>
              <a:buChar char="–"/>
              <a:defRPr sz="1200" kern="1200">
                <a:solidFill>
                  <a:schemeClr val="accent6"/>
                </a:solidFill>
                <a:latin typeface="+mn-lt"/>
                <a:ea typeface="+mn-ea"/>
                <a:cs typeface="+mn-cs"/>
              </a:defRPr>
            </a:lvl7pPr>
            <a:lvl8pPr marL="1601921" indent="-174639" algn="l" defTabSz="914477" rtl="0" eaLnBrk="1" latinLnBrk="0" hangingPunct="1">
              <a:lnSpc>
                <a:spcPct val="90000"/>
              </a:lnSpc>
              <a:spcBef>
                <a:spcPts val="0"/>
              </a:spcBef>
              <a:buClr>
                <a:srgbClr val="FF661C"/>
              </a:buClr>
              <a:buFont typeface="Franklin Gothic Book" panose="020B0503020102020204" pitchFamily="34" charset="0"/>
              <a:buChar char="–"/>
              <a:defRPr sz="1200" kern="1200">
                <a:solidFill>
                  <a:schemeClr val="accent6"/>
                </a:solidFill>
                <a:latin typeface="+mn-lt"/>
                <a:ea typeface="+mn-ea"/>
                <a:cs typeface="+mn-cs"/>
              </a:defRPr>
            </a:lvl8pPr>
            <a:lvl9pPr marL="1770209" indent="-168289" algn="l" defTabSz="914477" rtl="0" eaLnBrk="1" latinLnBrk="0" hangingPunct="1">
              <a:lnSpc>
                <a:spcPct val="90000"/>
              </a:lnSpc>
              <a:spcBef>
                <a:spcPts val="0"/>
              </a:spcBef>
              <a:buClr>
                <a:srgbClr val="FF661C"/>
              </a:buClr>
              <a:buFont typeface="Franklin Gothic Book" panose="020B0503020102020204" pitchFamily="34" charset="0"/>
              <a:buChar char="–"/>
              <a:defRPr sz="1200" kern="1200">
                <a:solidFill>
                  <a:schemeClr val="accent6"/>
                </a:solidFill>
                <a:latin typeface="+mn-lt"/>
                <a:ea typeface="+mn-ea"/>
                <a:cs typeface="+mn-cs"/>
              </a:defRPr>
            </a:lvl9pPr>
          </a:lstStyle>
          <a:p>
            <a:pPr lvl="1">
              <a:spcBef>
                <a:spcPts val="2400"/>
              </a:spcBef>
              <a:spcAft>
                <a:spcPts val="1200"/>
              </a:spcAft>
            </a:pPr>
            <a:r>
              <a:rPr lang="en-US"/>
              <a:t>Explore and discover</a:t>
            </a:r>
          </a:p>
          <a:p>
            <a:pPr lvl="1">
              <a:spcAft>
                <a:spcPts val="1200"/>
              </a:spcAft>
            </a:pPr>
            <a:r>
              <a:rPr lang="en-US"/>
              <a:t>Build/assemble series of charts </a:t>
            </a:r>
          </a:p>
          <a:p>
            <a:pPr lvl="1">
              <a:spcAft>
                <a:spcPts val="1200"/>
              </a:spcAft>
            </a:pPr>
            <a:r>
              <a:rPr lang="en-US"/>
              <a:t>Customize Chart Area content for Tree Table selection</a:t>
            </a:r>
          </a:p>
          <a:p>
            <a:pPr lvl="1">
              <a:spcAft>
                <a:spcPts val="1200"/>
              </a:spcAft>
            </a:pPr>
            <a:r>
              <a:rPr lang="en-US"/>
              <a:t>Save info as templates and/or reports</a:t>
            </a:r>
          </a:p>
          <a:p>
            <a:pPr lvl="1">
              <a:spcAft>
                <a:spcPts val="1200"/>
              </a:spcAft>
            </a:pPr>
            <a:r>
              <a:rPr lang="en-US"/>
              <a:t>Full support for Favorites</a:t>
            </a:r>
          </a:p>
        </p:txBody>
      </p:sp>
      <p:sp>
        <p:nvSpPr>
          <p:cNvPr id="19" name="Rectangle 18"/>
          <p:cNvSpPr/>
          <p:nvPr/>
        </p:nvSpPr>
        <p:spPr>
          <a:xfrm>
            <a:off x="10666412" y="312738"/>
            <a:ext cx="1322798" cy="584775"/>
          </a:xfrm>
          <a:prstGeom prst="rect">
            <a:avLst/>
          </a:prstGeom>
          <a:solidFill>
            <a:schemeClr val="tx1"/>
          </a:solidFill>
        </p:spPr>
        <p:txBody>
          <a:bodyPr wrap="none" lIns="91440" tIns="45720" rIns="91440" bIns="45720">
            <a:spAutoFit/>
          </a:bodyPr>
          <a:lstStyle/>
          <a:p>
            <a:pPr algn="ctr"/>
            <a:r>
              <a:rPr lang="en-US" sz="3200">
                <a:solidFill>
                  <a:schemeClr val="bg1"/>
                </a:solidFill>
              </a:rPr>
              <a:t>2H-16</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8172" y="346167"/>
            <a:ext cx="2820988" cy="517916"/>
          </a:xfrm>
          <a:prstGeom prst="rect">
            <a:avLst/>
          </a:prstGeom>
        </p:spPr>
      </p:pic>
    </p:spTree>
    <p:extLst>
      <p:ext uri="{BB962C8B-B14F-4D97-AF65-F5344CB8AC3E}">
        <p14:creationId xmlns:p14="http://schemas.microsoft.com/office/powerpoint/2010/main" val="14202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3329" y="1837944"/>
            <a:ext cx="10972800" cy="4343400"/>
          </a:xfrm>
        </p:spPr>
        <p:txBody>
          <a:bodyPr/>
          <a:lstStyle/>
          <a:p>
            <a:r>
              <a:rPr lang="en-US"/>
              <a:t>No limits on which info is combined in an Insight</a:t>
            </a:r>
          </a:p>
          <a:p>
            <a:pPr lvl="1"/>
            <a:r>
              <a:rPr lang="en-US"/>
              <a:t>E.g., combine ASA info with WTA info</a:t>
            </a:r>
          </a:p>
          <a:p>
            <a:r>
              <a:rPr lang="en-US"/>
              <a:t>New content in cards, e.g., geo data, individual web pages</a:t>
            </a:r>
          </a:p>
          <a:p>
            <a:r>
              <a:rPr lang="en-US"/>
              <a:t>Auto-complete support for HG and app names</a:t>
            </a:r>
          </a:p>
          <a:p>
            <a:r>
              <a:rPr lang="en-US"/>
              <a:t>…and lots more</a:t>
            </a:r>
          </a:p>
          <a:p>
            <a:endParaRPr lang="en-US"/>
          </a:p>
        </p:txBody>
      </p:sp>
      <p:sp>
        <p:nvSpPr>
          <p:cNvPr id="4" name="Title 3"/>
          <p:cNvSpPr>
            <a:spLocks noGrp="1"/>
          </p:cNvSpPr>
          <p:nvPr>
            <p:ph type="title"/>
          </p:nvPr>
        </p:nvSpPr>
        <p:spPr>
          <a:xfrm>
            <a:off x="553276" y="45158"/>
            <a:ext cx="10960508" cy="1143000"/>
          </a:xfrm>
        </p:spPr>
        <p:txBody>
          <a:bodyPr/>
          <a:lstStyle/>
          <a:p>
            <a:r>
              <a:rPr lang="en-US"/>
              <a:t>Misc. UI enhancements</a:t>
            </a:r>
          </a:p>
        </p:txBody>
      </p:sp>
      <p:sp>
        <p:nvSpPr>
          <p:cNvPr id="5" name="Rectangle 4"/>
          <p:cNvSpPr/>
          <p:nvPr/>
        </p:nvSpPr>
        <p:spPr>
          <a:xfrm>
            <a:off x="10666412" y="321882"/>
            <a:ext cx="1322798" cy="584775"/>
          </a:xfrm>
          <a:prstGeom prst="rect">
            <a:avLst/>
          </a:prstGeom>
          <a:solidFill>
            <a:schemeClr val="tx1"/>
          </a:solidFill>
        </p:spPr>
        <p:txBody>
          <a:bodyPr wrap="none" lIns="91440" tIns="45720" rIns="91440" bIns="45720">
            <a:spAutoFit/>
          </a:bodyPr>
          <a:lstStyle/>
          <a:p>
            <a:pPr algn="ctr"/>
            <a:r>
              <a:rPr lang="en-US" sz="3200">
                <a:solidFill>
                  <a:schemeClr val="bg1"/>
                </a:solidFill>
              </a:rPr>
              <a:t>2H-16</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8172" y="355311"/>
            <a:ext cx="2820988" cy="517916"/>
          </a:xfrm>
          <a:prstGeom prst="rect">
            <a:avLst/>
          </a:prstGeom>
        </p:spPr>
      </p:pic>
    </p:spTree>
    <p:extLst>
      <p:ext uri="{BB962C8B-B14F-4D97-AF65-F5344CB8AC3E}">
        <p14:creationId xmlns:p14="http://schemas.microsoft.com/office/powerpoint/2010/main" val="184114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p:cNvSpPr>
            <a:spLocks noGrp="1"/>
          </p:cNvSpPr>
          <p:nvPr>
            <p:ph type="title"/>
          </p:nvPr>
        </p:nvSpPr>
        <p:spPr/>
        <p:txBody>
          <a:bodyPr/>
          <a:lstStyle/>
          <a:p>
            <a:r>
              <a:rPr lang="en-US"/>
              <a:t>New UI: Key Takeaways</a:t>
            </a:r>
          </a:p>
        </p:txBody>
      </p:sp>
      <p:sp>
        <p:nvSpPr>
          <p:cNvPr id="48" name="Text Placeholder 47"/>
          <p:cNvSpPr>
            <a:spLocks noGrp="1"/>
          </p:cNvSpPr>
          <p:nvPr>
            <p:ph type="body" idx="1"/>
          </p:nvPr>
        </p:nvSpPr>
        <p:spPr/>
        <p:txBody>
          <a:bodyPr/>
          <a:lstStyle/>
          <a:p>
            <a:endParaRPr lang="en-US"/>
          </a:p>
        </p:txBody>
      </p:sp>
      <p:sp>
        <p:nvSpPr>
          <p:cNvPr id="49" name="Text Placeholder 48"/>
          <p:cNvSpPr>
            <a:spLocks noGrp="1"/>
          </p:cNvSpPr>
          <p:nvPr>
            <p:ph type="body" idx="10"/>
          </p:nvPr>
        </p:nvSpPr>
        <p:spPr/>
        <p:txBody>
          <a:bodyPr/>
          <a:lstStyle/>
          <a:p>
            <a:endParaRPr lang="en-US"/>
          </a:p>
        </p:txBody>
      </p:sp>
      <p:sp>
        <p:nvSpPr>
          <p:cNvPr id="50" name="Text Placeholder 49"/>
          <p:cNvSpPr>
            <a:spLocks noGrp="1"/>
          </p:cNvSpPr>
          <p:nvPr>
            <p:ph type="body" idx="11"/>
          </p:nvPr>
        </p:nvSpPr>
        <p:spPr/>
        <p:txBody>
          <a:bodyPr/>
          <a:lstStyle/>
          <a:p>
            <a:endParaRPr lang="en-US"/>
          </a:p>
        </p:txBody>
      </p:sp>
      <p:sp>
        <p:nvSpPr>
          <p:cNvPr id="51" name="Text Placeholder 50"/>
          <p:cNvSpPr>
            <a:spLocks noGrp="1"/>
          </p:cNvSpPr>
          <p:nvPr>
            <p:ph type="body" idx="15"/>
          </p:nvPr>
        </p:nvSpPr>
        <p:spPr/>
        <p:txBody>
          <a:bodyPr/>
          <a:lstStyle/>
          <a:p>
            <a:r>
              <a:rPr lang="en-US"/>
              <a:t>New, redesigned, and browser-based</a:t>
            </a:r>
          </a:p>
        </p:txBody>
      </p:sp>
      <p:sp>
        <p:nvSpPr>
          <p:cNvPr id="52" name="Text Placeholder 51"/>
          <p:cNvSpPr>
            <a:spLocks noGrp="1"/>
          </p:cNvSpPr>
          <p:nvPr>
            <p:ph type="body" idx="18"/>
          </p:nvPr>
        </p:nvSpPr>
        <p:spPr/>
        <p:txBody>
          <a:bodyPr/>
          <a:lstStyle/>
          <a:p>
            <a:endParaRPr lang="en-US"/>
          </a:p>
        </p:txBody>
      </p:sp>
      <p:sp>
        <p:nvSpPr>
          <p:cNvPr id="53" name="Text Placeholder 52"/>
          <p:cNvSpPr>
            <a:spLocks noGrp="1"/>
          </p:cNvSpPr>
          <p:nvPr>
            <p:ph type="body" idx="19"/>
          </p:nvPr>
        </p:nvSpPr>
        <p:spPr/>
        <p:txBody>
          <a:bodyPr/>
          <a:lstStyle/>
          <a:p>
            <a:endParaRPr lang="en-US"/>
          </a:p>
        </p:txBody>
      </p:sp>
      <p:sp>
        <p:nvSpPr>
          <p:cNvPr id="54" name="Text Placeholder 53"/>
          <p:cNvSpPr>
            <a:spLocks noGrp="1"/>
          </p:cNvSpPr>
          <p:nvPr>
            <p:ph type="body" sz="quarter" idx="20"/>
          </p:nvPr>
        </p:nvSpPr>
        <p:spPr>
          <a:xfrm>
            <a:off x="2055812" y="2667000"/>
            <a:ext cx="9601199" cy="685800"/>
          </a:xfrm>
        </p:spPr>
        <p:txBody>
          <a:bodyPr/>
          <a:lstStyle/>
          <a:p>
            <a:r>
              <a:rPr lang="en-US"/>
              <a:t>Customizable Home view</a:t>
            </a:r>
          </a:p>
        </p:txBody>
      </p:sp>
      <p:sp>
        <p:nvSpPr>
          <p:cNvPr id="55" name="Text Placeholder 54"/>
          <p:cNvSpPr>
            <a:spLocks noGrp="1"/>
          </p:cNvSpPr>
          <p:nvPr>
            <p:ph type="body" sz="quarter" idx="21"/>
          </p:nvPr>
        </p:nvSpPr>
        <p:spPr/>
        <p:txBody>
          <a:bodyPr/>
          <a:lstStyle/>
          <a:p>
            <a:r>
              <a:rPr lang="en-US"/>
              <a:t>More flexible Insights, and, greater data diversity</a:t>
            </a:r>
          </a:p>
        </p:txBody>
      </p:sp>
      <p:sp>
        <p:nvSpPr>
          <p:cNvPr id="56" name="Text Placeholder 55"/>
          <p:cNvSpPr>
            <a:spLocks noGrp="1"/>
          </p:cNvSpPr>
          <p:nvPr>
            <p:ph type="body" sz="quarter" idx="22"/>
          </p:nvPr>
        </p:nvSpPr>
        <p:spPr>
          <a:xfrm>
            <a:off x="2055812" y="4343400"/>
            <a:ext cx="10058399" cy="685800"/>
          </a:xfrm>
        </p:spPr>
        <p:txBody>
          <a:bodyPr/>
          <a:lstStyle/>
          <a:p>
            <a:r>
              <a:rPr lang="en-US" sz="2800"/>
              <a:t>Navigator: Start anywhere, go anywhere, record everything</a:t>
            </a:r>
          </a:p>
        </p:txBody>
      </p:sp>
      <p:sp>
        <p:nvSpPr>
          <p:cNvPr id="57" name="Text Placeholder 56"/>
          <p:cNvSpPr>
            <a:spLocks noGrp="1"/>
          </p:cNvSpPr>
          <p:nvPr>
            <p:ph type="body" sz="quarter" idx="23"/>
          </p:nvPr>
        </p:nvSpPr>
        <p:spPr/>
        <p:txBody>
          <a:bodyPr/>
          <a:lstStyle/>
          <a:p>
            <a:r>
              <a:rPr lang="en-US"/>
              <a:t>Streamlined Report creation, save anything you see</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172" y="346167"/>
            <a:ext cx="2820988" cy="517916"/>
          </a:xfrm>
          <a:prstGeom prst="rect">
            <a:avLst/>
          </a:prstGeom>
        </p:spPr>
      </p:pic>
      <p:sp>
        <p:nvSpPr>
          <p:cNvPr id="14" name="Rectangle 13"/>
          <p:cNvSpPr/>
          <p:nvPr/>
        </p:nvSpPr>
        <p:spPr>
          <a:xfrm>
            <a:off x="10666412" y="312738"/>
            <a:ext cx="1322798" cy="584775"/>
          </a:xfrm>
          <a:prstGeom prst="rect">
            <a:avLst/>
          </a:prstGeom>
          <a:solidFill>
            <a:schemeClr val="tx1"/>
          </a:solidFill>
        </p:spPr>
        <p:txBody>
          <a:bodyPr wrap="none" lIns="91440" tIns="45720" rIns="91440" bIns="45720">
            <a:spAutoFit/>
          </a:bodyPr>
          <a:lstStyle/>
          <a:p>
            <a:pPr algn="ctr"/>
            <a:r>
              <a:rPr lang="en-US" sz="3200">
                <a:solidFill>
                  <a:schemeClr val="bg1"/>
                </a:solidFill>
              </a:rPr>
              <a:t>2H-16</a:t>
            </a:r>
          </a:p>
        </p:txBody>
      </p:sp>
    </p:spTree>
    <p:extLst>
      <p:ext uri="{BB962C8B-B14F-4D97-AF65-F5344CB8AC3E}">
        <p14:creationId xmlns:p14="http://schemas.microsoft.com/office/powerpoint/2010/main" val="150021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9"/>
          <p:cNvSpPr>
            <a:spLocks noGrp="1" noChangeArrowheads="1"/>
          </p:cNvSpPr>
          <p:nvPr>
            <p:ph type="title"/>
          </p:nvPr>
        </p:nvSpPr>
        <p:spPr>
          <a:xfrm>
            <a:off x="489269" y="-24493"/>
            <a:ext cx="11636354" cy="1037955"/>
          </a:xfrm>
        </p:spPr>
        <p:txBody>
          <a:bodyPr>
            <a:normAutofit/>
          </a:bodyPr>
          <a:lstStyle/>
          <a:p>
            <a:pPr lvl="0">
              <a:defRPr/>
            </a:pPr>
            <a:r>
              <a:rPr lang="ru-RU" sz="1800" dirty="0" smtClean="0">
                <a:solidFill>
                  <a:srgbClr val="000000"/>
                </a:solidFill>
              </a:rPr>
              <a:t>Теперь вместе с </a:t>
            </a:r>
            <a:r>
              <a:rPr lang="en-US" sz="1800" dirty="0" smtClean="0">
                <a:solidFill>
                  <a:srgbClr val="000000"/>
                </a:solidFill>
              </a:rPr>
              <a:t>EUEM</a:t>
            </a:r>
            <a:r>
              <a:rPr lang="en-US" sz="1866" b="1" dirty="0">
                <a:solidFill>
                  <a:schemeClr val="tx1"/>
                </a:solidFill>
              </a:rPr>
              <a:t/>
            </a:r>
            <a:br>
              <a:rPr lang="en-US" sz="1866" b="1" dirty="0">
                <a:solidFill>
                  <a:schemeClr val="tx1"/>
                </a:solidFill>
              </a:rPr>
            </a:br>
            <a:r>
              <a:rPr lang="ru-RU" sz="3199" b="1" dirty="0" smtClean="0">
                <a:solidFill>
                  <a:schemeClr val="tx1"/>
                </a:solidFill>
              </a:rPr>
              <a:t>Полная</a:t>
            </a:r>
            <a:r>
              <a:rPr lang="en-US" sz="3199" b="1" dirty="0" smtClean="0">
                <a:solidFill>
                  <a:schemeClr val="tx1"/>
                </a:solidFill>
              </a:rPr>
              <a:t>, </a:t>
            </a:r>
            <a:r>
              <a:rPr lang="ru-RU" sz="3199" b="1" dirty="0" smtClean="0">
                <a:solidFill>
                  <a:schemeClr val="tx1"/>
                </a:solidFill>
              </a:rPr>
              <a:t>Интегрируемая</a:t>
            </a:r>
            <a:r>
              <a:rPr lang="en-US" sz="3199" b="1" dirty="0" smtClean="0">
                <a:solidFill>
                  <a:schemeClr val="tx1"/>
                </a:solidFill>
              </a:rPr>
              <a:t> </a:t>
            </a:r>
            <a:r>
              <a:rPr lang="ru-RU" sz="3199" b="1" dirty="0" smtClean="0">
                <a:solidFill>
                  <a:schemeClr val="tx1"/>
                </a:solidFill>
              </a:rPr>
              <a:t>и Модульная Платформа</a:t>
            </a:r>
            <a:endParaRPr lang="en-US" sz="2666" b="1" dirty="0">
              <a:solidFill>
                <a:schemeClr val="tx1"/>
              </a:solidFill>
            </a:endParaRPr>
          </a:p>
        </p:txBody>
      </p:sp>
      <p:sp>
        <p:nvSpPr>
          <p:cNvPr id="18" name="Rounded Rectangle 17"/>
          <p:cNvSpPr/>
          <p:nvPr/>
        </p:nvSpPr>
        <p:spPr>
          <a:xfrm>
            <a:off x="3517327" y="4240697"/>
            <a:ext cx="4618421" cy="498937"/>
          </a:xfrm>
          <a:prstGeom prst="roundRect">
            <a:avLst>
              <a:gd name="adj" fmla="val 1632"/>
            </a:avLst>
          </a:prstGeom>
          <a:solidFill>
            <a:schemeClr val="bg2">
              <a:lumMod val="50000"/>
              <a:alpha val="50196"/>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AppResponse</a:t>
            </a:r>
          </a:p>
        </p:txBody>
      </p:sp>
      <p:sp>
        <p:nvSpPr>
          <p:cNvPr id="19" name="Rectangle 18"/>
          <p:cNvSpPr/>
          <p:nvPr/>
        </p:nvSpPr>
        <p:spPr>
          <a:xfrm>
            <a:off x="2583487" y="3697426"/>
            <a:ext cx="2169297" cy="468572"/>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Rounded Rectangle 19"/>
          <p:cNvSpPr/>
          <p:nvPr/>
        </p:nvSpPr>
        <p:spPr>
          <a:xfrm>
            <a:off x="6022413" y="3695772"/>
            <a:ext cx="4556249" cy="497335"/>
          </a:xfrm>
          <a:prstGeom prst="roundRect">
            <a:avLst>
              <a:gd name="adj" fmla="val 857"/>
            </a:avLst>
          </a:prstGeom>
          <a:solidFill>
            <a:schemeClr val="bg2">
              <a:lumMod val="50000"/>
              <a:alpha val="50196"/>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NetProfiler</a:t>
            </a:r>
            <a:r>
              <a:rPr kumimoji="0" lang="en-US" sz="16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600" b="1" i="0"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UCExpert</a:t>
            </a:r>
            <a:endParaRPr kumimoji="0" lang="en-US" sz="16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Rounded Rectangle 20"/>
          <p:cNvSpPr/>
          <p:nvPr/>
        </p:nvSpPr>
        <p:spPr>
          <a:xfrm>
            <a:off x="8199143" y="4237123"/>
            <a:ext cx="2379519" cy="505730"/>
          </a:xfrm>
          <a:prstGeom prst="roundRect">
            <a:avLst>
              <a:gd name="adj" fmla="val 1632"/>
            </a:avLst>
          </a:prstGeom>
          <a:solidFill>
            <a:schemeClr val="bg2">
              <a:lumMod val="50000"/>
              <a:alpha val="50196"/>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NetIM</a:t>
            </a:r>
            <a:endParaRPr kumimoji="0" lang="en-US" sz="16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Rounded Rectangle 21"/>
          <p:cNvSpPr/>
          <p:nvPr/>
        </p:nvSpPr>
        <p:spPr>
          <a:xfrm>
            <a:off x="1125348" y="3705190"/>
            <a:ext cx="4850466" cy="487917"/>
          </a:xfrm>
          <a:prstGeom prst="roundRect">
            <a:avLst>
              <a:gd name="adj" fmla="val 1632"/>
            </a:avLst>
          </a:prstGeom>
          <a:solidFill>
            <a:schemeClr val="bg2">
              <a:lumMod val="50000"/>
              <a:alpha val="50196"/>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Aternity</a:t>
            </a:r>
          </a:p>
        </p:txBody>
      </p:sp>
      <p:sp>
        <p:nvSpPr>
          <p:cNvPr id="23" name="Rounded Rectangle 22"/>
          <p:cNvSpPr/>
          <p:nvPr/>
        </p:nvSpPr>
        <p:spPr>
          <a:xfrm>
            <a:off x="1125348" y="4246737"/>
            <a:ext cx="2345077" cy="498937"/>
          </a:xfrm>
          <a:prstGeom prst="roundRect">
            <a:avLst>
              <a:gd name="adj" fmla="val 1632"/>
            </a:avLst>
          </a:prstGeom>
          <a:solidFill>
            <a:schemeClr val="bg2">
              <a:lumMod val="50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AppInternals</a:t>
            </a:r>
          </a:p>
        </p:txBody>
      </p:sp>
      <p:sp>
        <p:nvSpPr>
          <p:cNvPr id="3" name="Trapezoid 2"/>
          <p:cNvSpPr/>
          <p:nvPr/>
        </p:nvSpPr>
        <p:spPr>
          <a:xfrm>
            <a:off x="1493644" y="1495285"/>
            <a:ext cx="8761453" cy="596321"/>
          </a:xfrm>
          <a:prstGeom prst="trapezoid">
            <a:avLst>
              <a:gd name="adj" fmla="val 184089"/>
            </a:avLst>
          </a:prstGeom>
          <a:gradFill flip="none" rotWithShape="1">
            <a:gsLst>
              <a:gs pos="0">
                <a:schemeClr val="bg1"/>
              </a:gs>
              <a:gs pos="20000">
                <a:schemeClr val="accent6">
                  <a:lumMod val="5000"/>
                  <a:lumOff val="95000"/>
                </a:schemeClr>
              </a:gs>
              <a:gs pos="57000">
                <a:schemeClr val="accent6">
                  <a:lumMod val="45000"/>
                  <a:lumOff val="55000"/>
                </a:schemeClr>
              </a:gs>
              <a:gs pos="80000">
                <a:schemeClr val="accent6">
                  <a:lumMod val="45000"/>
                  <a:lumOff val="55000"/>
                </a:schemeClr>
              </a:gs>
              <a:gs pos="88000">
                <a:schemeClr val="accent6">
                  <a:lumMod val="30000"/>
                  <a:lumOff val="70000"/>
                </a:schemeClr>
              </a:gs>
            </a:gsLst>
            <a:lin ang="54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87111" y="1681547"/>
            <a:ext cx="470000" cy="261610"/>
          </a:xfrm>
          <a:prstGeom prst="rect">
            <a:avLst/>
          </a:prstGeom>
          <a:noFill/>
          <a:scene3d>
            <a:camera prst="orthographicFront"/>
            <a:lightRig rig="threePt" dir="t"/>
          </a:scene3d>
          <a:sp3d>
            <a:bevelT/>
          </a:sp3d>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LOB</a:t>
            </a:r>
          </a:p>
        </p:txBody>
      </p:sp>
      <p:sp>
        <p:nvSpPr>
          <p:cNvPr id="5" name="TextBox 4"/>
          <p:cNvSpPr txBox="1"/>
          <p:nvPr/>
        </p:nvSpPr>
        <p:spPr>
          <a:xfrm>
            <a:off x="5607121" y="1700508"/>
            <a:ext cx="726481" cy="261610"/>
          </a:xfrm>
          <a:prstGeom prst="rect">
            <a:avLst/>
          </a:prstGeom>
          <a:noFill/>
          <a:scene3d>
            <a:camera prst="orthographicFront"/>
            <a:lightRig rig="threePt" dir="t"/>
          </a:scene3d>
          <a:sp3d>
            <a:bevelT/>
          </a:sp3d>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DevOps</a:t>
            </a:r>
          </a:p>
        </p:txBody>
      </p:sp>
      <p:sp>
        <p:nvSpPr>
          <p:cNvPr id="6" name="TextBox 5"/>
          <p:cNvSpPr txBox="1"/>
          <p:nvPr/>
        </p:nvSpPr>
        <p:spPr>
          <a:xfrm>
            <a:off x="6573924" y="1694282"/>
            <a:ext cx="771365" cy="261610"/>
          </a:xfrm>
          <a:prstGeom prst="rect">
            <a:avLst/>
          </a:prstGeom>
          <a:noFill/>
          <a:scene3d>
            <a:camera prst="orthographicFront"/>
            <a:lightRig rig="threePt" dir="t"/>
          </a:scene3d>
          <a:sp3d>
            <a:bevelT/>
          </a:sp3d>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1" i="0" u="none" strike="noStrike" kern="120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AppOps</a:t>
            </a:r>
            <a:endParaRPr kumimoji="0" lang="en-US" sz="11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7" name="Picture 2" descr="http://megaicons.net/static/img/icons_sizes/8/178/512/business-businessman-icon.png"/>
          <p:cNvPicPr>
            <a:picLocks noChangeAspect="1" noChangeArrowheads="1"/>
          </p:cNvPicPr>
          <p:nvPr/>
        </p:nvPicPr>
        <p:blipFill>
          <a:blip r:embed="rId3" cstate="screen">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4553795" y="1151995"/>
            <a:ext cx="646625" cy="531982"/>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8" name="Picture 4" descr="http://rainbow.cz/data/images/woman.png"/>
          <p:cNvPicPr>
            <a:picLocks noChangeAspect="1" noChangeArrowheads="1"/>
          </p:cNvPicPr>
          <p:nvPr/>
        </p:nvPicPr>
        <p:blipFill>
          <a:blip r:embed="rId4" cstate="screen">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5635033" y="1170941"/>
            <a:ext cx="643689" cy="529567"/>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9" name="Picture 2" descr="http://megaicons.net/static/img/icons_sizes/8/178/512/business-businessman-icon.png"/>
          <p:cNvPicPr>
            <a:picLocks noChangeAspect="1" noChangeArrowheads="1"/>
          </p:cNvPicPr>
          <p:nvPr/>
        </p:nvPicPr>
        <p:blipFill>
          <a:blip r:embed="rId3" cstate="screen">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6657348" y="1168526"/>
            <a:ext cx="646625" cy="531982"/>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554339" y="1697918"/>
            <a:ext cx="705642" cy="261610"/>
          </a:xfrm>
          <a:prstGeom prst="rect">
            <a:avLst/>
          </a:prstGeom>
          <a:noFill/>
          <a:scene3d>
            <a:camera prst="orthographicFront"/>
            <a:lightRig rig="threePt" dir="t"/>
          </a:scene3d>
          <a:sp3d>
            <a:bevelT/>
          </a:sp3d>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NetOps</a:t>
            </a:r>
            <a:endParaRPr kumimoji="0" lang="en-US" sz="11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1" name="Picture 4" descr="http://rainbow.cz/data/images/woman.png"/>
          <p:cNvPicPr>
            <a:picLocks noChangeAspect="1" noChangeArrowheads="1"/>
          </p:cNvPicPr>
          <p:nvPr/>
        </p:nvPicPr>
        <p:blipFill>
          <a:blip r:embed="rId4" cstate="screen">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7583917" y="1145415"/>
            <a:ext cx="643689" cy="529567"/>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682839" y="1681547"/>
            <a:ext cx="609461" cy="261610"/>
          </a:xfrm>
          <a:prstGeom prst="rect">
            <a:avLst/>
          </a:prstGeom>
          <a:noFill/>
          <a:scene3d>
            <a:camera prst="orthographicFront"/>
            <a:lightRig rig="threePt" dir="t"/>
          </a:scene3d>
          <a:sp3d>
            <a:bevelT/>
          </a:sp3d>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ITOps</a:t>
            </a:r>
            <a:endParaRPr kumimoji="0" lang="en-US" sz="11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3" name="Picture 2" descr="http://megaicons.net/static/img/icons_sizes/8/178/512/business-businessman-icon.png"/>
          <p:cNvPicPr>
            <a:picLocks noChangeAspect="1" noChangeArrowheads="1"/>
          </p:cNvPicPr>
          <p:nvPr/>
        </p:nvPicPr>
        <p:blipFill>
          <a:blip r:embed="rId3" cstate="screen">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8649434" y="1143000"/>
            <a:ext cx="646625" cy="531982"/>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269451" y="1700898"/>
            <a:ext cx="928459" cy="261610"/>
          </a:xfrm>
          <a:prstGeom prst="rect">
            <a:avLst/>
          </a:prstGeom>
          <a:noFill/>
          <a:scene3d>
            <a:camera prst="orthographicFront"/>
            <a:lightRig rig="threePt" dir="t"/>
          </a:scene3d>
          <a:sp3d>
            <a:bevelT/>
          </a:sp3d>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CMO/CEO</a:t>
            </a:r>
          </a:p>
        </p:txBody>
      </p:sp>
      <p:sp>
        <p:nvSpPr>
          <p:cNvPr id="15" name="TextBox 14"/>
          <p:cNvSpPr txBox="1"/>
          <p:nvPr/>
        </p:nvSpPr>
        <p:spPr>
          <a:xfrm>
            <a:off x="3507687" y="1717532"/>
            <a:ext cx="457176" cy="261610"/>
          </a:xfrm>
          <a:prstGeom prst="rect">
            <a:avLst/>
          </a:prstGeom>
          <a:noFill/>
          <a:scene3d>
            <a:camera prst="orthographicFront"/>
            <a:lightRig rig="threePt" dir="t"/>
          </a:scene3d>
          <a:sp3d>
            <a:bevelT/>
          </a:sp3d>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CIO</a:t>
            </a:r>
          </a:p>
        </p:txBody>
      </p:sp>
      <p:pic>
        <p:nvPicPr>
          <p:cNvPr id="16" name="Picture 2" descr="http://megaicons.net/static/img/icons_sizes/8/178/512/business-businessman-icon.png"/>
          <p:cNvPicPr>
            <a:picLocks noChangeAspect="1" noChangeArrowheads="1"/>
          </p:cNvPicPr>
          <p:nvPr/>
        </p:nvPicPr>
        <p:blipFill>
          <a:blip r:embed="rId3" cstate="screen">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2468519" y="1171345"/>
            <a:ext cx="639026" cy="531982"/>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7" name="Picture 4" descr="http://rainbow.cz/data/images/woman.png"/>
          <p:cNvPicPr>
            <a:picLocks noChangeAspect="1" noChangeArrowheads="1"/>
          </p:cNvPicPr>
          <p:nvPr/>
        </p:nvPicPr>
        <p:blipFill>
          <a:blip r:embed="rId4" cstate="screen">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3425599" y="1170941"/>
            <a:ext cx="636124" cy="529567"/>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24" name="Rounded Rectangle 23"/>
          <p:cNvSpPr/>
          <p:nvPr/>
        </p:nvSpPr>
        <p:spPr>
          <a:xfrm>
            <a:off x="1155860" y="2071858"/>
            <a:ext cx="9444257" cy="565640"/>
          </a:xfrm>
          <a:prstGeom prst="roundRect">
            <a:avLst>
              <a:gd name="adj" fmla="val 49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ru-RU" sz="2800" b="0" i="0" u="none" strike="noStrike" kern="0" cap="none" spc="0" normalizeH="0" baseline="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Интегрированный Мониторинг</a:t>
            </a:r>
            <a:endParaRPr kumimoji="0" lang="en-US" sz="2800" b="0"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Isosceles Triangle 24"/>
          <p:cNvSpPr/>
          <p:nvPr/>
        </p:nvSpPr>
        <p:spPr>
          <a:xfrm>
            <a:off x="3015359" y="2636882"/>
            <a:ext cx="991682" cy="118195"/>
          </a:xfrm>
          <a:prstGeom prst="triangle">
            <a:avLst/>
          </a:prstGeom>
          <a:solidFill>
            <a:schemeClr val="accent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Isosceles Triangle 25"/>
          <p:cNvSpPr/>
          <p:nvPr/>
        </p:nvSpPr>
        <p:spPr>
          <a:xfrm>
            <a:off x="7766694" y="2634560"/>
            <a:ext cx="1142704" cy="118195"/>
          </a:xfrm>
          <a:prstGeom prst="triangle">
            <a:avLst/>
          </a:prstGeom>
          <a:solidFill>
            <a:schemeClr val="accent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p:cNvSpPr/>
          <p:nvPr/>
        </p:nvSpPr>
        <p:spPr>
          <a:xfrm>
            <a:off x="6033863" y="2743200"/>
            <a:ext cx="4556349" cy="469187"/>
          </a:xfrm>
          <a:prstGeom prst="roundRect">
            <a:avLst>
              <a:gd name="adj" fmla="val 857"/>
            </a:avLst>
          </a:prstGeom>
          <a:gradFill flip="none" rotWithShape="1">
            <a:gsLst>
              <a:gs pos="100000">
                <a:schemeClr val="accent2">
                  <a:lumMod val="60000"/>
                  <a:lumOff val="40000"/>
                </a:schemeClr>
              </a:gs>
              <a:gs pos="34000">
                <a:schemeClr val="accent2">
                  <a:lumMod val="50000"/>
                </a:schemeClr>
              </a:gs>
            </a:gsLst>
            <a:lin ang="0" scaled="0"/>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Сети и Инфраструктура</a:t>
            </a:r>
            <a:endParaRPr kumimoji="0" lang="en-US" sz="24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p:cNvSpPr/>
          <p:nvPr/>
        </p:nvSpPr>
        <p:spPr>
          <a:xfrm>
            <a:off x="1130303" y="2743200"/>
            <a:ext cx="4887909" cy="469187"/>
          </a:xfrm>
          <a:prstGeom prst="roundRect">
            <a:avLst>
              <a:gd name="adj" fmla="val 857"/>
            </a:avLst>
          </a:prstGeom>
          <a:gradFill>
            <a:gsLst>
              <a:gs pos="0">
                <a:schemeClr val="accent2">
                  <a:lumMod val="60000"/>
                  <a:lumOff val="40000"/>
                </a:schemeClr>
              </a:gs>
              <a:gs pos="71000">
                <a:schemeClr val="accent2">
                  <a:lumMod val="50000"/>
                </a:scheme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smtClean="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Пользователи и Приложения</a:t>
            </a:r>
            <a:endParaRPr kumimoji="0" lang="en-US" sz="24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Text Placeholder 4"/>
          <p:cNvSpPr txBox="1">
            <a:spLocks/>
          </p:cNvSpPr>
          <p:nvPr/>
        </p:nvSpPr>
        <p:spPr>
          <a:xfrm>
            <a:off x="489269" y="4903506"/>
            <a:ext cx="11015343" cy="1421094"/>
          </a:xfrm>
          <a:prstGeom prst="rect">
            <a:avLst/>
          </a:prstGeom>
        </p:spPr>
        <p:txBody>
          <a:bodyPr/>
          <a:lstStyle>
            <a:lvl1pPr marL="227033" indent="-227033" algn="l" defTabSz="914477" rtl="0" eaLnBrk="1" latinLnBrk="0" hangingPunct="1">
              <a:lnSpc>
                <a:spcPct val="90000"/>
              </a:lnSpc>
              <a:spcBef>
                <a:spcPts val="0"/>
              </a:spcBef>
              <a:spcAft>
                <a:spcPts val="600"/>
              </a:spcAft>
              <a:buClr>
                <a:srgbClr val="FF661C"/>
              </a:buClr>
              <a:buFont typeface="Wingdings" panose="05000000000000000000" pitchFamily="2" charset="2"/>
              <a:buChar char="§"/>
              <a:defRPr sz="2801" kern="1200">
                <a:solidFill>
                  <a:srgbClr val="000000"/>
                </a:solidFill>
                <a:latin typeface="+mn-lt"/>
                <a:ea typeface="+mn-ea"/>
                <a:cs typeface="+mn-cs"/>
              </a:defRPr>
            </a:lvl1pPr>
            <a:lvl2pPr marL="460414" indent="-234969" algn="l" defTabSz="914477" rtl="0" eaLnBrk="1" latinLnBrk="0" hangingPunct="1">
              <a:lnSpc>
                <a:spcPct val="90000"/>
              </a:lnSpc>
              <a:spcBef>
                <a:spcPts val="0"/>
              </a:spcBef>
              <a:spcAft>
                <a:spcPts val="600"/>
              </a:spcAft>
              <a:buClr>
                <a:srgbClr val="FF661C"/>
              </a:buClr>
              <a:buFont typeface="Franklin Gothic Book" panose="020B0503020102020204" pitchFamily="34" charset="0"/>
              <a:buChar char="–"/>
              <a:defRPr sz="2399" kern="1200">
                <a:solidFill>
                  <a:srgbClr val="000000"/>
                </a:solidFill>
                <a:latin typeface="+mn-lt"/>
                <a:ea typeface="+mn-ea"/>
                <a:cs typeface="+mn-cs"/>
              </a:defRPr>
            </a:lvl2pPr>
            <a:lvl3pPr marL="628701" indent="-168289" algn="l" defTabSz="914477" rtl="0" eaLnBrk="1" latinLnBrk="0" hangingPunct="1">
              <a:lnSpc>
                <a:spcPct val="90000"/>
              </a:lnSpc>
              <a:spcBef>
                <a:spcPts val="0"/>
              </a:spcBef>
              <a:spcAft>
                <a:spcPts val="600"/>
              </a:spcAft>
              <a:buClr>
                <a:srgbClr val="FF661C"/>
              </a:buClr>
              <a:buFont typeface="Franklin Gothic Book" panose="020B0503020102020204" pitchFamily="34" charset="0"/>
              <a:buChar char="–"/>
              <a:defRPr sz="2000" kern="1200">
                <a:solidFill>
                  <a:srgbClr val="000000"/>
                </a:solidFill>
                <a:latin typeface="+mn-lt"/>
                <a:ea typeface="+mn-ea"/>
                <a:cs typeface="+mn-cs"/>
              </a:defRPr>
            </a:lvl3pPr>
            <a:lvl4pPr marL="855733" indent="-227033" algn="l" defTabSz="914477" rtl="0" eaLnBrk="1" latinLnBrk="0" hangingPunct="1">
              <a:lnSpc>
                <a:spcPct val="90000"/>
              </a:lnSpc>
              <a:spcBef>
                <a:spcPts val="0"/>
              </a:spcBef>
              <a:spcAft>
                <a:spcPts val="600"/>
              </a:spcAft>
              <a:buClr>
                <a:srgbClr val="FF661C"/>
              </a:buClr>
              <a:buFont typeface="Franklin Gothic Book" panose="020B0503020102020204" pitchFamily="34" charset="0"/>
              <a:buChar char="–"/>
              <a:defRPr sz="1800" kern="1200">
                <a:solidFill>
                  <a:srgbClr val="000000"/>
                </a:solidFill>
                <a:latin typeface="+mn-lt"/>
                <a:ea typeface="+mn-ea"/>
                <a:cs typeface="+mn-cs"/>
              </a:defRPr>
            </a:lvl4pPr>
            <a:lvl5pPr marL="1082765" indent="-227033" algn="l" defTabSz="914477" rtl="0" eaLnBrk="1" latinLnBrk="0" hangingPunct="1">
              <a:lnSpc>
                <a:spcPct val="90000"/>
              </a:lnSpc>
              <a:spcBef>
                <a:spcPts val="0"/>
              </a:spcBef>
              <a:spcAft>
                <a:spcPts val="600"/>
              </a:spcAft>
              <a:buClr>
                <a:srgbClr val="FF661C"/>
              </a:buClr>
              <a:buFont typeface="Franklin Gothic Book" panose="020B0503020102020204" pitchFamily="34" charset="0"/>
              <a:buChar char="–"/>
              <a:defRPr sz="1600" kern="1200">
                <a:solidFill>
                  <a:srgbClr val="000000"/>
                </a:solidFill>
                <a:latin typeface="+mn-lt"/>
                <a:ea typeface="+mn-ea"/>
                <a:cs typeface="+mn-cs"/>
              </a:defRPr>
            </a:lvl5pPr>
            <a:lvl6pPr marL="1257400" indent="-174639" algn="l" defTabSz="914477" rtl="0" eaLnBrk="1" latinLnBrk="0" hangingPunct="1">
              <a:lnSpc>
                <a:spcPct val="90000"/>
              </a:lnSpc>
              <a:spcBef>
                <a:spcPts val="0"/>
              </a:spcBef>
              <a:buClr>
                <a:srgbClr val="FF661C"/>
              </a:buClr>
              <a:buFont typeface="Franklin Gothic Book" panose="020B0503020102020204" pitchFamily="34" charset="0"/>
              <a:buChar char="–"/>
              <a:defRPr sz="1400" kern="1200">
                <a:solidFill>
                  <a:schemeClr val="accent6"/>
                </a:solidFill>
                <a:latin typeface="+mn-lt"/>
                <a:ea typeface="+mn-ea"/>
                <a:cs typeface="+mn-cs"/>
              </a:defRPr>
            </a:lvl6pPr>
            <a:lvl7pPr marL="1427283" indent="-169876" algn="l" defTabSz="914477" rtl="0" eaLnBrk="1" latinLnBrk="0" hangingPunct="1">
              <a:lnSpc>
                <a:spcPct val="90000"/>
              </a:lnSpc>
              <a:spcBef>
                <a:spcPts val="0"/>
              </a:spcBef>
              <a:buClr>
                <a:srgbClr val="FF661C"/>
              </a:buClr>
              <a:buFont typeface="Franklin Gothic Book" panose="020B0503020102020204" pitchFamily="34" charset="0"/>
              <a:buChar char="–"/>
              <a:defRPr sz="1200" kern="1200">
                <a:solidFill>
                  <a:schemeClr val="accent6"/>
                </a:solidFill>
                <a:latin typeface="+mn-lt"/>
                <a:ea typeface="+mn-ea"/>
                <a:cs typeface="+mn-cs"/>
              </a:defRPr>
            </a:lvl7pPr>
            <a:lvl8pPr marL="1601921" indent="-174639" algn="l" defTabSz="914477" rtl="0" eaLnBrk="1" latinLnBrk="0" hangingPunct="1">
              <a:lnSpc>
                <a:spcPct val="90000"/>
              </a:lnSpc>
              <a:spcBef>
                <a:spcPts val="0"/>
              </a:spcBef>
              <a:buClr>
                <a:srgbClr val="FF661C"/>
              </a:buClr>
              <a:buFont typeface="Franklin Gothic Book" panose="020B0503020102020204" pitchFamily="34" charset="0"/>
              <a:buChar char="–"/>
              <a:defRPr sz="1200" kern="1200">
                <a:solidFill>
                  <a:schemeClr val="accent6"/>
                </a:solidFill>
                <a:latin typeface="+mn-lt"/>
                <a:ea typeface="+mn-ea"/>
                <a:cs typeface="+mn-cs"/>
              </a:defRPr>
            </a:lvl8pPr>
            <a:lvl9pPr marL="1770209" indent="-168289" algn="l" defTabSz="914477" rtl="0" eaLnBrk="1" latinLnBrk="0" hangingPunct="1">
              <a:lnSpc>
                <a:spcPct val="90000"/>
              </a:lnSpc>
              <a:spcBef>
                <a:spcPts val="0"/>
              </a:spcBef>
              <a:buClr>
                <a:srgbClr val="FF661C"/>
              </a:buClr>
              <a:buFont typeface="Franklin Gothic Book" panose="020B0503020102020204" pitchFamily="34" charset="0"/>
              <a:buChar char="–"/>
              <a:defRPr sz="1200" kern="1200">
                <a:solidFill>
                  <a:schemeClr val="accent6"/>
                </a:solidFill>
                <a:latin typeface="+mn-lt"/>
                <a:ea typeface="+mn-ea"/>
                <a:cs typeface="+mn-cs"/>
              </a:defRPr>
            </a:lvl9pPr>
          </a:lstStyle>
          <a:p>
            <a:pPr marL="0" marR="0" lvl="0" indent="0" algn="l" defTabSz="914477" rtl="0" eaLnBrk="1" fontAlgn="auto" latinLnBrk="0" hangingPunct="1">
              <a:lnSpc>
                <a:spcPct val="90000"/>
              </a:lnSpc>
              <a:spcBef>
                <a:spcPts val="0"/>
              </a:spcBef>
              <a:spcAft>
                <a:spcPts val="600"/>
              </a:spcAft>
              <a:buClr>
                <a:srgbClr val="FF661C"/>
              </a:buClr>
              <a:buSzTx/>
              <a:buFont typeface="Wingdings" panose="05000000000000000000" pitchFamily="2" charset="2"/>
              <a:buNone/>
              <a:tabLst/>
              <a:defRPr/>
            </a:pPr>
            <a:r>
              <a:rPr kumimoji="0" lang="en-US" sz="1600" b="1" i="0"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SteelCentral</a:t>
            </a:r>
            <a:r>
              <a:rPr kumimoji="0" lang="en-US" sz="16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600" b="1" i="0" u="none"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является наиболее</a:t>
            </a:r>
            <a:r>
              <a:rPr kumimoji="0" lang="en-US" sz="1600" b="1" i="0" u="none"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600" b="1" i="0" u="sng"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законченным</a:t>
            </a:r>
            <a:r>
              <a:rPr kumimoji="0" lang="en-US" sz="1600" b="1" i="0" u="none"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600" b="1" i="0" u="sng"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модульным</a:t>
            </a:r>
            <a:r>
              <a:rPr kumimoji="0" lang="en-US" sz="1600" b="1" i="0" u="none"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600" b="1" i="0" u="none"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и</a:t>
            </a:r>
            <a:r>
              <a:rPr kumimoji="0" lang="en-US" sz="1600" b="1" i="0" u="none"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600" b="1" i="0" u="sng"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интегрированным</a:t>
            </a:r>
            <a:r>
              <a:rPr kumimoji="0" lang="en-US" sz="1600" b="1" i="0" u="none"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600" b="1" i="0" u="none"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решением мониторинга производительности</a:t>
            </a:r>
            <a:r>
              <a:rPr kumimoji="0" lang="ru-RU" sz="1600" b="1" i="0" u="none" strike="noStrike" kern="1200" cap="none" spc="0" normalizeH="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в индустрии</a:t>
            </a:r>
            <a:r>
              <a:rPr kumimoji="0" lang="en-US" sz="1600" b="1" i="0" u="none"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16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77" rtl="0" eaLnBrk="1" fontAlgn="auto" latinLnBrk="0" hangingPunct="1">
              <a:lnSpc>
                <a:spcPct val="90000"/>
              </a:lnSpc>
              <a:spcBef>
                <a:spcPts val="0"/>
              </a:spcBef>
              <a:spcAft>
                <a:spcPts val="600"/>
              </a:spcAft>
              <a:buClr>
                <a:srgbClr val="FF661C"/>
              </a:buClr>
              <a:buSzTx/>
              <a:buFont typeface="+mj-lt"/>
              <a:buAutoNum type="arabicPeriod"/>
              <a:tabLst/>
              <a:defRPr/>
            </a:pPr>
            <a:r>
              <a:rPr kumimoji="0" lang="ru-RU" sz="1600" b="0" i="0" u="none"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Мониторинг</a:t>
            </a:r>
            <a:r>
              <a:rPr kumimoji="0" lang="en-US" sz="1600" b="0" i="0" u="none"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600" b="0" i="0" u="none"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конечных устройств</a:t>
            </a:r>
            <a:r>
              <a:rPr kumimoji="0" lang="en-US" sz="1600" b="0" i="0" u="none"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600" b="0" i="0" u="none"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приложений</a:t>
            </a:r>
            <a:r>
              <a:rPr kumimoji="0" lang="en-US" sz="1600" b="0" i="0" u="none"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600" b="0" i="0" u="none"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сетей, инфраструктуры</a:t>
            </a:r>
            <a:r>
              <a:rPr kumimoji="0" lang="en-US" sz="1600" b="0" i="0" u="none"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ru-RU" sz="1600" b="0" i="0" u="none"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в любой точке при любой компоновке</a:t>
            </a:r>
            <a:endPar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77" rtl="0" eaLnBrk="1" fontAlgn="auto" latinLnBrk="0" hangingPunct="1">
              <a:lnSpc>
                <a:spcPct val="90000"/>
              </a:lnSpc>
              <a:spcBef>
                <a:spcPts val="0"/>
              </a:spcBef>
              <a:spcAft>
                <a:spcPts val="600"/>
              </a:spcAft>
              <a:buClr>
                <a:srgbClr val="FF661C"/>
              </a:buClr>
              <a:buSzTx/>
              <a:buFont typeface="+mj-lt"/>
              <a:buAutoNum type="arabicPeriod"/>
              <a:tabLst/>
              <a:defRPr/>
            </a:pPr>
            <a:r>
              <a:rPr kumimoji="0" lang="ru-RU" sz="1600" b="0" i="0" u="none"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Признанный лидер</a:t>
            </a:r>
            <a:r>
              <a:rPr kumimoji="0" lang="ru-RU" sz="1600" b="0" i="0" u="none" strike="noStrike" kern="1200" cap="none" spc="0" normalizeH="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в двух категориях</a:t>
            </a:r>
            <a:r>
              <a:rPr kumimoji="0" lang="en-US" sz="1600" b="0" i="0" u="none"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600" b="0" i="0" u="none" strike="noStrike" kern="1200" cap="none" spc="0" normalizeH="0" baseline="0" noProof="0" dirty="0">
                <a:ln>
                  <a:noFill/>
                </a:ln>
                <a:solidFill>
                  <a:srgbClr val="F96302"/>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sz="1600" b="0" i="0" u="none" strike="noStrike" kern="1200" cap="none" spc="0" normalizeH="0" baseline="0" noProof="0" dirty="0" err="1">
                <a:ln>
                  <a:noFill/>
                </a:ln>
                <a:solidFill>
                  <a:srgbClr val="F96302"/>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1600" b="0" i="0" u="none" strike="noStrike" kern="1200" cap="none" spc="0" normalizeH="0" baseline="0" noProof="0" dirty="0">
                <a:ln>
                  <a:noFill/>
                </a:ln>
                <a:solidFill>
                  <a:srgbClr val="F96302"/>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App and EUE monitoring &amp; troubleshooting, </a:t>
            </a:r>
            <a:r>
              <a:rPr kumimoji="0" lang="en-US" sz="1600" b="0" i="0" u="none" strike="noStrike" kern="1200" cap="none" spc="0" normalizeH="0" baseline="0" noProof="0" dirty="0" smtClean="0">
                <a:ln>
                  <a:noFill/>
                </a:ln>
                <a:solidFill>
                  <a:srgbClr val="F96302"/>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sz="1600" b="0" i="0" u="none" strike="noStrike" kern="1200" cap="none" spc="0" normalizeH="0" baseline="0" noProof="0" dirty="0">
                <a:ln>
                  <a:noFill/>
                </a:ln>
                <a:solidFill>
                  <a:srgbClr val="F96302"/>
                </a:solidFill>
                <a:effectLst/>
                <a:uLnTx/>
                <a:uFillTx/>
                <a:latin typeface="Tahoma" panose="020B0604030504040204" pitchFamily="34" charset="0"/>
                <a:ea typeface="Tahoma" panose="020B0604030504040204" pitchFamily="34" charset="0"/>
                <a:cs typeface="Tahoma" panose="020B0604030504040204" pitchFamily="34" charset="0"/>
              </a:rPr>
              <a:t>ii)</a:t>
            </a:r>
            <a:r>
              <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Network and infrastructure monitoring &amp; troubleshooting </a:t>
            </a:r>
          </a:p>
        </p:txBody>
      </p:sp>
      <p:grpSp>
        <p:nvGrpSpPr>
          <p:cNvPr id="31" name="Group 30"/>
          <p:cNvGrpSpPr/>
          <p:nvPr/>
        </p:nvGrpSpPr>
        <p:grpSpPr>
          <a:xfrm>
            <a:off x="74612" y="2106700"/>
            <a:ext cx="1010646" cy="2538276"/>
            <a:chOff x="64669" y="3636818"/>
            <a:chExt cx="733120" cy="2036707"/>
          </a:xfrm>
        </p:grpSpPr>
        <p:sp>
          <p:nvSpPr>
            <p:cNvPr id="32" name="Down Arrow 31"/>
            <p:cNvSpPr/>
            <p:nvPr/>
          </p:nvSpPr>
          <p:spPr>
            <a:xfrm>
              <a:off x="582534" y="3674738"/>
              <a:ext cx="215255" cy="1998787"/>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TextBox 54"/>
            <p:cNvSpPr txBox="1"/>
            <p:nvPr/>
          </p:nvSpPr>
          <p:spPr>
            <a:xfrm rot="16200000">
              <a:off x="-213800" y="4514956"/>
              <a:ext cx="1345344" cy="18977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Глубина анализа</a:t>
              </a:r>
              <a:endParaRPr kumimoji="0" lang="en-US" sz="11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4" name="TextBox 55"/>
            <p:cNvSpPr txBox="1"/>
            <p:nvPr/>
          </p:nvSpPr>
          <p:spPr>
            <a:xfrm>
              <a:off x="64669" y="3636818"/>
              <a:ext cx="608027" cy="20991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1" i="0" u="none"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Полнота</a:t>
              </a:r>
              <a:endParaRPr kumimoji="0" lang="en-US" sz="105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5" name="TextBox 56"/>
            <p:cNvSpPr txBox="1"/>
            <p:nvPr/>
          </p:nvSpPr>
          <p:spPr>
            <a:xfrm>
              <a:off x="64669" y="5404454"/>
              <a:ext cx="552751" cy="20374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1" i="0" u="none"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глубина</a:t>
              </a:r>
              <a:endParaRPr kumimoji="0" lang="en-US" sz="105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37" name="Rounded Rectangle 36"/>
          <p:cNvSpPr/>
          <p:nvPr/>
        </p:nvSpPr>
        <p:spPr>
          <a:xfrm>
            <a:off x="1141412" y="3244743"/>
            <a:ext cx="9437250" cy="412857"/>
          </a:xfrm>
          <a:prstGeom prst="roundRect">
            <a:avLst>
              <a:gd name="adj" fmla="val 1632"/>
            </a:avLst>
          </a:prstGeom>
          <a:solidFill>
            <a:schemeClr val="bg2">
              <a:lumMod val="50000"/>
              <a:alpha val="50196"/>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Portal</a:t>
            </a:r>
          </a:p>
        </p:txBody>
      </p:sp>
      <p:sp>
        <p:nvSpPr>
          <p:cNvPr id="44" name="Down Arrow 43"/>
          <p:cNvSpPr/>
          <p:nvPr/>
        </p:nvSpPr>
        <p:spPr>
          <a:xfrm rot="10800000">
            <a:off x="10666412" y="2153959"/>
            <a:ext cx="296740" cy="2491018"/>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5" name="TextBox 54"/>
          <p:cNvSpPr txBox="1"/>
          <p:nvPr/>
        </p:nvSpPr>
        <p:spPr>
          <a:xfrm rot="16200000">
            <a:off x="10230679" y="3258575"/>
            <a:ext cx="1676655" cy="2616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Охват данными</a:t>
            </a:r>
            <a:endParaRPr kumimoji="0" lang="en-US" sz="11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6" name="TextBox 55"/>
          <p:cNvSpPr txBox="1"/>
          <p:nvPr/>
        </p:nvSpPr>
        <p:spPr>
          <a:xfrm>
            <a:off x="10891263" y="2106701"/>
            <a:ext cx="838197"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полнота</a:t>
            </a:r>
            <a:endParaRPr kumimoji="0" lang="en-US" sz="12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7" name="TextBox 56"/>
          <p:cNvSpPr txBox="1"/>
          <p:nvPr/>
        </p:nvSpPr>
        <p:spPr>
          <a:xfrm>
            <a:off x="10891263" y="4309644"/>
            <a:ext cx="761996"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050" b="1" i="0" u="none"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Детали-</a:t>
            </a:r>
            <a:r>
              <a:rPr kumimoji="0" lang="ru-RU" sz="1050" b="1" i="0" u="none" strike="noStrike" kern="1200" cap="none" spc="0" normalizeH="0" baseline="0" noProof="0" dirty="0" err="1"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зация</a:t>
            </a:r>
            <a:endParaRPr kumimoji="0" lang="en-US" sz="105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p:cNvGrpSpPr/>
          <p:nvPr/>
        </p:nvGrpSpPr>
        <p:grpSpPr>
          <a:xfrm>
            <a:off x="3279512" y="3512760"/>
            <a:ext cx="488298" cy="369332"/>
            <a:chOff x="3279512" y="3512760"/>
            <a:chExt cx="488298" cy="369332"/>
          </a:xfrm>
        </p:grpSpPr>
        <p:sp>
          <p:nvSpPr>
            <p:cNvPr id="41" name="Isosceles Triangle 40"/>
            <p:cNvSpPr/>
            <p:nvPr/>
          </p:nvSpPr>
          <p:spPr>
            <a:xfrm>
              <a:off x="3279512" y="3530549"/>
              <a:ext cx="488298" cy="28012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9" dirty="0">
                <a:solidFill>
                  <a:srgbClr val="FFFFFF"/>
                </a:solidFill>
                <a:latin typeface="Arial"/>
              </a:endParaRPr>
            </a:p>
          </p:txBody>
        </p:sp>
        <p:sp>
          <p:nvSpPr>
            <p:cNvPr id="2" name="TextBox 1"/>
            <p:cNvSpPr txBox="1"/>
            <p:nvPr/>
          </p:nvSpPr>
          <p:spPr>
            <a:xfrm>
              <a:off x="3364208" y="3512760"/>
              <a:ext cx="312906" cy="369332"/>
            </a:xfrm>
            <a:prstGeom prst="rect">
              <a:avLst/>
            </a:prstGeom>
            <a:noFill/>
          </p:spPr>
          <p:txBody>
            <a:bodyPr wrap="none" rtlCol="0">
              <a:spAutoFit/>
            </a:bodyPr>
            <a:lstStyle/>
            <a:p>
              <a:r>
                <a:rPr lang="en-US" dirty="0"/>
                <a:t>1</a:t>
              </a:r>
            </a:p>
          </p:txBody>
        </p:sp>
      </p:grpSp>
      <p:grpSp>
        <p:nvGrpSpPr>
          <p:cNvPr id="36" name="Group 35"/>
          <p:cNvGrpSpPr/>
          <p:nvPr/>
        </p:nvGrpSpPr>
        <p:grpSpPr>
          <a:xfrm>
            <a:off x="2145877" y="4062071"/>
            <a:ext cx="488298" cy="369332"/>
            <a:chOff x="2145877" y="4062071"/>
            <a:chExt cx="488298" cy="369332"/>
          </a:xfrm>
        </p:grpSpPr>
        <p:sp>
          <p:nvSpPr>
            <p:cNvPr id="42" name="Isosceles Triangle 41"/>
            <p:cNvSpPr/>
            <p:nvPr/>
          </p:nvSpPr>
          <p:spPr>
            <a:xfrm rot="10800000">
              <a:off x="2145877" y="4133111"/>
              <a:ext cx="488298" cy="28012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9" dirty="0">
                <a:solidFill>
                  <a:srgbClr val="FFFFFF"/>
                </a:solidFill>
                <a:latin typeface="Arial"/>
              </a:endParaRPr>
            </a:p>
          </p:txBody>
        </p:sp>
        <p:sp>
          <p:nvSpPr>
            <p:cNvPr id="49" name="TextBox 48"/>
            <p:cNvSpPr txBox="1"/>
            <p:nvPr/>
          </p:nvSpPr>
          <p:spPr>
            <a:xfrm>
              <a:off x="2233572" y="4062071"/>
              <a:ext cx="312906" cy="369332"/>
            </a:xfrm>
            <a:prstGeom prst="rect">
              <a:avLst/>
            </a:prstGeom>
            <a:noFill/>
          </p:spPr>
          <p:txBody>
            <a:bodyPr wrap="none" rtlCol="0">
              <a:spAutoFit/>
            </a:bodyPr>
            <a:lstStyle/>
            <a:p>
              <a:r>
                <a:rPr lang="en-US" dirty="0"/>
                <a:t>2</a:t>
              </a:r>
            </a:p>
          </p:txBody>
        </p:sp>
      </p:grpSp>
      <p:grpSp>
        <p:nvGrpSpPr>
          <p:cNvPr id="38" name="Group 37"/>
          <p:cNvGrpSpPr/>
          <p:nvPr/>
        </p:nvGrpSpPr>
        <p:grpSpPr>
          <a:xfrm>
            <a:off x="5829776" y="3697427"/>
            <a:ext cx="351028" cy="488298"/>
            <a:chOff x="5829776" y="3697427"/>
            <a:chExt cx="351028" cy="488298"/>
          </a:xfrm>
        </p:grpSpPr>
        <p:sp>
          <p:nvSpPr>
            <p:cNvPr id="48" name="Isosceles Triangle 47"/>
            <p:cNvSpPr/>
            <p:nvPr/>
          </p:nvSpPr>
          <p:spPr>
            <a:xfrm rot="5400000">
              <a:off x="5796593" y="3801513"/>
              <a:ext cx="488298" cy="28012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9">
                <a:solidFill>
                  <a:srgbClr val="FFFFFF"/>
                </a:solidFill>
                <a:latin typeface="Arial"/>
              </a:endParaRPr>
            </a:p>
          </p:txBody>
        </p:sp>
        <p:sp>
          <p:nvSpPr>
            <p:cNvPr id="50" name="TextBox 49"/>
            <p:cNvSpPr txBox="1"/>
            <p:nvPr/>
          </p:nvSpPr>
          <p:spPr>
            <a:xfrm>
              <a:off x="5829776" y="3747046"/>
              <a:ext cx="312906" cy="369332"/>
            </a:xfrm>
            <a:prstGeom prst="rect">
              <a:avLst/>
            </a:prstGeom>
            <a:noFill/>
          </p:spPr>
          <p:txBody>
            <a:bodyPr wrap="none" rtlCol="0">
              <a:spAutoFit/>
            </a:bodyPr>
            <a:lstStyle/>
            <a:p>
              <a:r>
                <a:rPr lang="en-US" dirty="0"/>
                <a:t>3</a:t>
              </a:r>
            </a:p>
          </p:txBody>
        </p:sp>
      </p:grpSp>
    </p:spTree>
    <p:extLst>
      <p:ext uri="{BB962C8B-B14F-4D97-AF65-F5344CB8AC3E}">
        <p14:creationId xmlns:p14="http://schemas.microsoft.com/office/powerpoint/2010/main" val="315971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customerexperienceinsight.com/wp-content/uploads/2014/10/4915188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812" y="4084629"/>
            <a:ext cx="3795713" cy="2178892"/>
          </a:xfrm>
          <a:prstGeom prst="rect">
            <a:avLst/>
          </a:prstGeom>
          <a:noFill/>
          <a:extLst>
            <a:ext uri="{909E8E84-426E-40DD-AFC4-6F175D3DCCD1}">
              <a14:hiddenFill xmlns:a14="http://schemas.microsoft.com/office/drawing/2010/main">
                <a:solidFill>
                  <a:srgbClr val="FFFFFF"/>
                </a:solidFill>
              </a14:hiddenFill>
            </a:ext>
          </a:extLst>
        </p:spPr>
      </p:pic>
      <p:sp>
        <p:nvSpPr>
          <p:cNvPr id="51" name="Text Placeholder 50"/>
          <p:cNvSpPr>
            <a:spLocks noGrp="1"/>
          </p:cNvSpPr>
          <p:nvPr>
            <p:ph type="body" idx="1"/>
          </p:nvPr>
        </p:nvSpPr>
        <p:spPr/>
        <p:txBody>
          <a:bodyPr/>
          <a:lstStyle/>
          <a:p>
            <a:r>
              <a:rPr lang="en-US"/>
              <a:t>More answers delivered faster</a:t>
            </a:r>
          </a:p>
        </p:txBody>
      </p:sp>
      <p:sp>
        <p:nvSpPr>
          <p:cNvPr id="41" name="Title 40"/>
          <p:cNvSpPr>
            <a:spLocks noGrp="1"/>
          </p:cNvSpPr>
          <p:nvPr>
            <p:ph type="title"/>
          </p:nvPr>
        </p:nvSpPr>
        <p:spPr/>
        <p:txBody>
          <a:bodyPr/>
          <a:lstStyle/>
          <a:p>
            <a:r>
              <a:rPr lang="en-US"/>
              <a:t>New UI: The Bottom Line</a:t>
            </a:r>
          </a:p>
        </p:txBody>
      </p:sp>
      <p:pic>
        <p:nvPicPr>
          <p:cNvPr id="6146" name="Picture 2" descr="http://seocustomer.com/wp-content/uploads/2015/10/dontmakemethin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7212" y="2057400"/>
            <a:ext cx="2857500" cy="3810000"/>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ular Callout 13"/>
          <p:cNvSpPr/>
          <p:nvPr/>
        </p:nvSpPr>
        <p:spPr>
          <a:xfrm>
            <a:off x="7085012" y="1635302"/>
            <a:ext cx="4572000" cy="1668542"/>
          </a:xfrm>
          <a:prstGeom prst="wedgeRoundRectCallout">
            <a:avLst>
              <a:gd name="adj1" fmla="val -42280"/>
              <a:gd name="adj2" fmla="val 122639"/>
              <a:gd name="adj3" fmla="val 16667"/>
            </a:avLst>
          </a:prstGeom>
          <a:solidFill>
            <a:srgbClr val="006600"/>
          </a:solidFill>
          <a:ln/>
        </p:spPr>
        <p:style>
          <a:lnRef idx="0">
            <a:schemeClr val="accent4"/>
          </a:lnRef>
          <a:fillRef idx="3">
            <a:schemeClr val="accent4"/>
          </a:fillRef>
          <a:effectRef idx="3">
            <a:schemeClr val="accent4"/>
          </a:effectRef>
          <a:fontRef idx="minor">
            <a:schemeClr val="lt1"/>
          </a:fontRef>
        </p:style>
        <p:txBody>
          <a:bodyPr rtlCol="0" anchor="ctr">
            <a:spAutoFit/>
          </a:bodyPr>
          <a:lstStyle/>
          <a:p>
            <a:pPr marL="91440" lvl="1">
              <a:spcBef>
                <a:spcPts val="1200"/>
              </a:spcBef>
            </a:pPr>
            <a:r>
              <a:rPr lang="en-US" i="1"/>
              <a:t>Make it easier to..</a:t>
            </a:r>
          </a:p>
          <a:p>
            <a:pPr marL="377190" lvl="1" indent="-285750">
              <a:spcBef>
                <a:spcPts val="1200"/>
              </a:spcBef>
              <a:buFont typeface="Arial" pitchFamily="34" charset="0"/>
              <a:buChar char="•"/>
            </a:pPr>
            <a:r>
              <a:rPr lang="en-US" i="1"/>
              <a:t>Find what I want – I don’t have time to memorize your UI</a:t>
            </a:r>
          </a:p>
          <a:p>
            <a:pPr marL="377190" lvl="1" indent="-285750">
              <a:spcBef>
                <a:spcPts val="1200"/>
              </a:spcBef>
              <a:buFont typeface="Arial" pitchFamily="34" charset="0"/>
              <a:buChar char="•"/>
            </a:pPr>
            <a:r>
              <a:rPr lang="en-US" i="1"/>
              <a:t>See information the way I want</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8172" y="346167"/>
            <a:ext cx="2820988" cy="517916"/>
          </a:xfrm>
          <a:prstGeom prst="rect">
            <a:avLst/>
          </a:prstGeom>
        </p:spPr>
      </p:pic>
      <p:sp>
        <p:nvSpPr>
          <p:cNvPr id="8" name="Rectangle 7"/>
          <p:cNvSpPr/>
          <p:nvPr/>
        </p:nvSpPr>
        <p:spPr>
          <a:xfrm>
            <a:off x="10666412" y="312738"/>
            <a:ext cx="1322798" cy="584775"/>
          </a:xfrm>
          <a:prstGeom prst="rect">
            <a:avLst/>
          </a:prstGeom>
          <a:solidFill>
            <a:schemeClr val="tx1"/>
          </a:solidFill>
        </p:spPr>
        <p:txBody>
          <a:bodyPr wrap="none" lIns="91440" tIns="45720" rIns="91440" bIns="45720">
            <a:spAutoFit/>
          </a:bodyPr>
          <a:lstStyle/>
          <a:p>
            <a:pPr algn="ctr"/>
            <a:r>
              <a:rPr lang="en-US" sz="3200">
                <a:solidFill>
                  <a:schemeClr val="bg1"/>
                </a:solidFill>
              </a:rPr>
              <a:t>2H-16</a:t>
            </a:r>
          </a:p>
        </p:txBody>
      </p:sp>
    </p:spTree>
    <p:extLst>
      <p:ext uri="{BB962C8B-B14F-4D97-AF65-F5344CB8AC3E}">
        <p14:creationId xmlns:p14="http://schemas.microsoft.com/office/powerpoint/2010/main" val="39263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a:t>Performance and Scale</a:t>
            </a:r>
          </a:p>
          <a:p>
            <a:pPr lvl="1"/>
            <a:r>
              <a:rPr lang="en-US"/>
              <a:t>Up to 600 “Preferred” apps</a:t>
            </a:r>
          </a:p>
          <a:p>
            <a:pPr lvl="1"/>
            <a:r>
              <a:rPr lang="en-US"/>
              <a:t>2X increase!</a:t>
            </a:r>
          </a:p>
          <a:p>
            <a:r>
              <a:rPr lang="en-US"/>
              <a:t>Broader and richer performance data</a:t>
            </a:r>
          </a:p>
          <a:p>
            <a:pPr lvl="1"/>
            <a:r>
              <a:rPr lang="en-US"/>
              <a:t>New groups and drilldowns</a:t>
            </a:r>
          </a:p>
          <a:p>
            <a:pPr lvl="1"/>
            <a:r>
              <a:rPr lang="en-US" err="1"/>
              <a:t>Apps</a:t>
            </a:r>
            <a:r>
              <a:rPr lang="en-US" err="1">
                <a:sym typeface="Wingdings" pitchFamily="2" charset="2"/>
              </a:rPr>
              <a:t>Host</a:t>
            </a:r>
            <a:r>
              <a:rPr lang="en-US">
                <a:sym typeface="Wingdings" pitchFamily="2" charset="2"/>
              </a:rPr>
              <a:t> Groups</a:t>
            </a:r>
          </a:p>
          <a:p>
            <a:pPr lvl="1"/>
            <a:r>
              <a:rPr lang="en-US">
                <a:sym typeface="Wingdings" pitchFamily="2" charset="2"/>
              </a:rPr>
              <a:t>…and lots more</a:t>
            </a:r>
          </a:p>
          <a:p>
            <a:r>
              <a:rPr lang="en-US">
                <a:sym typeface="Wingdings" pitchFamily="2" charset="2"/>
              </a:rPr>
              <a:t>Metric rationalization</a:t>
            </a:r>
          </a:p>
          <a:p>
            <a:pPr lvl="1"/>
            <a:r>
              <a:rPr lang="en-US">
                <a:sym typeface="Wingdings" pitchFamily="2" charset="2"/>
              </a:rPr>
              <a:t>No more “Server Response Time (Servers)”</a:t>
            </a:r>
          </a:p>
        </p:txBody>
      </p:sp>
      <p:sp>
        <p:nvSpPr>
          <p:cNvPr id="4" name="Text Placeholder 3"/>
          <p:cNvSpPr>
            <a:spLocks noGrp="1"/>
          </p:cNvSpPr>
          <p:nvPr>
            <p:ph type="body" idx="1"/>
          </p:nvPr>
        </p:nvSpPr>
        <p:spPr/>
        <p:txBody>
          <a:bodyPr/>
          <a:lstStyle/>
          <a:p>
            <a:r>
              <a:rPr lang="en-US"/>
              <a:t>L4 response time analysis for all users, all apps, all the time</a:t>
            </a:r>
          </a:p>
        </p:txBody>
      </p:sp>
      <p:sp>
        <p:nvSpPr>
          <p:cNvPr id="5" name="Title 4"/>
          <p:cNvSpPr>
            <a:spLocks noGrp="1"/>
          </p:cNvSpPr>
          <p:nvPr>
            <p:ph type="title"/>
          </p:nvPr>
        </p:nvSpPr>
        <p:spPr/>
        <p:txBody>
          <a:bodyPr/>
          <a:lstStyle/>
          <a:p>
            <a:r>
              <a:rPr lang="en-US"/>
              <a:t>Eagle: Enhanced ASA</a:t>
            </a:r>
          </a:p>
        </p:txBody>
      </p:sp>
      <p:sp>
        <p:nvSpPr>
          <p:cNvPr id="7" name="Rectangle 6"/>
          <p:cNvSpPr/>
          <p:nvPr/>
        </p:nvSpPr>
        <p:spPr>
          <a:xfrm>
            <a:off x="10666412" y="312738"/>
            <a:ext cx="1322798" cy="584775"/>
          </a:xfrm>
          <a:prstGeom prst="rect">
            <a:avLst/>
          </a:prstGeom>
          <a:solidFill>
            <a:schemeClr val="tx1"/>
          </a:solidFill>
        </p:spPr>
        <p:txBody>
          <a:bodyPr wrap="none" lIns="91440" tIns="45720" rIns="91440" bIns="45720">
            <a:spAutoFit/>
          </a:bodyPr>
          <a:lstStyle/>
          <a:p>
            <a:pPr algn="ctr"/>
            <a:r>
              <a:rPr lang="en-US" sz="3200">
                <a:solidFill>
                  <a:schemeClr val="bg1"/>
                </a:solidFill>
              </a:rPr>
              <a:t>2H-16</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8172" y="346167"/>
            <a:ext cx="2820988" cy="517916"/>
          </a:xfrm>
          <a:prstGeom prst="rect">
            <a:avLst/>
          </a:prstGeom>
        </p:spPr>
      </p:pic>
    </p:spTree>
    <p:extLst>
      <p:ext uri="{BB962C8B-B14F-4D97-AF65-F5344CB8AC3E}">
        <p14:creationId xmlns:p14="http://schemas.microsoft.com/office/powerpoint/2010/main" val="389114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a:t>Out of the box application classification</a:t>
            </a:r>
          </a:p>
        </p:txBody>
      </p:sp>
      <p:sp>
        <p:nvSpPr>
          <p:cNvPr id="5" name="Title 4"/>
          <p:cNvSpPr>
            <a:spLocks noGrp="1"/>
          </p:cNvSpPr>
          <p:nvPr>
            <p:ph type="title"/>
          </p:nvPr>
        </p:nvSpPr>
        <p:spPr/>
        <p:txBody>
          <a:bodyPr/>
          <a:lstStyle/>
          <a:p>
            <a:r>
              <a:rPr lang="en-US"/>
              <a:t>Eagle: Enhanced ASA (</a:t>
            </a:r>
            <a:r>
              <a:rPr lang="en-US" err="1"/>
              <a:t>cont</a:t>
            </a:r>
            <a:r>
              <a:rPr lang="en-US"/>
              <a:t>)</a:t>
            </a:r>
          </a:p>
        </p:txBody>
      </p:sp>
      <p:sp>
        <p:nvSpPr>
          <p:cNvPr id="7" name="Text Placeholder 7"/>
          <p:cNvSpPr txBox="1">
            <a:spLocks/>
          </p:cNvSpPr>
          <p:nvPr/>
        </p:nvSpPr>
        <p:spPr bwMode="gray">
          <a:xfrm>
            <a:off x="912812" y="1916401"/>
            <a:ext cx="4040188" cy="639763"/>
          </a:xfrm>
          <a:prstGeom prst="rect">
            <a:avLst/>
          </a:prstGeom>
        </p:spPr>
        <p:txBody>
          <a:bodyPr vert="horz" lIns="91440" tIns="0" rIns="91440" bIns="45720" rtlCol="0" anchor="ctr" anchorCtr="0">
            <a:noAutofit/>
          </a:bodyPr>
          <a:lstStyle>
            <a:lvl1pPr marL="0" indent="0" algn="l" defTabSz="914477" rtl="0" eaLnBrk="1" latinLnBrk="0" hangingPunct="1">
              <a:lnSpc>
                <a:spcPct val="85000"/>
              </a:lnSpc>
              <a:spcBef>
                <a:spcPts val="0"/>
              </a:spcBef>
              <a:spcAft>
                <a:spcPts val="600"/>
              </a:spcAft>
              <a:buClr>
                <a:srgbClr val="FF661C"/>
              </a:buClr>
              <a:buFont typeface="Wingdings" panose="05000000000000000000" pitchFamily="2" charset="2"/>
              <a:buNone/>
              <a:defRPr sz="2801" b="0" kern="1200">
                <a:solidFill>
                  <a:srgbClr val="FB4E16"/>
                </a:solidFill>
                <a:latin typeface="+mn-lt"/>
                <a:ea typeface="+mn-ea"/>
                <a:cs typeface="+mn-cs"/>
              </a:defRPr>
            </a:lvl1pPr>
            <a:lvl2pPr marL="457239" indent="0" algn="l" defTabSz="914477" rtl="0" eaLnBrk="1" latinLnBrk="0" hangingPunct="1">
              <a:lnSpc>
                <a:spcPct val="90000"/>
              </a:lnSpc>
              <a:spcBef>
                <a:spcPts val="0"/>
              </a:spcBef>
              <a:spcAft>
                <a:spcPts val="600"/>
              </a:spcAft>
              <a:buClr>
                <a:srgbClr val="FF661C"/>
              </a:buClr>
              <a:buFont typeface="Franklin Gothic Book" panose="020B0503020102020204" pitchFamily="34" charset="0"/>
              <a:buNone/>
              <a:defRPr sz="2000" b="1" kern="1200">
                <a:solidFill>
                  <a:srgbClr val="000000"/>
                </a:solidFill>
                <a:latin typeface="+mn-lt"/>
                <a:ea typeface="+mn-ea"/>
                <a:cs typeface="+mn-cs"/>
              </a:defRPr>
            </a:lvl2pPr>
            <a:lvl3pPr marL="914477" indent="0" algn="l" defTabSz="914477" rtl="0" eaLnBrk="1" latinLnBrk="0" hangingPunct="1">
              <a:lnSpc>
                <a:spcPct val="90000"/>
              </a:lnSpc>
              <a:spcBef>
                <a:spcPts val="0"/>
              </a:spcBef>
              <a:spcAft>
                <a:spcPts val="600"/>
              </a:spcAft>
              <a:buClr>
                <a:srgbClr val="FF661C"/>
              </a:buClr>
              <a:buFont typeface="Franklin Gothic Book" panose="020B0503020102020204" pitchFamily="34" charset="0"/>
              <a:buNone/>
              <a:defRPr sz="1800" b="1" kern="1200">
                <a:solidFill>
                  <a:srgbClr val="000000"/>
                </a:solidFill>
                <a:latin typeface="+mn-lt"/>
                <a:ea typeface="+mn-ea"/>
                <a:cs typeface="+mn-cs"/>
              </a:defRPr>
            </a:lvl3pPr>
            <a:lvl4pPr marL="1371713" indent="0" algn="l" defTabSz="914477" rtl="0" eaLnBrk="1" latinLnBrk="0" hangingPunct="1">
              <a:lnSpc>
                <a:spcPct val="90000"/>
              </a:lnSpc>
              <a:spcBef>
                <a:spcPts val="0"/>
              </a:spcBef>
              <a:spcAft>
                <a:spcPts val="600"/>
              </a:spcAft>
              <a:buClr>
                <a:srgbClr val="FF661C"/>
              </a:buClr>
              <a:buFont typeface="Franklin Gothic Book" panose="020B0503020102020204" pitchFamily="34" charset="0"/>
              <a:buNone/>
              <a:defRPr sz="1600" b="1" kern="1200">
                <a:solidFill>
                  <a:srgbClr val="000000"/>
                </a:solidFill>
                <a:latin typeface="+mn-lt"/>
                <a:ea typeface="+mn-ea"/>
                <a:cs typeface="+mn-cs"/>
              </a:defRPr>
            </a:lvl4pPr>
            <a:lvl5pPr marL="1828953" indent="0" algn="l" defTabSz="914477" rtl="0" eaLnBrk="1" latinLnBrk="0" hangingPunct="1">
              <a:lnSpc>
                <a:spcPct val="90000"/>
              </a:lnSpc>
              <a:spcBef>
                <a:spcPts val="0"/>
              </a:spcBef>
              <a:spcAft>
                <a:spcPts val="600"/>
              </a:spcAft>
              <a:buClr>
                <a:srgbClr val="FF661C"/>
              </a:buClr>
              <a:buFont typeface="Franklin Gothic Book" panose="020B0503020102020204" pitchFamily="34" charset="0"/>
              <a:buNone/>
              <a:defRPr sz="1600" b="1" kern="1200">
                <a:solidFill>
                  <a:srgbClr val="000000"/>
                </a:solidFill>
                <a:latin typeface="+mn-lt"/>
                <a:ea typeface="+mn-ea"/>
                <a:cs typeface="+mn-cs"/>
              </a:defRPr>
            </a:lvl5pPr>
            <a:lvl6pPr marL="2286190" indent="0" algn="l" defTabSz="914477" rtl="0" eaLnBrk="1" latinLnBrk="0" hangingPunct="1">
              <a:lnSpc>
                <a:spcPct val="90000"/>
              </a:lnSpc>
              <a:spcBef>
                <a:spcPts val="0"/>
              </a:spcBef>
              <a:buClr>
                <a:srgbClr val="FF661C"/>
              </a:buClr>
              <a:buFont typeface="Franklin Gothic Book" panose="020B0503020102020204" pitchFamily="34" charset="0"/>
              <a:buNone/>
              <a:defRPr sz="1600" b="1" kern="1200">
                <a:solidFill>
                  <a:schemeClr val="accent6"/>
                </a:solidFill>
                <a:latin typeface="+mn-lt"/>
                <a:ea typeface="+mn-ea"/>
                <a:cs typeface="+mn-cs"/>
              </a:defRPr>
            </a:lvl6pPr>
            <a:lvl7pPr marL="2743427" indent="0" algn="l" defTabSz="914477" rtl="0" eaLnBrk="1" latinLnBrk="0" hangingPunct="1">
              <a:lnSpc>
                <a:spcPct val="90000"/>
              </a:lnSpc>
              <a:spcBef>
                <a:spcPts val="0"/>
              </a:spcBef>
              <a:buClr>
                <a:srgbClr val="FF661C"/>
              </a:buClr>
              <a:buFont typeface="Franklin Gothic Book" panose="020B0503020102020204" pitchFamily="34" charset="0"/>
              <a:buNone/>
              <a:defRPr sz="1600" b="1" kern="1200">
                <a:solidFill>
                  <a:schemeClr val="accent6"/>
                </a:solidFill>
                <a:latin typeface="+mn-lt"/>
                <a:ea typeface="+mn-ea"/>
                <a:cs typeface="+mn-cs"/>
              </a:defRPr>
            </a:lvl7pPr>
            <a:lvl8pPr marL="3200666" indent="0" algn="l" defTabSz="914477" rtl="0" eaLnBrk="1" latinLnBrk="0" hangingPunct="1">
              <a:lnSpc>
                <a:spcPct val="90000"/>
              </a:lnSpc>
              <a:spcBef>
                <a:spcPts val="0"/>
              </a:spcBef>
              <a:buClr>
                <a:srgbClr val="FF661C"/>
              </a:buClr>
              <a:buFont typeface="Franklin Gothic Book" panose="020B0503020102020204" pitchFamily="34" charset="0"/>
              <a:buNone/>
              <a:defRPr sz="1600" b="1" kern="1200">
                <a:solidFill>
                  <a:schemeClr val="accent6"/>
                </a:solidFill>
                <a:latin typeface="+mn-lt"/>
                <a:ea typeface="+mn-ea"/>
                <a:cs typeface="+mn-cs"/>
              </a:defRPr>
            </a:lvl8pPr>
            <a:lvl9pPr marL="3657901" indent="0" algn="l" defTabSz="914477" rtl="0" eaLnBrk="1" latinLnBrk="0" hangingPunct="1">
              <a:lnSpc>
                <a:spcPct val="90000"/>
              </a:lnSpc>
              <a:spcBef>
                <a:spcPts val="0"/>
              </a:spcBef>
              <a:buClr>
                <a:srgbClr val="FF661C"/>
              </a:buClr>
              <a:buFont typeface="Franklin Gothic Book" panose="020B0503020102020204" pitchFamily="34" charset="0"/>
              <a:buNone/>
              <a:defRPr sz="1600" b="1" kern="1200">
                <a:solidFill>
                  <a:schemeClr val="accent6"/>
                </a:solidFill>
                <a:latin typeface="+mn-lt"/>
                <a:ea typeface="+mn-ea"/>
                <a:cs typeface="+mn-cs"/>
              </a:defRPr>
            </a:lvl9pPr>
          </a:lstStyle>
          <a:p>
            <a:r>
              <a:rPr lang="en-US">
                <a:solidFill>
                  <a:schemeClr val="tx1">
                    <a:lumMod val="65000"/>
                    <a:lumOff val="35000"/>
                  </a:schemeClr>
                </a:solidFill>
              </a:rPr>
              <a:t>Today in AppResponse</a:t>
            </a:r>
          </a:p>
        </p:txBody>
      </p:sp>
      <p:sp>
        <p:nvSpPr>
          <p:cNvPr id="8" name="Text Placeholder 8"/>
          <p:cNvSpPr txBox="1">
            <a:spLocks/>
          </p:cNvSpPr>
          <p:nvPr/>
        </p:nvSpPr>
        <p:spPr>
          <a:xfrm>
            <a:off x="5867722" y="1906010"/>
            <a:ext cx="5027290" cy="639763"/>
          </a:xfrm>
          <a:prstGeom prst="rect">
            <a:avLst/>
          </a:prstGeom>
        </p:spPr>
        <p:txBody>
          <a:bodyPr anchor="ctr"/>
          <a:lstStyle>
            <a:lvl1pPr marL="227033" indent="-227033" algn="l" defTabSz="914477" rtl="0" eaLnBrk="1" latinLnBrk="0" hangingPunct="1">
              <a:lnSpc>
                <a:spcPct val="90000"/>
              </a:lnSpc>
              <a:spcBef>
                <a:spcPts val="0"/>
              </a:spcBef>
              <a:spcAft>
                <a:spcPts val="600"/>
              </a:spcAft>
              <a:buClr>
                <a:srgbClr val="FF661C"/>
              </a:buClr>
              <a:buFont typeface="Wingdings" panose="05000000000000000000" pitchFamily="2" charset="2"/>
              <a:buChar char="§"/>
              <a:defRPr sz="2801" kern="1200">
                <a:solidFill>
                  <a:srgbClr val="000000"/>
                </a:solidFill>
                <a:latin typeface="+mn-lt"/>
                <a:ea typeface="+mn-ea"/>
                <a:cs typeface="+mn-cs"/>
              </a:defRPr>
            </a:lvl1pPr>
            <a:lvl2pPr marL="460414" indent="-234969" algn="l" defTabSz="914477" rtl="0" eaLnBrk="1" latinLnBrk="0" hangingPunct="1">
              <a:lnSpc>
                <a:spcPct val="90000"/>
              </a:lnSpc>
              <a:spcBef>
                <a:spcPts val="0"/>
              </a:spcBef>
              <a:spcAft>
                <a:spcPts val="600"/>
              </a:spcAft>
              <a:buClr>
                <a:srgbClr val="FF661C"/>
              </a:buClr>
              <a:buFont typeface="Franklin Gothic Book" panose="020B0503020102020204" pitchFamily="34" charset="0"/>
              <a:buChar char="–"/>
              <a:defRPr sz="2399" kern="1200">
                <a:solidFill>
                  <a:srgbClr val="000000"/>
                </a:solidFill>
                <a:latin typeface="+mn-lt"/>
                <a:ea typeface="+mn-ea"/>
                <a:cs typeface="+mn-cs"/>
              </a:defRPr>
            </a:lvl2pPr>
            <a:lvl3pPr marL="628701" indent="-168289" algn="l" defTabSz="914477" rtl="0" eaLnBrk="1" latinLnBrk="0" hangingPunct="1">
              <a:lnSpc>
                <a:spcPct val="90000"/>
              </a:lnSpc>
              <a:spcBef>
                <a:spcPts val="0"/>
              </a:spcBef>
              <a:spcAft>
                <a:spcPts val="600"/>
              </a:spcAft>
              <a:buClr>
                <a:srgbClr val="FF661C"/>
              </a:buClr>
              <a:buFont typeface="Franklin Gothic Book" panose="020B0503020102020204" pitchFamily="34" charset="0"/>
              <a:buChar char="–"/>
              <a:defRPr sz="2000" kern="1200">
                <a:solidFill>
                  <a:srgbClr val="000000"/>
                </a:solidFill>
                <a:latin typeface="+mn-lt"/>
                <a:ea typeface="+mn-ea"/>
                <a:cs typeface="+mn-cs"/>
              </a:defRPr>
            </a:lvl3pPr>
            <a:lvl4pPr marL="855733" indent="-227033" algn="l" defTabSz="914477" rtl="0" eaLnBrk="1" latinLnBrk="0" hangingPunct="1">
              <a:lnSpc>
                <a:spcPct val="90000"/>
              </a:lnSpc>
              <a:spcBef>
                <a:spcPts val="0"/>
              </a:spcBef>
              <a:spcAft>
                <a:spcPts val="600"/>
              </a:spcAft>
              <a:buClr>
                <a:srgbClr val="FF661C"/>
              </a:buClr>
              <a:buFont typeface="Franklin Gothic Book" panose="020B0503020102020204" pitchFamily="34" charset="0"/>
              <a:buChar char="–"/>
              <a:defRPr sz="1800" kern="1200">
                <a:solidFill>
                  <a:srgbClr val="000000"/>
                </a:solidFill>
                <a:latin typeface="+mn-lt"/>
                <a:ea typeface="+mn-ea"/>
                <a:cs typeface="+mn-cs"/>
              </a:defRPr>
            </a:lvl4pPr>
            <a:lvl5pPr marL="1082765" indent="-227033" algn="l" defTabSz="914477" rtl="0" eaLnBrk="1" latinLnBrk="0" hangingPunct="1">
              <a:lnSpc>
                <a:spcPct val="90000"/>
              </a:lnSpc>
              <a:spcBef>
                <a:spcPts val="0"/>
              </a:spcBef>
              <a:spcAft>
                <a:spcPts val="600"/>
              </a:spcAft>
              <a:buClr>
                <a:srgbClr val="FF661C"/>
              </a:buClr>
              <a:buFont typeface="Franklin Gothic Book" panose="020B0503020102020204" pitchFamily="34" charset="0"/>
              <a:buChar char="–"/>
              <a:defRPr sz="1600" kern="1200">
                <a:solidFill>
                  <a:srgbClr val="000000"/>
                </a:solidFill>
                <a:latin typeface="+mn-lt"/>
                <a:ea typeface="+mn-ea"/>
                <a:cs typeface="+mn-cs"/>
              </a:defRPr>
            </a:lvl5pPr>
            <a:lvl6pPr marL="1257400" indent="-174639" algn="l" defTabSz="914477" rtl="0" eaLnBrk="1" latinLnBrk="0" hangingPunct="1">
              <a:lnSpc>
                <a:spcPct val="90000"/>
              </a:lnSpc>
              <a:spcBef>
                <a:spcPts val="0"/>
              </a:spcBef>
              <a:buClr>
                <a:srgbClr val="FF661C"/>
              </a:buClr>
              <a:buFont typeface="Franklin Gothic Book" panose="020B0503020102020204" pitchFamily="34" charset="0"/>
              <a:buChar char="–"/>
              <a:defRPr sz="1400" kern="1200">
                <a:solidFill>
                  <a:schemeClr val="accent6"/>
                </a:solidFill>
                <a:latin typeface="+mn-lt"/>
                <a:ea typeface="+mn-ea"/>
                <a:cs typeface="+mn-cs"/>
              </a:defRPr>
            </a:lvl6pPr>
            <a:lvl7pPr marL="1427283" indent="-169876" algn="l" defTabSz="914477" rtl="0" eaLnBrk="1" latinLnBrk="0" hangingPunct="1">
              <a:lnSpc>
                <a:spcPct val="90000"/>
              </a:lnSpc>
              <a:spcBef>
                <a:spcPts val="0"/>
              </a:spcBef>
              <a:buClr>
                <a:srgbClr val="FF661C"/>
              </a:buClr>
              <a:buFont typeface="Franklin Gothic Book" panose="020B0503020102020204" pitchFamily="34" charset="0"/>
              <a:buChar char="–"/>
              <a:defRPr sz="1200" kern="1200">
                <a:solidFill>
                  <a:schemeClr val="accent6"/>
                </a:solidFill>
                <a:latin typeface="+mn-lt"/>
                <a:ea typeface="+mn-ea"/>
                <a:cs typeface="+mn-cs"/>
              </a:defRPr>
            </a:lvl7pPr>
            <a:lvl8pPr marL="1601921" indent="-174639" algn="l" defTabSz="914477" rtl="0" eaLnBrk="1" latinLnBrk="0" hangingPunct="1">
              <a:lnSpc>
                <a:spcPct val="90000"/>
              </a:lnSpc>
              <a:spcBef>
                <a:spcPts val="0"/>
              </a:spcBef>
              <a:buClr>
                <a:srgbClr val="FF661C"/>
              </a:buClr>
              <a:buFont typeface="Franklin Gothic Book" panose="020B0503020102020204" pitchFamily="34" charset="0"/>
              <a:buChar char="–"/>
              <a:defRPr sz="1200" kern="1200">
                <a:solidFill>
                  <a:schemeClr val="accent6"/>
                </a:solidFill>
                <a:latin typeface="+mn-lt"/>
                <a:ea typeface="+mn-ea"/>
                <a:cs typeface="+mn-cs"/>
              </a:defRPr>
            </a:lvl8pPr>
            <a:lvl9pPr marL="1770209" indent="-168289" algn="l" defTabSz="914477" rtl="0" eaLnBrk="1" latinLnBrk="0" hangingPunct="1">
              <a:lnSpc>
                <a:spcPct val="90000"/>
              </a:lnSpc>
              <a:spcBef>
                <a:spcPts val="0"/>
              </a:spcBef>
              <a:buClr>
                <a:srgbClr val="FF661C"/>
              </a:buClr>
              <a:buFont typeface="Franklin Gothic Book" panose="020B0503020102020204" pitchFamily="34" charset="0"/>
              <a:buChar char="–"/>
              <a:defRPr sz="1200" kern="1200">
                <a:solidFill>
                  <a:schemeClr val="accent6"/>
                </a:solidFill>
                <a:latin typeface="+mn-lt"/>
                <a:ea typeface="+mn-ea"/>
                <a:cs typeface="+mn-cs"/>
              </a:defRPr>
            </a:lvl9pPr>
          </a:lstStyle>
          <a:p>
            <a:r>
              <a:rPr lang="en-US">
                <a:solidFill>
                  <a:srgbClr val="F96302"/>
                </a:solidFill>
              </a:rPr>
              <a:t>In AppResponse 11 Eagle..</a:t>
            </a:r>
          </a:p>
        </p:txBody>
      </p:sp>
      <p:graphicFrame>
        <p:nvGraphicFramePr>
          <p:cNvPr id="9" name="Chart 8"/>
          <p:cNvGraphicFramePr>
            <a:graphicFrameLocks noChangeAspect="1"/>
          </p:cNvGraphicFramePr>
          <p:nvPr>
            <p:extLst/>
          </p:nvPr>
        </p:nvGraphicFramePr>
        <p:xfrm>
          <a:off x="1532002" y="2503130"/>
          <a:ext cx="342900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noChangeAspect="1"/>
          </p:cNvGraphicFramePr>
          <p:nvPr>
            <p:extLst/>
          </p:nvPr>
        </p:nvGraphicFramePr>
        <p:xfrm>
          <a:off x="5972945" y="2503130"/>
          <a:ext cx="3429000"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Right Arrow 10"/>
          <p:cNvSpPr>
            <a:spLocks noChangeAspect="1"/>
          </p:cNvSpPr>
          <p:nvPr/>
        </p:nvSpPr>
        <p:spPr>
          <a:xfrm>
            <a:off x="4932968" y="3235160"/>
            <a:ext cx="1068023" cy="914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290642" y="4979862"/>
            <a:ext cx="10225876" cy="830997"/>
          </a:xfrm>
          <a:prstGeom prst="rect">
            <a:avLst/>
          </a:prstGeom>
          <a:noFill/>
        </p:spPr>
        <p:txBody>
          <a:bodyPr wrap="none" rtlCol="0">
            <a:spAutoFit/>
          </a:bodyPr>
          <a:lstStyle/>
          <a:p>
            <a:pPr marL="285750" indent="-285750">
              <a:buFont typeface="Arial"/>
              <a:buChar char="•"/>
            </a:pPr>
            <a:r>
              <a:rPr lang="en-US" sz="2400"/>
              <a:t>Recognize 1300+ business and recreational applications, out of the box</a:t>
            </a:r>
          </a:p>
          <a:p>
            <a:pPr marL="285750" indent="-285750">
              <a:buFont typeface="Arial"/>
              <a:buChar char="•"/>
            </a:pPr>
            <a:r>
              <a:rPr lang="en-US" sz="2400"/>
              <a:t>10x increase in # of “recognized” applications!</a:t>
            </a:r>
          </a:p>
        </p:txBody>
      </p:sp>
      <p:sp>
        <p:nvSpPr>
          <p:cNvPr id="13" name="Rectangle 12"/>
          <p:cNvSpPr/>
          <p:nvPr/>
        </p:nvSpPr>
        <p:spPr>
          <a:xfrm>
            <a:off x="10666412" y="312738"/>
            <a:ext cx="1322798" cy="584775"/>
          </a:xfrm>
          <a:prstGeom prst="rect">
            <a:avLst/>
          </a:prstGeom>
          <a:solidFill>
            <a:schemeClr val="tx1"/>
          </a:solidFill>
        </p:spPr>
        <p:txBody>
          <a:bodyPr wrap="none" lIns="91440" tIns="45720" rIns="91440" bIns="45720">
            <a:spAutoFit/>
          </a:bodyPr>
          <a:lstStyle/>
          <a:p>
            <a:pPr algn="ctr"/>
            <a:r>
              <a:rPr lang="en-US" sz="3200">
                <a:solidFill>
                  <a:schemeClr val="bg1"/>
                </a:solidFill>
              </a:rPr>
              <a:t>2H-16</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8172" y="346167"/>
            <a:ext cx="2820988" cy="517916"/>
          </a:xfrm>
          <a:prstGeom prst="rect">
            <a:avLst/>
          </a:prstGeom>
        </p:spPr>
      </p:pic>
    </p:spTree>
    <p:extLst>
      <p:ext uri="{BB962C8B-B14F-4D97-AF65-F5344CB8AC3E}">
        <p14:creationId xmlns:p14="http://schemas.microsoft.com/office/powerpoint/2010/main" val="72465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2400"/>
              <a:t>App &gt; Host Group</a:t>
            </a:r>
          </a:p>
          <a:p>
            <a:r>
              <a:rPr lang="en-US" sz="2400"/>
              <a:t>App &gt; Host Group &gt; Member IP</a:t>
            </a:r>
          </a:p>
          <a:p>
            <a:r>
              <a:rPr lang="en-US" sz="2400"/>
              <a:t>App &gt; Host Group &gt; Member IP &gt; IP Conversation</a:t>
            </a:r>
          </a:p>
          <a:p>
            <a:r>
              <a:rPr lang="en-US" sz="2400"/>
              <a:t>App &gt; Host Group &gt; Connected IP</a:t>
            </a:r>
          </a:p>
          <a:p>
            <a:r>
              <a:rPr lang="en-US" sz="2400"/>
              <a:t>App &gt; Host Group &gt; Connected IP &gt; IP Conversation</a:t>
            </a:r>
          </a:p>
          <a:p>
            <a:r>
              <a:rPr lang="en-US" sz="2400"/>
              <a:t>App &gt; Host Group &gt; IP Conversation</a:t>
            </a:r>
          </a:p>
          <a:p>
            <a:r>
              <a:rPr lang="en-US" sz="2400"/>
              <a:t>App &gt; Host Group &gt; Connected Host Group</a:t>
            </a:r>
          </a:p>
          <a:p>
            <a:r>
              <a:rPr lang="en-US" sz="2400"/>
              <a:t>App &gt; Host Group &gt; Connected Host Group &gt; IP Conversation</a:t>
            </a:r>
          </a:p>
          <a:p>
            <a:r>
              <a:rPr lang="en-US" sz="2400"/>
              <a:t>..and lots more</a:t>
            </a:r>
          </a:p>
        </p:txBody>
      </p:sp>
      <p:sp>
        <p:nvSpPr>
          <p:cNvPr id="4" name="Text Placeholder 3"/>
          <p:cNvSpPr>
            <a:spLocks noGrp="1"/>
          </p:cNvSpPr>
          <p:nvPr>
            <p:ph type="body" idx="1"/>
          </p:nvPr>
        </p:nvSpPr>
        <p:spPr/>
        <p:txBody>
          <a:bodyPr/>
          <a:lstStyle/>
          <a:p>
            <a:r>
              <a:rPr lang="en-US"/>
              <a:t>Richer data for quicker answers</a:t>
            </a:r>
          </a:p>
        </p:txBody>
      </p:sp>
      <p:sp>
        <p:nvSpPr>
          <p:cNvPr id="5" name="Title 4"/>
          <p:cNvSpPr>
            <a:spLocks noGrp="1"/>
          </p:cNvSpPr>
          <p:nvPr>
            <p:ph type="title"/>
          </p:nvPr>
        </p:nvSpPr>
        <p:spPr/>
        <p:txBody>
          <a:bodyPr/>
          <a:lstStyle/>
          <a:p>
            <a:r>
              <a:rPr lang="en-US"/>
              <a:t>Eagle: Enhanced ASA (</a:t>
            </a:r>
            <a:r>
              <a:rPr lang="en-US" err="1"/>
              <a:t>cont</a:t>
            </a:r>
            <a:r>
              <a:rPr lang="en-US"/>
              <a:t>)</a:t>
            </a:r>
          </a:p>
        </p:txBody>
      </p:sp>
      <p:sp>
        <p:nvSpPr>
          <p:cNvPr id="7" name="Rectangle 6"/>
          <p:cNvSpPr/>
          <p:nvPr/>
        </p:nvSpPr>
        <p:spPr>
          <a:xfrm>
            <a:off x="10666412" y="312738"/>
            <a:ext cx="1322798" cy="584775"/>
          </a:xfrm>
          <a:prstGeom prst="rect">
            <a:avLst/>
          </a:prstGeom>
          <a:solidFill>
            <a:schemeClr val="tx1"/>
          </a:solidFill>
        </p:spPr>
        <p:txBody>
          <a:bodyPr wrap="none" lIns="91440" tIns="45720" rIns="91440" bIns="45720">
            <a:spAutoFit/>
          </a:bodyPr>
          <a:lstStyle/>
          <a:p>
            <a:pPr algn="ctr"/>
            <a:r>
              <a:rPr lang="en-US" sz="3200">
                <a:solidFill>
                  <a:schemeClr val="bg1"/>
                </a:solidFill>
              </a:rPr>
              <a:t>2H-16</a:t>
            </a:r>
          </a:p>
        </p:txBody>
      </p:sp>
      <p:sp>
        <p:nvSpPr>
          <p:cNvPr id="10" name="Rounded Rectangle 9"/>
          <p:cNvSpPr/>
          <p:nvPr/>
        </p:nvSpPr>
        <p:spPr>
          <a:xfrm>
            <a:off x="3427412" y="1828800"/>
            <a:ext cx="6019800" cy="381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i="1"/>
              <a:t>App performance for server group A, user group B, </a:t>
            </a:r>
            <a:r>
              <a:rPr lang="en-US" sz="1500" i="1" err="1"/>
              <a:t>etc</a:t>
            </a:r>
            <a:endParaRPr lang="en-US" sz="1500" i="1"/>
          </a:p>
        </p:txBody>
      </p:sp>
      <p:sp>
        <p:nvSpPr>
          <p:cNvPr id="11" name="Rounded Rectangle 10"/>
          <p:cNvSpPr/>
          <p:nvPr/>
        </p:nvSpPr>
        <p:spPr>
          <a:xfrm>
            <a:off x="5225039" y="2240973"/>
            <a:ext cx="5441373" cy="381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i="1"/>
              <a:t>And performance for each server/user IP in server/user group</a:t>
            </a:r>
          </a:p>
        </p:txBody>
      </p:sp>
      <p:sp>
        <p:nvSpPr>
          <p:cNvPr id="12" name="Rounded Rectangle 11"/>
          <p:cNvSpPr/>
          <p:nvPr/>
        </p:nvSpPr>
        <p:spPr>
          <a:xfrm>
            <a:off x="7694612" y="2653145"/>
            <a:ext cx="4343400" cy="381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i="1"/>
              <a:t>And performance for server/user IP conversation</a:t>
            </a:r>
          </a:p>
        </p:txBody>
      </p:sp>
      <p:sp>
        <p:nvSpPr>
          <p:cNvPr id="13" name="Rounded Rectangle 12"/>
          <p:cNvSpPr/>
          <p:nvPr/>
        </p:nvSpPr>
        <p:spPr>
          <a:xfrm>
            <a:off x="5564477" y="3068782"/>
            <a:ext cx="5863935" cy="381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i="1"/>
              <a:t>And performance for each external IP each server/user IP talked to</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172" y="346167"/>
            <a:ext cx="2820988" cy="517916"/>
          </a:xfrm>
          <a:prstGeom prst="rect">
            <a:avLst/>
          </a:prstGeom>
        </p:spPr>
      </p:pic>
    </p:spTree>
    <p:extLst>
      <p:ext uri="{BB962C8B-B14F-4D97-AF65-F5344CB8AC3E}">
        <p14:creationId xmlns:p14="http://schemas.microsoft.com/office/powerpoint/2010/main" val="17530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pPr>
              <a:lnSpc>
                <a:spcPct val="100000"/>
              </a:lnSpc>
            </a:pPr>
            <a:r>
              <a:rPr lang="en-US"/>
              <a:t>Performance and Scale</a:t>
            </a:r>
          </a:p>
          <a:p>
            <a:pPr lvl="1">
              <a:lnSpc>
                <a:spcPct val="100000"/>
              </a:lnSpc>
            </a:pPr>
            <a:r>
              <a:rPr lang="en-US"/>
              <a:t>Rearchitected engine</a:t>
            </a:r>
          </a:p>
          <a:p>
            <a:pPr lvl="1">
              <a:lnSpc>
                <a:spcPct val="100000"/>
              </a:lnSpc>
            </a:pPr>
            <a:r>
              <a:rPr lang="en-US"/>
              <a:t>Analyze more HTTP(s) requests/responses, output more “pages” and transactions, etc.</a:t>
            </a:r>
          </a:p>
          <a:p>
            <a:pPr>
              <a:lnSpc>
                <a:spcPct val="100000"/>
              </a:lnSpc>
            </a:pPr>
            <a:r>
              <a:rPr lang="en-US"/>
              <a:t>Programmability and control</a:t>
            </a:r>
          </a:p>
          <a:p>
            <a:pPr lvl="1">
              <a:lnSpc>
                <a:spcPct val="100000"/>
              </a:lnSpc>
            </a:pPr>
            <a:r>
              <a:rPr lang="en-US"/>
              <a:t>Full control of WTA logic/”rules”</a:t>
            </a:r>
          </a:p>
          <a:p>
            <a:pPr lvl="1">
              <a:lnSpc>
                <a:spcPct val="100000"/>
              </a:lnSpc>
            </a:pPr>
            <a:r>
              <a:rPr lang="en-US"/>
              <a:t>Custom metric columns (up to five)</a:t>
            </a:r>
          </a:p>
          <a:p>
            <a:pPr>
              <a:lnSpc>
                <a:spcPct val="100000"/>
              </a:lnSpc>
            </a:pPr>
            <a:r>
              <a:rPr lang="en-US"/>
              <a:t>Broader and richer performance data</a:t>
            </a:r>
          </a:p>
          <a:p>
            <a:pPr lvl="1">
              <a:lnSpc>
                <a:spcPct val="100000"/>
              </a:lnSpc>
            </a:pPr>
            <a:r>
              <a:rPr lang="en-US"/>
              <a:t>Advanced meta data extraction, browser type, geo location, workstation OS</a:t>
            </a:r>
          </a:p>
          <a:p>
            <a:pPr lvl="1">
              <a:lnSpc>
                <a:spcPct val="100000"/>
              </a:lnSpc>
            </a:pPr>
            <a:r>
              <a:rPr lang="en-US"/>
              <a:t>Better isolation of unexpected behavior, e.g., track 400-404, 500-503 </a:t>
            </a:r>
          </a:p>
          <a:p>
            <a:pPr>
              <a:lnSpc>
                <a:spcPct val="100000"/>
              </a:lnSpc>
            </a:pPr>
            <a:endParaRPr lang="en-US"/>
          </a:p>
          <a:p>
            <a:pPr>
              <a:lnSpc>
                <a:spcPct val="100000"/>
              </a:lnSpc>
            </a:pPr>
            <a:endParaRPr lang="en-US"/>
          </a:p>
        </p:txBody>
      </p:sp>
      <p:sp>
        <p:nvSpPr>
          <p:cNvPr id="16" name="Text Placeholder 15"/>
          <p:cNvSpPr>
            <a:spLocks noGrp="1"/>
          </p:cNvSpPr>
          <p:nvPr>
            <p:ph type="body" idx="1"/>
          </p:nvPr>
        </p:nvSpPr>
        <p:spPr/>
        <p:txBody>
          <a:bodyPr/>
          <a:lstStyle/>
          <a:p>
            <a:r>
              <a:rPr lang="en-US"/>
              <a:t>Bespoke performance analysis for web applications</a:t>
            </a:r>
          </a:p>
        </p:txBody>
      </p:sp>
      <p:sp>
        <p:nvSpPr>
          <p:cNvPr id="15" name="Title 14"/>
          <p:cNvSpPr>
            <a:spLocks noGrp="1"/>
          </p:cNvSpPr>
          <p:nvPr>
            <p:ph type="title"/>
          </p:nvPr>
        </p:nvSpPr>
        <p:spPr/>
        <p:txBody>
          <a:bodyPr/>
          <a:lstStyle/>
          <a:p>
            <a:r>
              <a:rPr lang="en-US"/>
              <a:t>Eagle: Enhanced WTA</a:t>
            </a:r>
          </a:p>
        </p:txBody>
      </p:sp>
      <p:sp>
        <p:nvSpPr>
          <p:cNvPr id="5" name="Rectangle 4"/>
          <p:cNvSpPr/>
          <p:nvPr/>
        </p:nvSpPr>
        <p:spPr>
          <a:xfrm>
            <a:off x="10666412" y="312738"/>
            <a:ext cx="1322798" cy="584775"/>
          </a:xfrm>
          <a:prstGeom prst="rect">
            <a:avLst/>
          </a:prstGeom>
          <a:solidFill>
            <a:schemeClr val="tx1"/>
          </a:solidFill>
        </p:spPr>
        <p:txBody>
          <a:bodyPr wrap="none" lIns="91440" tIns="45720" rIns="91440" bIns="45720">
            <a:spAutoFit/>
          </a:bodyPr>
          <a:lstStyle/>
          <a:p>
            <a:pPr algn="ctr"/>
            <a:r>
              <a:rPr lang="en-US" sz="3200">
                <a:solidFill>
                  <a:schemeClr val="bg1"/>
                </a:solidFill>
              </a:rPr>
              <a:t>2H-16</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172" y="346167"/>
            <a:ext cx="2820988" cy="517916"/>
          </a:xfrm>
          <a:prstGeom prst="rect">
            <a:avLst/>
          </a:prstGeom>
        </p:spPr>
      </p:pic>
    </p:spTree>
    <p:extLst>
      <p:ext uri="{BB962C8B-B14F-4D97-AF65-F5344CB8AC3E}">
        <p14:creationId xmlns:p14="http://schemas.microsoft.com/office/powerpoint/2010/main" val="198245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a:t>You have more control over:</a:t>
            </a:r>
          </a:p>
          <a:p>
            <a:pPr lvl="1"/>
            <a:r>
              <a:rPr lang="en-US"/>
              <a:t>Which objects start a page, are used or ignored, etc.</a:t>
            </a:r>
          </a:p>
          <a:p>
            <a:r>
              <a:rPr lang="en-US"/>
              <a:t>More control over Page Families</a:t>
            </a:r>
          </a:p>
          <a:p>
            <a:pPr lvl="1"/>
            <a:r>
              <a:rPr lang="en-US"/>
              <a:t>How PF names are derived</a:t>
            </a:r>
          </a:p>
          <a:p>
            <a:r>
              <a:rPr lang="en-US"/>
              <a:t>More control over Web Applications</a:t>
            </a:r>
          </a:p>
          <a:p>
            <a:pPr lvl="1"/>
            <a:r>
              <a:rPr lang="en-US"/>
              <a:t>Which pages belong to a web application</a:t>
            </a:r>
          </a:p>
          <a:p>
            <a:r>
              <a:rPr lang="en-US"/>
              <a:t>New knobs for control:</a:t>
            </a:r>
          </a:p>
          <a:p>
            <a:pPr lvl="1"/>
            <a:r>
              <a:rPr lang="en-US"/>
              <a:t>Request/Response headers</a:t>
            </a:r>
          </a:p>
          <a:p>
            <a:pPr lvl="1"/>
            <a:r>
              <a:rPr lang="en-US"/>
              <a:t>URL parameters/fields</a:t>
            </a:r>
          </a:p>
          <a:p>
            <a:pPr lvl="1"/>
            <a:r>
              <a:rPr lang="en-US"/>
              <a:t>SOAP headers.. and more</a:t>
            </a:r>
          </a:p>
          <a:p>
            <a:pPr>
              <a:lnSpc>
                <a:spcPct val="100000"/>
              </a:lnSpc>
            </a:pPr>
            <a:endParaRPr lang="en-US"/>
          </a:p>
        </p:txBody>
      </p:sp>
      <p:sp>
        <p:nvSpPr>
          <p:cNvPr id="16" name="Text Placeholder 15"/>
          <p:cNvSpPr>
            <a:spLocks noGrp="1"/>
          </p:cNvSpPr>
          <p:nvPr>
            <p:ph type="body" idx="1"/>
          </p:nvPr>
        </p:nvSpPr>
        <p:spPr/>
        <p:txBody>
          <a:bodyPr anchor="ctr"/>
          <a:lstStyle/>
          <a:p>
            <a:r>
              <a:rPr lang="en-US"/>
              <a:t>Programmability and control</a:t>
            </a:r>
          </a:p>
        </p:txBody>
      </p:sp>
      <p:sp>
        <p:nvSpPr>
          <p:cNvPr id="15" name="Title 14"/>
          <p:cNvSpPr>
            <a:spLocks noGrp="1"/>
          </p:cNvSpPr>
          <p:nvPr>
            <p:ph type="title"/>
          </p:nvPr>
        </p:nvSpPr>
        <p:spPr/>
        <p:txBody>
          <a:bodyPr/>
          <a:lstStyle/>
          <a:p>
            <a:r>
              <a:rPr lang="en-US"/>
              <a:t>Eagle: Enhanced WTA (</a:t>
            </a:r>
            <a:r>
              <a:rPr lang="en-US" err="1"/>
              <a:t>cont</a:t>
            </a:r>
            <a:r>
              <a:rPr lang="en-US"/>
              <a:t>)</a:t>
            </a:r>
          </a:p>
        </p:txBody>
      </p:sp>
      <p:sp>
        <p:nvSpPr>
          <p:cNvPr id="5" name="Rectangle 4"/>
          <p:cNvSpPr/>
          <p:nvPr/>
        </p:nvSpPr>
        <p:spPr>
          <a:xfrm>
            <a:off x="10666412" y="312738"/>
            <a:ext cx="1322798" cy="584775"/>
          </a:xfrm>
          <a:prstGeom prst="rect">
            <a:avLst/>
          </a:prstGeom>
          <a:solidFill>
            <a:schemeClr val="tx1"/>
          </a:solidFill>
        </p:spPr>
        <p:txBody>
          <a:bodyPr wrap="none" lIns="91440" tIns="45720" rIns="91440" bIns="45720">
            <a:spAutoFit/>
          </a:bodyPr>
          <a:lstStyle/>
          <a:p>
            <a:pPr algn="ctr"/>
            <a:r>
              <a:rPr lang="en-US" sz="3200">
                <a:solidFill>
                  <a:schemeClr val="bg1"/>
                </a:solidFill>
              </a:rPr>
              <a:t>2H-16</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172" y="346167"/>
            <a:ext cx="2820988" cy="517916"/>
          </a:xfrm>
          <a:prstGeom prst="rect">
            <a:avLst/>
          </a:prstGeom>
        </p:spPr>
      </p:pic>
    </p:spTree>
    <p:extLst>
      <p:ext uri="{BB962C8B-B14F-4D97-AF65-F5344CB8AC3E}">
        <p14:creationId xmlns:p14="http://schemas.microsoft.com/office/powerpoint/2010/main" val="306798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a:t>Alertable Groups: 3x Increase!</a:t>
            </a:r>
          </a:p>
        </p:txBody>
      </p:sp>
      <p:sp>
        <p:nvSpPr>
          <p:cNvPr id="4" name="Title 3"/>
          <p:cNvSpPr>
            <a:spLocks noGrp="1"/>
          </p:cNvSpPr>
          <p:nvPr>
            <p:ph type="title"/>
          </p:nvPr>
        </p:nvSpPr>
        <p:spPr/>
        <p:txBody>
          <a:bodyPr/>
          <a:lstStyle/>
          <a:p>
            <a:r>
              <a:rPr lang="en-US"/>
              <a:t>Eagle: Alerting Enhancements</a:t>
            </a:r>
          </a:p>
        </p:txBody>
      </p:sp>
      <p:sp>
        <p:nvSpPr>
          <p:cNvPr id="22" name="Rectangle 21"/>
          <p:cNvSpPr/>
          <p:nvPr/>
        </p:nvSpPr>
        <p:spPr>
          <a:xfrm>
            <a:off x="10666412" y="312738"/>
            <a:ext cx="1322798" cy="584775"/>
          </a:xfrm>
          <a:prstGeom prst="rect">
            <a:avLst/>
          </a:prstGeom>
          <a:solidFill>
            <a:schemeClr val="tx1"/>
          </a:solidFill>
        </p:spPr>
        <p:txBody>
          <a:bodyPr wrap="none" lIns="91440" tIns="45720" rIns="91440" bIns="45720">
            <a:spAutoFit/>
          </a:bodyPr>
          <a:lstStyle/>
          <a:p>
            <a:pPr algn="ctr"/>
            <a:r>
              <a:rPr lang="en-US" sz="3200">
                <a:solidFill>
                  <a:schemeClr val="bg1"/>
                </a:solidFill>
              </a:rPr>
              <a:t>2H-16</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172" y="346167"/>
            <a:ext cx="2820988" cy="517916"/>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5412" y="1799220"/>
            <a:ext cx="2514600" cy="4872719"/>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3412" y="1815036"/>
            <a:ext cx="3048000" cy="492255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2817812" y="1943324"/>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365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Enhanced alerting logic</a:t>
            </a:r>
          </a:p>
          <a:p>
            <a:pPr lvl="1">
              <a:lnSpc>
                <a:spcPct val="100000"/>
              </a:lnSpc>
            </a:pPr>
            <a:r>
              <a:rPr lang="en-US"/>
              <a:t>E.g., Alert me when:</a:t>
            </a:r>
          </a:p>
          <a:p>
            <a:pPr lvl="2">
              <a:lnSpc>
                <a:spcPct val="150000"/>
              </a:lnSpc>
            </a:pPr>
            <a:r>
              <a:rPr lang="en-US" err="1"/>
              <a:t>Avg</a:t>
            </a:r>
            <a:r>
              <a:rPr lang="en-US"/>
              <a:t> 5-min server delay for </a:t>
            </a:r>
            <a:r>
              <a:rPr lang="en-US" err="1"/>
              <a:t>MyCriticalApp</a:t>
            </a:r>
            <a:r>
              <a:rPr lang="en-US"/>
              <a:t>, for users in </a:t>
            </a:r>
            <a:r>
              <a:rPr lang="en-US" err="1"/>
              <a:t>MyLocations</a:t>
            </a:r>
            <a:r>
              <a:rPr lang="en-US"/>
              <a:t> 1, 2 and 3 goes beyond 5 seconds, and</a:t>
            </a:r>
          </a:p>
          <a:p>
            <a:pPr lvl="2">
              <a:lnSpc>
                <a:spcPct val="150000"/>
              </a:lnSpc>
            </a:pPr>
            <a:r>
              <a:rPr lang="en-US"/>
              <a:t>When this happens at least twice in twenty minutes</a:t>
            </a:r>
          </a:p>
          <a:p>
            <a:pPr lvl="2"/>
            <a:endParaRPr lang="en-US"/>
          </a:p>
        </p:txBody>
      </p:sp>
      <p:sp>
        <p:nvSpPr>
          <p:cNvPr id="3" name="Text Placeholder 2"/>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a:t>Eagle: Alerting Enhancements</a:t>
            </a:r>
          </a:p>
        </p:txBody>
      </p:sp>
      <p:grpSp>
        <p:nvGrpSpPr>
          <p:cNvPr id="14" name="Group 13"/>
          <p:cNvGrpSpPr/>
          <p:nvPr/>
        </p:nvGrpSpPr>
        <p:grpSpPr>
          <a:xfrm>
            <a:off x="707869" y="2902527"/>
            <a:ext cx="10877332" cy="1657805"/>
            <a:chOff x="707869" y="2902527"/>
            <a:chExt cx="10877332" cy="1657805"/>
          </a:xfrm>
        </p:grpSpPr>
        <p:sp>
          <p:nvSpPr>
            <p:cNvPr id="5" name="Rounded Rectangle 4"/>
            <p:cNvSpPr/>
            <p:nvPr/>
          </p:nvSpPr>
          <p:spPr>
            <a:xfrm>
              <a:off x="1217612" y="2902527"/>
              <a:ext cx="4724400" cy="287481"/>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ounded Rectangle 6"/>
            <p:cNvSpPr/>
            <p:nvPr/>
          </p:nvSpPr>
          <p:spPr>
            <a:xfrm>
              <a:off x="1209097" y="3342410"/>
              <a:ext cx="2142115" cy="294408"/>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ounded Rectangle 7"/>
            <p:cNvSpPr/>
            <p:nvPr/>
          </p:nvSpPr>
          <p:spPr>
            <a:xfrm>
              <a:off x="9989389" y="2915459"/>
              <a:ext cx="677024" cy="270163"/>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p:cNvSpPr txBox="1"/>
            <p:nvPr/>
          </p:nvSpPr>
          <p:spPr>
            <a:xfrm>
              <a:off x="9070601" y="4191000"/>
              <a:ext cx="2514600"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a:t>You can do this today</a:t>
              </a:r>
            </a:p>
          </p:txBody>
        </p:sp>
        <p:sp>
          <p:nvSpPr>
            <p:cNvPr id="11" name="Freeform 10"/>
            <p:cNvSpPr/>
            <p:nvPr/>
          </p:nvSpPr>
          <p:spPr>
            <a:xfrm>
              <a:off x="5942012" y="3086100"/>
              <a:ext cx="3170815" cy="1101436"/>
            </a:xfrm>
            <a:custGeom>
              <a:avLst/>
              <a:gdLst>
                <a:gd name="connsiteX0" fmla="*/ 0 w 3262745"/>
                <a:gd name="connsiteY0" fmla="*/ 0 h 1101436"/>
                <a:gd name="connsiteX1" fmla="*/ 1454727 w 3262745"/>
                <a:gd name="connsiteY1" fmla="*/ 280555 h 1101436"/>
                <a:gd name="connsiteX2" fmla="*/ 2576945 w 3262745"/>
                <a:gd name="connsiteY2" fmla="*/ 685800 h 1101436"/>
                <a:gd name="connsiteX3" fmla="*/ 3262745 w 3262745"/>
                <a:gd name="connsiteY3" fmla="*/ 1101436 h 1101436"/>
              </a:gdLst>
              <a:ahLst/>
              <a:cxnLst>
                <a:cxn ang="0">
                  <a:pos x="connsiteX0" y="connsiteY0"/>
                </a:cxn>
                <a:cxn ang="0">
                  <a:pos x="connsiteX1" y="connsiteY1"/>
                </a:cxn>
                <a:cxn ang="0">
                  <a:pos x="connsiteX2" y="connsiteY2"/>
                </a:cxn>
                <a:cxn ang="0">
                  <a:pos x="connsiteX3" y="connsiteY3"/>
                </a:cxn>
              </a:cxnLst>
              <a:rect l="l" t="t" r="r" b="b"/>
              <a:pathLst>
                <a:path w="3262745" h="1101436">
                  <a:moveTo>
                    <a:pt x="0" y="0"/>
                  </a:moveTo>
                  <a:cubicBezTo>
                    <a:pt x="512618" y="83127"/>
                    <a:pt x="1025236" y="166255"/>
                    <a:pt x="1454727" y="280555"/>
                  </a:cubicBezTo>
                  <a:cubicBezTo>
                    <a:pt x="1884218" y="394855"/>
                    <a:pt x="2275609" y="548987"/>
                    <a:pt x="2576945" y="685800"/>
                  </a:cubicBezTo>
                  <a:cubicBezTo>
                    <a:pt x="2878281" y="822613"/>
                    <a:pt x="3070513" y="962024"/>
                    <a:pt x="3262745" y="1101436"/>
                  </a:cubicBezTo>
                </a:path>
              </a:pathLst>
            </a:custGeom>
            <a:ln w="15875">
              <a:solidFill>
                <a:srgbClr val="FF0000"/>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Freeform 11"/>
            <p:cNvSpPr/>
            <p:nvPr/>
          </p:nvSpPr>
          <p:spPr>
            <a:xfrm>
              <a:off x="707869" y="3477491"/>
              <a:ext cx="8362731" cy="975590"/>
            </a:xfrm>
            <a:custGeom>
              <a:avLst/>
              <a:gdLst>
                <a:gd name="connsiteX0" fmla="*/ 507866 w 8363394"/>
                <a:gd name="connsiteY0" fmla="*/ 0 h 1127990"/>
                <a:gd name="connsiteX1" fmla="*/ 71448 w 8363394"/>
                <a:gd name="connsiteY1" fmla="*/ 238991 h 1127990"/>
                <a:gd name="connsiteX2" fmla="*/ 227312 w 8363394"/>
                <a:gd name="connsiteY2" fmla="*/ 737754 h 1127990"/>
                <a:gd name="connsiteX3" fmla="*/ 2180803 w 8363394"/>
                <a:gd name="connsiteY3" fmla="*/ 1101436 h 1127990"/>
                <a:gd name="connsiteX4" fmla="*/ 6420294 w 8363394"/>
                <a:gd name="connsiteY4" fmla="*/ 1091045 h 1127990"/>
                <a:gd name="connsiteX5" fmla="*/ 8363394 w 8363394"/>
                <a:gd name="connsiteY5" fmla="*/ 1018309 h 112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3394" h="1127990">
                  <a:moveTo>
                    <a:pt x="507866" y="0"/>
                  </a:moveTo>
                  <a:cubicBezTo>
                    <a:pt x="313036" y="58016"/>
                    <a:pt x="118207" y="116032"/>
                    <a:pt x="71448" y="238991"/>
                  </a:cubicBezTo>
                  <a:cubicBezTo>
                    <a:pt x="24689" y="361950"/>
                    <a:pt x="-124247" y="594013"/>
                    <a:pt x="227312" y="737754"/>
                  </a:cubicBezTo>
                  <a:cubicBezTo>
                    <a:pt x="578871" y="881495"/>
                    <a:pt x="1148640" y="1042554"/>
                    <a:pt x="2180803" y="1101436"/>
                  </a:cubicBezTo>
                  <a:cubicBezTo>
                    <a:pt x="3212966" y="1160318"/>
                    <a:pt x="5389862" y="1104900"/>
                    <a:pt x="6420294" y="1091045"/>
                  </a:cubicBezTo>
                  <a:cubicBezTo>
                    <a:pt x="7450726" y="1077191"/>
                    <a:pt x="7907060" y="1047750"/>
                    <a:pt x="8363394" y="1018309"/>
                  </a:cubicBezTo>
                </a:path>
              </a:pathLst>
            </a:custGeom>
            <a:noFill/>
            <a:ln w="158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9933709" y="3190009"/>
              <a:ext cx="460806" cy="997527"/>
            </a:xfrm>
            <a:custGeom>
              <a:avLst/>
              <a:gdLst>
                <a:gd name="connsiteX0" fmla="*/ 446809 w 460806"/>
                <a:gd name="connsiteY0" fmla="*/ 0 h 997527"/>
                <a:gd name="connsiteX1" fmla="*/ 405246 w 460806"/>
                <a:gd name="connsiteY1" fmla="*/ 436418 h 997527"/>
                <a:gd name="connsiteX2" fmla="*/ 0 w 460806"/>
                <a:gd name="connsiteY2" fmla="*/ 997527 h 997527"/>
              </a:gdLst>
              <a:ahLst/>
              <a:cxnLst>
                <a:cxn ang="0">
                  <a:pos x="connsiteX0" y="connsiteY0"/>
                </a:cxn>
                <a:cxn ang="0">
                  <a:pos x="connsiteX1" y="connsiteY1"/>
                </a:cxn>
                <a:cxn ang="0">
                  <a:pos x="connsiteX2" y="connsiteY2"/>
                </a:cxn>
              </a:cxnLst>
              <a:rect l="l" t="t" r="r" b="b"/>
              <a:pathLst>
                <a:path w="460806" h="997527">
                  <a:moveTo>
                    <a:pt x="446809" y="0"/>
                  </a:moveTo>
                  <a:cubicBezTo>
                    <a:pt x="463261" y="135081"/>
                    <a:pt x="479714" y="270163"/>
                    <a:pt x="405246" y="436418"/>
                  </a:cubicBezTo>
                  <a:cubicBezTo>
                    <a:pt x="330778" y="602673"/>
                    <a:pt x="65809" y="916132"/>
                    <a:pt x="0" y="997527"/>
                  </a:cubicBezTo>
                </a:path>
              </a:pathLst>
            </a:custGeom>
            <a:noFill/>
            <a:ln w="158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217612" y="2819400"/>
            <a:ext cx="8771777" cy="2539663"/>
            <a:chOff x="1217612" y="2819400"/>
            <a:chExt cx="8771777" cy="2539663"/>
          </a:xfrm>
        </p:grpSpPr>
        <p:sp>
          <p:nvSpPr>
            <p:cNvPr id="16" name="TextBox 15"/>
            <p:cNvSpPr txBox="1"/>
            <p:nvPr/>
          </p:nvSpPr>
          <p:spPr>
            <a:xfrm>
              <a:off x="5180012" y="4712732"/>
              <a:ext cx="2683655"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t>In addition, you can also do this in Eagle</a:t>
              </a:r>
            </a:p>
          </p:txBody>
        </p:sp>
        <p:sp>
          <p:nvSpPr>
            <p:cNvPr id="18" name="Rounded Rectangle 17"/>
            <p:cNvSpPr/>
            <p:nvPr/>
          </p:nvSpPr>
          <p:spPr>
            <a:xfrm>
              <a:off x="5950152" y="2819400"/>
              <a:ext cx="4039237" cy="457199"/>
            </a:xfrm>
            <a:prstGeom prst="roundRect">
              <a:avLst/>
            </a:prstGeom>
            <a:noFill/>
            <a:ln>
              <a:solidFill>
                <a:srgbClr val="0066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Rounded Rectangle 18"/>
            <p:cNvSpPr/>
            <p:nvPr/>
          </p:nvSpPr>
          <p:spPr>
            <a:xfrm>
              <a:off x="1217612" y="3810000"/>
              <a:ext cx="5867400" cy="457199"/>
            </a:xfrm>
            <a:prstGeom prst="roundRect">
              <a:avLst/>
            </a:prstGeom>
            <a:noFill/>
            <a:ln>
              <a:solidFill>
                <a:srgbClr val="0066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Freeform 16"/>
            <p:cNvSpPr/>
            <p:nvPr/>
          </p:nvSpPr>
          <p:spPr>
            <a:xfrm>
              <a:off x="7689273" y="3273136"/>
              <a:ext cx="904009" cy="1454728"/>
            </a:xfrm>
            <a:custGeom>
              <a:avLst/>
              <a:gdLst>
                <a:gd name="connsiteX0" fmla="*/ 904009 w 904009"/>
                <a:gd name="connsiteY0" fmla="*/ 0 h 1454728"/>
                <a:gd name="connsiteX1" fmla="*/ 768927 w 904009"/>
                <a:gd name="connsiteY1" fmla="*/ 581891 h 1454728"/>
                <a:gd name="connsiteX2" fmla="*/ 467591 w 904009"/>
                <a:gd name="connsiteY2" fmla="*/ 1059873 h 1454728"/>
                <a:gd name="connsiteX3" fmla="*/ 0 w 904009"/>
                <a:gd name="connsiteY3" fmla="*/ 1454728 h 1454728"/>
              </a:gdLst>
              <a:ahLst/>
              <a:cxnLst>
                <a:cxn ang="0">
                  <a:pos x="connsiteX0" y="connsiteY0"/>
                </a:cxn>
                <a:cxn ang="0">
                  <a:pos x="connsiteX1" y="connsiteY1"/>
                </a:cxn>
                <a:cxn ang="0">
                  <a:pos x="connsiteX2" y="connsiteY2"/>
                </a:cxn>
                <a:cxn ang="0">
                  <a:pos x="connsiteX3" y="connsiteY3"/>
                </a:cxn>
              </a:cxnLst>
              <a:rect l="l" t="t" r="r" b="b"/>
              <a:pathLst>
                <a:path w="904009" h="1454728">
                  <a:moveTo>
                    <a:pt x="904009" y="0"/>
                  </a:moveTo>
                  <a:cubicBezTo>
                    <a:pt x="872836" y="202622"/>
                    <a:pt x="841663" y="405245"/>
                    <a:pt x="768927" y="581891"/>
                  </a:cubicBezTo>
                  <a:cubicBezTo>
                    <a:pt x="696191" y="758537"/>
                    <a:pt x="595745" y="914400"/>
                    <a:pt x="467591" y="1059873"/>
                  </a:cubicBezTo>
                  <a:cubicBezTo>
                    <a:pt x="339437" y="1205346"/>
                    <a:pt x="169718" y="1330037"/>
                    <a:pt x="0" y="1454728"/>
                  </a:cubicBezTo>
                </a:path>
              </a:pathLst>
            </a:custGeom>
            <a:noFill/>
            <a:ln w="15875">
              <a:solidFill>
                <a:srgbClr val="0066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3699164" y="4281055"/>
              <a:ext cx="1517072" cy="613063"/>
            </a:xfrm>
            <a:custGeom>
              <a:avLst/>
              <a:gdLst>
                <a:gd name="connsiteX0" fmla="*/ 0 w 1517072"/>
                <a:gd name="connsiteY0" fmla="*/ 0 h 613063"/>
                <a:gd name="connsiteX1" fmla="*/ 613063 w 1517072"/>
                <a:gd name="connsiteY1" fmla="*/ 446809 h 613063"/>
                <a:gd name="connsiteX2" fmla="*/ 1517072 w 1517072"/>
                <a:gd name="connsiteY2" fmla="*/ 613063 h 613063"/>
              </a:gdLst>
              <a:ahLst/>
              <a:cxnLst>
                <a:cxn ang="0">
                  <a:pos x="connsiteX0" y="connsiteY0"/>
                </a:cxn>
                <a:cxn ang="0">
                  <a:pos x="connsiteX1" y="connsiteY1"/>
                </a:cxn>
                <a:cxn ang="0">
                  <a:pos x="connsiteX2" y="connsiteY2"/>
                </a:cxn>
              </a:cxnLst>
              <a:rect l="l" t="t" r="r" b="b"/>
              <a:pathLst>
                <a:path w="1517072" h="613063">
                  <a:moveTo>
                    <a:pt x="0" y="0"/>
                  </a:moveTo>
                  <a:cubicBezTo>
                    <a:pt x="180109" y="172316"/>
                    <a:pt x="360218" y="344632"/>
                    <a:pt x="613063" y="446809"/>
                  </a:cubicBezTo>
                  <a:cubicBezTo>
                    <a:pt x="865908" y="548986"/>
                    <a:pt x="1191490" y="581024"/>
                    <a:pt x="1517072" y="613063"/>
                  </a:cubicBezTo>
                </a:path>
              </a:pathLst>
            </a:custGeom>
            <a:noFill/>
            <a:ln w="15875">
              <a:solidFill>
                <a:srgbClr val="0066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10666412" y="312738"/>
            <a:ext cx="1322798" cy="584775"/>
          </a:xfrm>
          <a:prstGeom prst="rect">
            <a:avLst/>
          </a:prstGeom>
          <a:solidFill>
            <a:schemeClr val="tx1"/>
          </a:solidFill>
        </p:spPr>
        <p:txBody>
          <a:bodyPr wrap="none" lIns="91440" tIns="45720" rIns="91440" bIns="45720">
            <a:spAutoFit/>
          </a:bodyPr>
          <a:lstStyle/>
          <a:p>
            <a:pPr algn="ctr"/>
            <a:r>
              <a:rPr lang="en-US" sz="3200">
                <a:solidFill>
                  <a:schemeClr val="bg1"/>
                </a:solidFill>
              </a:rPr>
              <a:t>2H-16</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172" y="346167"/>
            <a:ext cx="2820988" cy="517916"/>
          </a:xfrm>
          <a:prstGeom prst="rect">
            <a:avLst/>
          </a:prstGeom>
        </p:spPr>
      </p:pic>
    </p:spTree>
    <p:extLst>
      <p:ext uri="{BB962C8B-B14F-4D97-AF65-F5344CB8AC3E}">
        <p14:creationId xmlns:p14="http://schemas.microsoft.com/office/powerpoint/2010/main" val="301811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899906" y="5470471"/>
            <a:ext cx="1179576" cy="640080"/>
          </a:xfrm>
          <a:prstGeom prst="roundRect">
            <a:avLst/>
          </a:prstGeom>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t"/>
          <a:lstStyle/>
          <a:p>
            <a:pPr algn="ctr"/>
            <a:r>
              <a:rPr lang="en-US" sz="1600"/>
              <a:t>Eagle</a:t>
            </a:r>
          </a:p>
        </p:txBody>
      </p:sp>
      <p:sp>
        <p:nvSpPr>
          <p:cNvPr id="14" name="Text Placeholder 13"/>
          <p:cNvSpPr>
            <a:spLocks noGrp="1"/>
          </p:cNvSpPr>
          <p:nvPr>
            <p:ph type="body" sz="quarter" idx="10"/>
          </p:nvPr>
        </p:nvSpPr>
        <p:spPr/>
        <p:txBody>
          <a:bodyPr/>
          <a:lstStyle/>
          <a:p>
            <a:r>
              <a:rPr lang="en-US"/>
              <a:t>Each quarterly AppResponse 11 release: </a:t>
            </a:r>
          </a:p>
          <a:p>
            <a:pPr lvl="1"/>
            <a:r>
              <a:rPr lang="en-US"/>
              <a:t>Available as Virtual  Alloy Free Trial for all maintained customers</a:t>
            </a:r>
          </a:p>
          <a:p>
            <a:r>
              <a:rPr lang="en-US"/>
              <a:t>Goal: Test and learn Alloy before adoption </a:t>
            </a:r>
          </a:p>
          <a:p>
            <a:endParaRPr lang="en-US"/>
          </a:p>
          <a:p>
            <a:pPr lvl="1"/>
            <a:endParaRPr lang="en-US"/>
          </a:p>
        </p:txBody>
      </p:sp>
      <p:sp>
        <p:nvSpPr>
          <p:cNvPr id="13" name="Text Placeholder 12"/>
          <p:cNvSpPr>
            <a:spLocks noGrp="1"/>
          </p:cNvSpPr>
          <p:nvPr>
            <p:ph type="body" idx="1"/>
          </p:nvPr>
        </p:nvSpPr>
        <p:spPr/>
        <p:txBody>
          <a:bodyPr/>
          <a:lstStyle/>
          <a:p>
            <a:r>
              <a:rPr lang="en-US"/>
              <a:t>For AppResponse and NetShark customers </a:t>
            </a:r>
          </a:p>
        </p:txBody>
      </p:sp>
      <p:sp>
        <p:nvSpPr>
          <p:cNvPr id="3" name="Title 2"/>
          <p:cNvSpPr>
            <a:spLocks noGrp="1"/>
          </p:cNvSpPr>
          <p:nvPr>
            <p:ph type="title"/>
          </p:nvPr>
        </p:nvSpPr>
        <p:spPr/>
        <p:txBody>
          <a:bodyPr/>
          <a:lstStyle/>
          <a:p>
            <a:r>
              <a:rPr lang="en-US"/>
              <a:t>Transition to AppResponse 11: Learn, Plan, Execute</a:t>
            </a:r>
          </a:p>
        </p:txBody>
      </p:sp>
      <p:sp>
        <p:nvSpPr>
          <p:cNvPr id="31" name="Rounded Rectangle 30"/>
          <p:cNvSpPr/>
          <p:nvPr/>
        </p:nvSpPr>
        <p:spPr>
          <a:xfrm>
            <a:off x="3678384" y="5470471"/>
            <a:ext cx="1179576" cy="640080"/>
          </a:xfrm>
          <a:prstGeom prst="roundRect">
            <a:avLst/>
          </a:prstGeom>
          <a:solidFill>
            <a:schemeClr val="accent1">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t"/>
          <a:lstStyle/>
          <a:p>
            <a:pPr algn="ctr"/>
            <a:r>
              <a:rPr lang="en-US" sz="1600"/>
              <a:t>Eagle+</a:t>
            </a:r>
          </a:p>
        </p:txBody>
      </p:sp>
      <p:sp>
        <p:nvSpPr>
          <p:cNvPr id="32" name="Rounded Rectangle 31"/>
          <p:cNvSpPr/>
          <p:nvPr/>
        </p:nvSpPr>
        <p:spPr>
          <a:xfrm>
            <a:off x="4970254" y="5470471"/>
            <a:ext cx="1179576" cy="640080"/>
          </a:xfrm>
          <a:prstGeom prst="roundRect">
            <a:avLst/>
          </a:prstGeom>
          <a:solidFill>
            <a:schemeClr val="accent5">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t"/>
          <a:lstStyle/>
          <a:p>
            <a:pPr algn="ctr"/>
            <a:r>
              <a:rPr lang="en-US" sz="1600"/>
              <a:t>Falcon</a:t>
            </a:r>
          </a:p>
        </p:txBody>
      </p:sp>
      <p:sp>
        <p:nvSpPr>
          <p:cNvPr id="33" name="Rounded Rectangle 32"/>
          <p:cNvSpPr/>
          <p:nvPr/>
        </p:nvSpPr>
        <p:spPr>
          <a:xfrm>
            <a:off x="7477704" y="5470471"/>
            <a:ext cx="1179576" cy="640080"/>
          </a:xfrm>
          <a:prstGeom prst="roundRect">
            <a:avLst/>
          </a:prstGeom>
          <a:solidFill>
            <a:schemeClr val="accent2">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t"/>
          <a:lstStyle/>
          <a:p>
            <a:pPr algn="ctr"/>
            <a:r>
              <a:rPr lang="en-US" sz="1600" err="1"/>
              <a:t>Gripen</a:t>
            </a:r>
            <a:endParaRPr lang="en-US" sz="1600"/>
          </a:p>
        </p:txBody>
      </p:sp>
      <p:sp>
        <p:nvSpPr>
          <p:cNvPr id="34" name="Rounded Rectangle 33"/>
          <p:cNvSpPr/>
          <p:nvPr/>
        </p:nvSpPr>
        <p:spPr>
          <a:xfrm>
            <a:off x="9944036" y="5470471"/>
            <a:ext cx="1179576" cy="640080"/>
          </a:xfrm>
          <a:prstGeom prst="roundRect">
            <a:avLst/>
          </a:prstGeom>
          <a:solidFill>
            <a:schemeClr val="accent5">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t"/>
          <a:lstStyle/>
          <a:p>
            <a:pPr algn="ctr"/>
            <a:r>
              <a:rPr lang="en-US" sz="1600"/>
              <a:t>Harrier</a:t>
            </a:r>
          </a:p>
        </p:txBody>
      </p:sp>
      <p:graphicFrame>
        <p:nvGraphicFramePr>
          <p:cNvPr id="25" name="Table 24"/>
          <p:cNvGraphicFramePr>
            <a:graphicFrameLocks noGrp="1"/>
          </p:cNvGraphicFramePr>
          <p:nvPr>
            <p:extLst/>
          </p:nvPr>
        </p:nvGraphicFramePr>
        <p:xfrm>
          <a:off x="1158671" y="5953760"/>
          <a:ext cx="9999576" cy="370840"/>
        </p:xfrm>
        <a:graphic>
          <a:graphicData uri="http://schemas.openxmlformats.org/drawingml/2006/table">
            <a:tbl>
              <a:tblPr firstRow="1" bandRow="1">
                <a:tableStyleId>{5C22544A-7EE6-4342-B048-85BDC9FD1C3A}</a:tableStyleId>
              </a:tblPr>
              <a:tblGrid>
                <a:gridCol w="2499894">
                  <a:extLst>
                    <a:ext uri="{9D8B030D-6E8A-4147-A177-3AD203B41FA5}">
                      <a16:colId xmlns:a16="http://schemas.microsoft.com/office/drawing/2014/main" xmlns="" val="20000"/>
                    </a:ext>
                  </a:extLst>
                </a:gridCol>
                <a:gridCol w="2499894">
                  <a:extLst>
                    <a:ext uri="{9D8B030D-6E8A-4147-A177-3AD203B41FA5}">
                      <a16:colId xmlns:a16="http://schemas.microsoft.com/office/drawing/2014/main" xmlns="" val="20001"/>
                    </a:ext>
                  </a:extLst>
                </a:gridCol>
                <a:gridCol w="2499894">
                  <a:extLst>
                    <a:ext uri="{9D8B030D-6E8A-4147-A177-3AD203B41FA5}">
                      <a16:colId xmlns:a16="http://schemas.microsoft.com/office/drawing/2014/main" xmlns="" val="20002"/>
                    </a:ext>
                  </a:extLst>
                </a:gridCol>
                <a:gridCol w="2499894">
                  <a:extLst>
                    <a:ext uri="{9D8B030D-6E8A-4147-A177-3AD203B41FA5}">
                      <a16:colId xmlns:a16="http://schemas.microsoft.com/office/drawing/2014/main" xmlns="" val="20003"/>
                    </a:ext>
                  </a:extLst>
                </a:gridCol>
              </a:tblGrid>
              <a:tr h="370840">
                <a:tc>
                  <a:txBody>
                    <a:bodyPr/>
                    <a:lstStyle/>
                    <a:p>
                      <a:pPr algn="ctr"/>
                      <a:r>
                        <a:rPr lang="en-US"/>
                        <a:t>Q4-16</a:t>
                      </a:r>
                    </a:p>
                  </a:txBody>
                  <a:tcPr/>
                </a:tc>
                <a:tc>
                  <a:txBody>
                    <a:bodyPr/>
                    <a:lstStyle/>
                    <a:p>
                      <a:pPr algn="ctr"/>
                      <a:r>
                        <a:rPr lang="en-US"/>
                        <a:t>Q1-17</a:t>
                      </a:r>
                    </a:p>
                  </a:txBody>
                  <a:tcPr/>
                </a:tc>
                <a:tc>
                  <a:txBody>
                    <a:bodyPr/>
                    <a:lstStyle/>
                    <a:p>
                      <a:pPr algn="ctr"/>
                      <a:r>
                        <a:rPr lang="en-US"/>
                        <a:t>Q2-17</a:t>
                      </a:r>
                    </a:p>
                  </a:txBody>
                  <a:tcPr/>
                </a:tc>
                <a:tc>
                  <a:txBody>
                    <a:bodyPr/>
                    <a:lstStyle/>
                    <a:p>
                      <a:pPr algn="ctr"/>
                      <a:r>
                        <a:rPr lang="en-US"/>
                        <a:t>Q3-17</a:t>
                      </a:r>
                    </a:p>
                  </a:txBody>
                  <a:tcPr/>
                </a:tc>
                <a:extLst>
                  <a:ext uri="{0D108BD9-81ED-4DB2-BD59-A6C34878D82A}">
                    <a16:rowId xmlns:a16="http://schemas.microsoft.com/office/drawing/2014/main" xmlns="" val="10000"/>
                  </a:ext>
                </a:extLst>
              </a:tr>
            </a:tbl>
          </a:graphicData>
        </a:graphic>
      </p:graphicFrame>
      <p:sp>
        <p:nvSpPr>
          <p:cNvPr id="2" name="AutoShape 2" descr="http://fitnessrevolutionsussex.com/wp-content/uploads/2011/03/free-trial.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fitnessrevolutionsussex.com/wp-content/uploads/2011/03/free-trial.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fitnessrevolutionsussex.com/wp-content/uploads/2011/03/free-trial.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ramseyinfiniti.com/wp-content/uploads/2008/05/test_driv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6260" y="4191000"/>
            <a:ext cx="3657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7685" y="5181600"/>
            <a:ext cx="1316571" cy="241714"/>
          </a:xfrm>
          <a:prstGeom prst="rect">
            <a:avLst/>
          </a:prstGeom>
        </p:spPr>
      </p:pic>
      <p:pic>
        <p:nvPicPr>
          <p:cNvPr id="1026" name="Picture 2" descr="Image result for pointing finge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176596" flipH="1">
            <a:off x="7685185" y="3532071"/>
            <a:ext cx="1851025" cy="10289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pointing finger"/>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423404">
            <a:off x="604934" y="4572346"/>
            <a:ext cx="1243366" cy="69118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8465" y="5180135"/>
            <a:ext cx="1316571" cy="241714"/>
          </a:xfrm>
          <a:prstGeom prst="rect">
            <a:avLst/>
          </a:prstGeom>
        </p:spPr>
      </p:pic>
    </p:spTree>
    <p:extLst>
      <p:ext uri="{BB962C8B-B14F-4D97-AF65-F5344CB8AC3E}">
        <p14:creationId xmlns:p14="http://schemas.microsoft.com/office/powerpoint/2010/main" val="5915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
        <p:nvSpPr>
          <p:cNvPr id="2" name="Title 1"/>
          <p:cNvSpPr>
            <a:spLocks noGrp="1"/>
          </p:cNvSpPr>
          <p:nvPr>
            <p:ph type="title"/>
          </p:nvPr>
        </p:nvSpPr>
        <p:spPr>
          <a:xfrm>
            <a:off x="553277" y="2827641"/>
            <a:ext cx="11027535" cy="3048000"/>
          </a:xfrm>
        </p:spPr>
        <p:txBody>
          <a:bodyPr/>
          <a:lstStyle/>
          <a:p>
            <a:r>
              <a:rPr lang="en-US" dirty="0" err="1"/>
              <a:t>AppResponse</a:t>
            </a:r>
            <a:r>
              <a:rPr lang="en-US" dirty="0"/>
              <a:t> 11</a:t>
            </a:r>
            <a:br>
              <a:rPr lang="en-US" dirty="0"/>
            </a:br>
            <a:r>
              <a:rPr lang="en-US" dirty="0"/>
              <a:t>Eagle+ - GA</a:t>
            </a:r>
          </a:p>
        </p:txBody>
      </p:sp>
    </p:spTree>
    <p:extLst>
      <p:ext uri="{BB962C8B-B14F-4D97-AF65-F5344CB8AC3E}">
        <p14:creationId xmlns:p14="http://schemas.microsoft.com/office/powerpoint/2010/main" val="422802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
        <p:nvSpPr>
          <p:cNvPr id="2" name="Title 1"/>
          <p:cNvSpPr>
            <a:spLocks noGrp="1"/>
          </p:cNvSpPr>
          <p:nvPr>
            <p:ph type="title"/>
          </p:nvPr>
        </p:nvSpPr>
        <p:spPr>
          <a:xfrm>
            <a:off x="553277" y="2827641"/>
            <a:ext cx="11027535" cy="3048000"/>
          </a:xfrm>
        </p:spPr>
        <p:txBody>
          <a:bodyPr/>
          <a:lstStyle/>
          <a:p>
            <a:r>
              <a:rPr lang="en-US" dirty="0" err="1" smtClean="0"/>
              <a:t>A</a:t>
            </a:r>
            <a:r>
              <a:rPr lang="en-US" dirty="0" err="1" smtClean="0"/>
              <a:t>ternity</a:t>
            </a:r>
            <a:r>
              <a:rPr lang="ru-RU" dirty="0" smtClean="0"/>
              <a:t/>
            </a:r>
            <a:br>
              <a:rPr lang="ru-RU" dirty="0" smtClean="0"/>
            </a:br>
            <a:r>
              <a:rPr lang="ru-RU" sz="3600" dirty="0" err="1" smtClean="0"/>
              <a:t>биг</a:t>
            </a:r>
            <a:r>
              <a:rPr lang="ru-RU" sz="3600" dirty="0" smtClean="0"/>
              <a:t> </a:t>
            </a:r>
            <a:r>
              <a:rPr lang="ru-RU" sz="3600" dirty="0" err="1" smtClean="0"/>
              <a:t>бразер</a:t>
            </a:r>
            <a:r>
              <a:rPr lang="ru-RU" sz="3600" dirty="0" smtClean="0"/>
              <a:t> </a:t>
            </a:r>
            <a:r>
              <a:rPr lang="ru-RU" sz="3600" dirty="0" err="1" smtClean="0"/>
              <a:t>вотч</a:t>
            </a:r>
            <a:r>
              <a:rPr lang="ru-RU" sz="3600" dirty="0" smtClean="0"/>
              <a:t> ю</a:t>
            </a:r>
            <a:endParaRPr lang="en-US" sz="2400" i="1" dirty="0"/>
          </a:p>
        </p:txBody>
      </p:sp>
    </p:spTree>
    <p:extLst>
      <p:ext uri="{BB962C8B-B14F-4D97-AF65-F5344CB8AC3E}">
        <p14:creationId xmlns:p14="http://schemas.microsoft.com/office/powerpoint/2010/main" val="159091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Flow export</a:t>
            </a:r>
          </a:p>
          <a:p>
            <a:pPr lvl="1"/>
            <a:r>
              <a:rPr lang="en-US"/>
              <a:t>Enhanced flow to NetProfiler version 10.9.5 (or later)</a:t>
            </a:r>
          </a:p>
          <a:p>
            <a:pPr lvl="1"/>
            <a:r>
              <a:rPr lang="en-US"/>
              <a:t>Standard v9 </a:t>
            </a:r>
            <a:r>
              <a:rPr lang="en-US" err="1"/>
              <a:t>Netflow</a:t>
            </a:r>
            <a:r>
              <a:rPr lang="en-US"/>
              <a:t> to standard flow collectors</a:t>
            </a:r>
          </a:p>
          <a:p>
            <a:pPr lvl="1"/>
            <a:r>
              <a:rPr lang="en-US"/>
              <a:t>Up to two exports</a:t>
            </a:r>
          </a:p>
          <a:p>
            <a:r>
              <a:rPr lang="en-US"/>
              <a:t>Virtual Edition support (details on next slide)</a:t>
            </a:r>
          </a:p>
          <a:p>
            <a:r>
              <a:rPr lang="en-US"/>
              <a:t>Licensing with feature keys required for add-on modules</a:t>
            </a:r>
          </a:p>
          <a:p>
            <a:r>
              <a:rPr lang="en-US"/>
              <a:t>Packet Broker Integration support*</a:t>
            </a:r>
          </a:p>
          <a:p>
            <a:pPr lvl="1"/>
            <a:r>
              <a:rPr lang="en-US"/>
              <a:t>Accepts timestamps and/or packet-slicing headers from a number of PBs</a:t>
            </a:r>
          </a:p>
          <a:p>
            <a:pPr lvl="1"/>
            <a:r>
              <a:rPr lang="en-US" err="1"/>
              <a:t>cPacket</a:t>
            </a:r>
            <a:r>
              <a:rPr lang="en-US"/>
              <a:t>, </a:t>
            </a:r>
            <a:r>
              <a:rPr lang="en-US" err="1"/>
              <a:t>Gigmon</a:t>
            </a:r>
            <a:r>
              <a:rPr lang="en-US"/>
              <a:t> </a:t>
            </a:r>
            <a:r>
              <a:rPr lang="en-US" err="1"/>
              <a:t>GigaSMART</a:t>
            </a:r>
            <a:r>
              <a:rPr lang="en-US"/>
              <a:t> and H Series; Ixia/</a:t>
            </a:r>
            <a:r>
              <a:rPr lang="en-US" err="1"/>
              <a:t>Anue</a:t>
            </a:r>
            <a:r>
              <a:rPr lang="en-US"/>
              <a:t>; Arista</a:t>
            </a:r>
          </a:p>
          <a:p>
            <a:pPr lvl="1"/>
            <a:endParaRPr lang="en-US"/>
          </a:p>
        </p:txBody>
      </p:sp>
      <p:sp>
        <p:nvSpPr>
          <p:cNvPr id="3" name="Text Placeholder 2"/>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a:t>Eagle+ (11.0.1) Overview</a:t>
            </a:r>
          </a:p>
        </p:txBody>
      </p:sp>
      <p:sp>
        <p:nvSpPr>
          <p:cNvPr id="5" name="TextBox 4"/>
          <p:cNvSpPr txBox="1"/>
          <p:nvPr/>
        </p:nvSpPr>
        <p:spPr>
          <a:xfrm>
            <a:off x="881149" y="5878187"/>
            <a:ext cx="10872844" cy="307777"/>
          </a:xfrm>
          <a:prstGeom prst="rect">
            <a:avLst/>
          </a:prstGeom>
          <a:noFill/>
        </p:spPr>
        <p:txBody>
          <a:bodyPr wrap="square" rtlCol="0">
            <a:spAutoFit/>
          </a:bodyPr>
          <a:lstStyle/>
          <a:p>
            <a:r>
              <a:rPr lang="en-US" sz="1400"/>
              <a:t>* AppResponse11 can support any packet broker that delivers packets to it; but will only recognize special fields from this list</a:t>
            </a:r>
          </a:p>
        </p:txBody>
      </p:sp>
    </p:spTree>
    <p:extLst>
      <p:ext uri="{BB962C8B-B14F-4D97-AF65-F5344CB8AC3E}">
        <p14:creationId xmlns:p14="http://schemas.microsoft.com/office/powerpoint/2010/main" val="192116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a:t>Four models</a:t>
            </a:r>
          </a:p>
          <a:p>
            <a:r>
              <a:rPr lang="en-US"/>
              <a:t>Models are determined by licensing</a:t>
            </a:r>
          </a:p>
          <a:p>
            <a:r>
              <a:rPr lang="en-US"/>
              <a:t>Web UI header display indicates model as well (VSCAN-</a:t>
            </a:r>
            <a:r>
              <a:rPr lang="en-US" err="1"/>
              <a:t>xxxx</a:t>
            </a:r>
            <a:r>
              <a:rPr lang="en-US"/>
              <a:t>)</a:t>
            </a:r>
          </a:p>
        </p:txBody>
      </p:sp>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a:t>Virtual AppResponse 11 Models</a:t>
            </a:r>
          </a:p>
        </p:txBody>
      </p:sp>
      <p:graphicFrame>
        <p:nvGraphicFramePr>
          <p:cNvPr id="2" name="Table 1"/>
          <p:cNvGraphicFramePr>
            <a:graphicFrameLocks noGrp="1"/>
          </p:cNvGraphicFramePr>
          <p:nvPr>
            <p:extLst/>
          </p:nvPr>
        </p:nvGraphicFramePr>
        <p:xfrm>
          <a:off x="606432" y="3534824"/>
          <a:ext cx="10936385" cy="1854200"/>
        </p:xfrm>
        <a:graphic>
          <a:graphicData uri="http://schemas.openxmlformats.org/drawingml/2006/table">
            <a:tbl>
              <a:tblPr firstRow="1" bandRow="1">
                <a:tableStyleId>{5C22544A-7EE6-4342-B048-85BDC9FD1C3A}</a:tableStyleId>
              </a:tblPr>
              <a:tblGrid>
                <a:gridCol w="2187277">
                  <a:extLst>
                    <a:ext uri="{9D8B030D-6E8A-4147-A177-3AD203B41FA5}">
                      <a16:colId xmlns:a16="http://schemas.microsoft.com/office/drawing/2014/main" xmlns="" val="20000"/>
                    </a:ext>
                  </a:extLst>
                </a:gridCol>
                <a:gridCol w="2187277">
                  <a:extLst>
                    <a:ext uri="{9D8B030D-6E8A-4147-A177-3AD203B41FA5}">
                      <a16:colId xmlns:a16="http://schemas.microsoft.com/office/drawing/2014/main" xmlns="" val="20001"/>
                    </a:ext>
                  </a:extLst>
                </a:gridCol>
                <a:gridCol w="2187277">
                  <a:extLst>
                    <a:ext uri="{9D8B030D-6E8A-4147-A177-3AD203B41FA5}">
                      <a16:colId xmlns:a16="http://schemas.microsoft.com/office/drawing/2014/main" xmlns="" val="20002"/>
                    </a:ext>
                  </a:extLst>
                </a:gridCol>
                <a:gridCol w="2187277">
                  <a:extLst>
                    <a:ext uri="{9D8B030D-6E8A-4147-A177-3AD203B41FA5}">
                      <a16:colId xmlns:a16="http://schemas.microsoft.com/office/drawing/2014/main" xmlns="" val="20003"/>
                    </a:ext>
                  </a:extLst>
                </a:gridCol>
                <a:gridCol w="2187277">
                  <a:extLst>
                    <a:ext uri="{9D8B030D-6E8A-4147-A177-3AD203B41FA5}">
                      <a16:colId xmlns:a16="http://schemas.microsoft.com/office/drawing/2014/main" xmlns="" val="20004"/>
                    </a:ext>
                  </a:extLst>
                </a:gridCol>
              </a:tblGrid>
              <a:tr h="370840">
                <a:tc>
                  <a:txBody>
                    <a:bodyPr/>
                    <a:lstStyle/>
                    <a:p>
                      <a:r>
                        <a:rPr lang="en-US"/>
                        <a:t>Model</a:t>
                      </a:r>
                    </a:p>
                  </a:txBody>
                  <a:tcPr/>
                </a:tc>
                <a:tc>
                  <a:txBody>
                    <a:bodyPr/>
                    <a:lstStyle/>
                    <a:p>
                      <a:r>
                        <a:rPr lang="en-US"/>
                        <a:t>SKU</a:t>
                      </a:r>
                    </a:p>
                  </a:txBody>
                  <a:tcPr/>
                </a:tc>
                <a:tc>
                  <a:txBody>
                    <a:bodyPr/>
                    <a:lstStyle/>
                    <a:p>
                      <a:r>
                        <a:rPr lang="en-US"/>
                        <a:t>Flow Export</a:t>
                      </a:r>
                    </a:p>
                  </a:txBody>
                  <a:tcPr/>
                </a:tc>
                <a:tc>
                  <a:txBody>
                    <a:bodyPr/>
                    <a:lstStyle/>
                    <a:p>
                      <a:r>
                        <a:rPr lang="en-US"/>
                        <a:t>Packet Storage</a:t>
                      </a:r>
                    </a:p>
                  </a:txBody>
                  <a:tcPr/>
                </a:tc>
                <a:tc>
                  <a:txBody>
                    <a:bodyPr/>
                    <a:lstStyle/>
                    <a:p>
                      <a:r>
                        <a:rPr lang="en-US"/>
                        <a:t>ASA/WTA</a:t>
                      </a:r>
                    </a:p>
                  </a:txBody>
                  <a:tcPr/>
                </a:tc>
                <a:extLst>
                  <a:ext uri="{0D108BD9-81ED-4DB2-BD59-A6C34878D82A}">
                    <a16:rowId xmlns:a16="http://schemas.microsoft.com/office/drawing/2014/main" xmlns="" val="10000"/>
                  </a:ext>
                </a:extLst>
              </a:tr>
              <a:tr h="370840">
                <a:tc>
                  <a:txBody>
                    <a:bodyPr/>
                    <a:lstStyle/>
                    <a:p>
                      <a:r>
                        <a:rPr lang="en-US"/>
                        <a:t>100v</a:t>
                      </a:r>
                    </a:p>
                  </a:txBody>
                  <a:tcPr/>
                </a:tc>
                <a:tc>
                  <a:txBody>
                    <a:bodyPr/>
                    <a:lstStyle/>
                    <a:p>
                      <a:r>
                        <a:rPr lang="en-US"/>
                        <a:t>VSCAN-0100</a:t>
                      </a:r>
                    </a:p>
                  </a:txBody>
                  <a:tcPr/>
                </a:tc>
                <a:tc>
                  <a:txBody>
                    <a:bodyPr/>
                    <a:lstStyle/>
                    <a:p>
                      <a:r>
                        <a:rPr lang="en-US"/>
                        <a:t>50k fpm</a:t>
                      </a:r>
                    </a:p>
                  </a:txBody>
                  <a:tcPr/>
                </a:tc>
                <a:tc>
                  <a:txBody>
                    <a:bodyPr/>
                    <a:lstStyle/>
                    <a:p>
                      <a:r>
                        <a:rPr lang="en-US"/>
                        <a:t>100GB</a:t>
                      </a:r>
                    </a:p>
                  </a:txBody>
                  <a:tcPr/>
                </a:tc>
                <a:tc>
                  <a:txBody>
                    <a:bodyPr/>
                    <a:lstStyle/>
                    <a:p>
                      <a:r>
                        <a:rPr lang="en-US"/>
                        <a:t>Y</a:t>
                      </a:r>
                    </a:p>
                  </a:txBody>
                  <a:tcPr/>
                </a:tc>
                <a:extLst>
                  <a:ext uri="{0D108BD9-81ED-4DB2-BD59-A6C34878D82A}">
                    <a16:rowId xmlns:a16="http://schemas.microsoft.com/office/drawing/2014/main" xmlns="" val="10001"/>
                  </a:ext>
                </a:extLst>
              </a:tr>
              <a:tr h="370840">
                <a:tc>
                  <a:txBody>
                    <a:bodyPr/>
                    <a:lstStyle/>
                    <a:p>
                      <a:r>
                        <a:rPr lang="en-US"/>
                        <a:t>500v</a:t>
                      </a:r>
                    </a:p>
                  </a:txBody>
                  <a:tcPr/>
                </a:tc>
                <a:tc>
                  <a:txBody>
                    <a:bodyPr/>
                    <a:lstStyle/>
                    <a:p>
                      <a:r>
                        <a:rPr lang="en-US"/>
                        <a:t>VSCAN-0500</a:t>
                      </a:r>
                    </a:p>
                  </a:txBody>
                  <a:tcPr/>
                </a:tc>
                <a:tc>
                  <a:txBody>
                    <a:bodyPr/>
                    <a:lstStyle/>
                    <a:p>
                      <a:r>
                        <a:rPr lang="en-US"/>
                        <a:t>100k fpm</a:t>
                      </a:r>
                    </a:p>
                  </a:txBody>
                  <a:tcPr/>
                </a:tc>
                <a:tc>
                  <a:txBody>
                    <a:bodyPr/>
                    <a:lstStyle/>
                    <a:p>
                      <a:r>
                        <a:rPr lang="en-US"/>
                        <a:t>2TB</a:t>
                      </a:r>
                    </a:p>
                  </a:txBody>
                  <a:tcPr/>
                </a:tc>
                <a:tc>
                  <a:txBody>
                    <a:bodyPr/>
                    <a:lstStyle/>
                    <a:p>
                      <a:r>
                        <a:rPr lang="en-US"/>
                        <a:t>Y</a:t>
                      </a:r>
                    </a:p>
                  </a:txBody>
                  <a:tcPr/>
                </a:tc>
                <a:extLst>
                  <a:ext uri="{0D108BD9-81ED-4DB2-BD59-A6C34878D82A}">
                    <a16:rowId xmlns:a16="http://schemas.microsoft.com/office/drawing/2014/main" xmlns="" val="10002"/>
                  </a:ext>
                </a:extLst>
              </a:tr>
              <a:tr h="370840">
                <a:tc>
                  <a:txBody>
                    <a:bodyPr/>
                    <a:lstStyle/>
                    <a:p>
                      <a:r>
                        <a:rPr lang="en-US"/>
                        <a:t>2000v</a:t>
                      </a:r>
                    </a:p>
                  </a:txBody>
                  <a:tcPr/>
                </a:tc>
                <a:tc>
                  <a:txBody>
                    <a:bodyPr/>
                    <a:lstStyle/>
                    <a:p>
                      <a:r>
                        <a:rPr lang="en-US"/>
                        <a:t>VSCAN-2000</a:t>
                      </a:r>
                    </a:p>
                  </a:txBody>
                  <a:tcPr/>
                </a:tc>
                <a:tc>
                  <a:txBody>
                    <a:bodyPr/>
                    <a:lstStyle/>
                    <a:p>
                      <a:r>
                        <a:rPr lang="en-US"/>
                        <a:t>200k fpm</a:t>
                      </a:r>
                    </a:p>
                  </a:txBody>
                  <a:tcPr/>
                </a:tc>
                <a:tc>
                  <a:txBody>
                    <a:bodyPr/>
                    <a:lstStyle/>
                    <a:p>
                      <a:r>
                        <a:rPr lang="en-US"/>
                        <a:t>8TB</a:t>
                      </a:r>
                    </a:p>
                  </a:txBody>
                  <a:tcPr/>
                </a:tc>
                <a:tc>
                  <a:txBody>
                    <a:bodyPr/>
                    <a:lstStyle/>
                    <a:p>
                      <a:r>
                        <a:rPr lang="en-US"/>
                        <a:t>Y</a:t>
                      </a:r>
                    </a:p>
                  </a:txBody>
                  <a:tcPr/>
                </a:tc>
                <a:extLst>
                  <a:ext uri="{0D108BD9-81ED-4DB2-BD59-A6C34878D82A}">
                    <a16:rowId xmlns:a16="http://schemas.microsoft.com/office/drawing/2014/main" xmlns="" val="10003"/>
                  </a:ext>
                </a:extLst>
              </a:tr>
              <a:tr h="370840">
                <a:tc>
                  <a:txBody>
                    <a:bodyPr/>
                    <a:lstStyle/>
                    <a:p>
                      <a:r>
                        <a:rPr lang="en-US"/>
                        <a:t>Flow</a:t>
                      </a:r>
                    </a:p>
                  </a:txBody>
                  <a:tcPr/>
                </a:tc>
                <a:tc>
                  <a:txBody>
                    <a:bodyPr/>
                    <a:lstStyle/>
                    <a:p>
                      <a:r>
                        <a:rPr lang="en-US"/>
                        <a:t>VSCAN-FLOW</a:t>
                      </a:r>
                    </a:p>
                  </a:txBody>
                  <a:tcPr/>
                </a:tc>
                <a:tc>
                  <a:txBody>
                    <a:bodyPr/>
                    <a:lstStyle/>
                    <a:p>
                      <a:r>
                        <a:rPr lang="en-US"/>
                        <a:t>400k fpm</a:t>
                      </a:r>
                    </a:p>
                  </a:txBody>
                  <a:tcPr/>
                </a:tc>
                <a:tc>
                  <a:txBody>
                    <a:bodyPr/>
                    <a:lstStyle/>
                    <a:p>
                      <a:r>
                        <a:rPr lang="en-US"/>
                        <a:t>100GB</a:t>
                      </a:r>
                    </a:p>
                  </a:txBody>
                  <a:tcPr/>
                </a:tc>
                <a:tc>
                  <a:txBody>
                    <a:bodyPr/>
                    <a:lstStyle/>
                    <a:p>
                      <a:r>
                        <a:rPr lang="en-US"/>
                        <a:t>N</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823418078"/>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a:t>Uses the Common Licensing Management Framework (CLMF)</a:t>
            </a:r>
          </a:p>
          <a:p>
            <a:pPr lvl="1"/>
            <a:r>
              <a:rPr lang="en-US"/>
              <a:t>CLMF uses a licensing server to provide Feature Keys to AppResponse 11 and Packet Analyzer Plus</a:t>
            </a:r>
          </a:p>
          <a:p>
            <a:pPr lvl="1"/>
            <a:r>
              <a:rPr lang="en-US"/>
              <a:t>Licensing server is Riverbed-hosted, publically accessible, owned by IT</a:t>
            </a:r>
          </a:p>
          <a:p>
            <a:pPr lvl="1"/>
            <a:r>
              <a:rPr lang="en-US"/>
              <a:t>Feature Keys are strings to allow/disallow a feature and are added either</a:t>
            </a:r>
          </a:p>
          <a:p>
            <a:pPr lvl="2"/>
            <a:r>
              <a:rPr lang="en-US"/>
              <a:t>Automatically over the internet</a:t>
            </a:r>
          </a:p>
          <a:p>
            <a:pPr lvl="2"/>
            <a:r>
              <a:rPr lang="en-US"/>
              <a:t>Manually through human intervention</a:t>
            </a:r>
          </a:p>
          <a:p>
            <a:r>
              <a:rPr lang="en-US"/>
              <a:t>Software components check Feature Keys to confirm licensed use</a:t>
            </a:r>
          </a:p>
          <a:p>
            <a:endParaRPr lang="en-US"/>
          </a:p>
        </p:txBody>
      </p:sp>
      <p:sp>
        <p:nvSpPr>
          <p:cNvPr id="13" name="Text Placeholder 12"/>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a:t>Licensing of AppResponse 11 and Packet Analyzer+</a:t>
            </a:r>
          </a:p>
        </p:txBody>
      </p:sp>
    </p:spTree>
    <p:extLst>
      <p:ext uri="{BB962C8B-B14F-4D97-AF65-F5344CB8AC3E}">
        <p14:creationId xmlns:p14="http://schemas.microsoft.com/office/powerpoint/2010/main" val="420802057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vert="horz" lIns="91440" tIns="45720" rIns="91440" bIns="45720" rtlCol="0" anchor="t">
            <a:noAutofit/>
          </a:bodyPr>
          <a:lstStyle/>
          <a:p>
            <a:r>
              <a:rPr lang="x-none"/>
              <a:t>In A</a:t>
            </a:r>
            <a:r>
              <a:rPr lang="en-US" err="1"/>
              <a:t>ppResponse</a:t>
            </a:r>
            <a:r>
              <a:rPr lang="x-none"/>
              <a:t> 11.0.1 there are two </a:t>
            </a:r>
            <a:r>
              <a:rPr lang="en-US"/>
              <a:t>types of </a:t>
            </a:r>
            <a:r>
              <a:rPr lang="x-none"/>
              <a:t>license</a:t>
            </a:r>
            <a:endParaRPr lang="en-US"/>
          </a:p>
          <a:p>
            <a:pPr lvl="1"/>
            <a:r>
              <a:rPr lang="x-none" b="1"/>
              <a:t>Node-locked</a:t>
            </a:r>
            <a:r>
              <a:rPr lang="x-none"/>
              <a:t> — </a:t>
            </a:r>
            <a:r>
              <a:rPr lang="en-US"/>
              <a:t>used for physical appliances, tied to </a:t>
            </a:r>
            <a:r>
              <a:rPr lang="x-none"/>
              <a:t>Riverbed serial #</a:t>
            </a:r>
            <a:endParaRPr lang="en-US"/>
          </a:p>
          <a:p>
            <a:pPr lvl="2"/>
            <a:r>
              <a:rPr lang="en-US"/>
              <a:t>Feature keys are computed </a:t>
            </a:r>
            <a:r>
              <a:rPr lang="x-none"/>
              <a:t>solely from serial #</a:t>
            </a:r>
            <a:endParaRPr lang="en-US"/>
          </a:p>
          <a:p>
            <a:pPr lvl="2"/>
            <a:r>
              <a:rPr lang="x-none"/>
              <a:t>At boot an attempt is made to </a:t>
            </a:r>
            <a:r>
              <a:rPr lang="en-US"/>
              <a:t>acquire </a:t>
            </a:r>
            <a:r>
              <a:rPr lang="x-none"/>
              <a:t>a license</a:t>
            </a:r>
            <a:endParaRPr lang="en-US"/>
          </a:p>
          <a:p>
            <a:pPr lvl="1"/>
            <a:r>
              <a:rPr lang="x-none" b="1"/>
              <a:t>Single-seat</a:t>
            </a:r>
            <a:r>
              <a:rPr lang="x-none"/>
              <a:t> — </a:t>
            </a:r>
            <a:r>
              <a:rPr lang="en-US"/>
              <a:t>used for virtual appliances - not tied to single system</a:t>
            </a:r>
          </a:p>
          <a:p>
            <a:pPr lvl="2"/>
            <a:r>
              <a:rPr lang="en-US"/>
              <a:t>Uses a product key to generate an activation key to activate the software</a:t>
            </a:r>
          </a:p>
          <a:p>
            <a:pPr lvl="2"/>
            <a:r>
              <a:rPr lang="en-US"/>
              <a:t>Product keys </a:t>
            </a:r>
            <a:r>
              <a:rPr lang="x-none"/>
              <a:t>can be released and reassigned to other systems</a:t>
            </a:r>
            <a:endParaRPr lang="en-US"/>
          </a:p>
          <a:p>
            <a:pPr lvl="2"/>
            <a:r>
              <a:rPr lang="x-none"/>
              <a:t>Deactivation is required before moving to a different syste</a:t>
            </a:r>
            <a:r>
              <a:rPr lang="en-US"/>
              <a:t>m</a:t>
            </a:r>
          </a:p>
        </p:txBody>
      </p:sp>
      <p:sp>
        <p:nvSpPr>
          <p:cNvPr id="3" name="Text Placeholder 2"/>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a:t>AppResponse 11 Licensing Flavors</a:t>
            </a:r>
          </a:p>
        </p:txBody>
      </p:sp>
    </p:spTree>
    <p:extLst>
      <p:ext uri="{BB962C8B-B14F-4D97-AF65-F5344CB8AC3E}">
        <p14:creationId xmlns:p14="http://schemas.microsoft.com/office/powerpoint/2010/main" val="134769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Packet Analyzer Plus 11.0.1 supports single-seat licenses only</a:t>
            </a:r>
          </a:p>
          <a:p>
            <a:r>
              <a:rPr lang="en-US"/>
              <a:t>Uses the Common Licensing Management Framework (CLMF)</a:t>
            </a:r>
          </a:p>
          <a:p>
            <a:r>
              <a:rPr lang="en-US"/>
              <a:t>A single-seat license gives the user a product key</a:t>
            </a:r>
          </a:p>
          <a:p>
            <a:r>
              <a:rPr lang="en-US"/>
              <a:t>Activating a product key generates an activation code</a:t>
            </a:r>
          </a:p>
          <a:p>
            <a:pPr lvl="1"/>
            <a:r>
              <a:rPr lang="en-US"/>
              <a:t>This code uniquely identifies the physical machine where activated</a:t>
            </a:r>
          </a:p>
          <a:p>
            <a:pPr lvl="1"/>
            <a:r>
              <a:rPr lang="en-US"/>
              <a:t>Contains product key and session ID (to uniquely identify activation session)</a:t>
            </a:r>
          </a:p>
          <a:p>
            <a:pPr lvl="1"/>
            <a:r>
              <a:rPr lang="en-US"/>
              <a:t>This happens automatically in the “connected” or “online” case </a:t>
            </a:r>
          </a:p>
          <a:p>
            <a:r>
              <a:rPr lang="en-US"/>
              <a:t>A product key can only be used in one machine at a time</a:t>
            </a:r>
          </a:p>
          <a:p>
            <a:r>
              <a:rPr lang="en-US"/>
              <a:t>Users may deactivate the single-seat license</a:t>
            </a:r>
          </a:p>
          <a:p>
            <a:pPr lvl="1"/>
            <a:r>
              <a:rPr lang="en-US"/>
              <a:t>After deactivation the license may be re-activated on a different system</a:t>
            </a:r>
          </a:p>
          <a:p>
            <a:endParaRPr lang="en-US"/>
          </a:p>
        </p:txBody>
      </p:sp>
      <p:sp>
        <p:nvSpPr>
          <p:cNvPr id="3" name="Text Placeholder 2"/>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a:t>Packet Analyzer Plus Licensing Flavors</a:t>
            </a:r>
          </a:p>
        </p:txBody>
      </p:sp>
    </p:spTree>
    <p:extLst>
      <p:ext uri="{BB962C8B-B14F-4D97-AF65-F5344CB8AC3E}">
        <p14:creationId xmlns:p14="http://schemas.microsoft.com/office/powerpoint/2010/main" val="165632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a:t>External packet brokers allow for:</a:t>
            </a:r>
          </a:p>
          <a:p>
            <a:pPr lvl="1"/>
            <a:r>
              <a:rPr lang="en-US"/>
              <a:t>Precise timestamping</a:t>
            </a:r>
          </a:p>
          <a:p>
            <a:pPr lvl="1"/>
            <a:r>
              <a:rPr lang="en-US"/>
              <a:t>Slicing of packets (provide original packet length pre-slice)</a:t>
            </a:r>
          </a:p>
          <a:p>
            <a:pPr lvl="1"/>
            <a:r>
              <a:rPr lang="en-US"/>
              <a:t>Lower bandwidth of the input to the AppResponse appliance</a:t>
            </a:r>
          </a:p>
          <a:p>
            <a:r>
              <a:rPr lang="en-US"/>
              <a:t>Headers/trailers added by packet brokers will be parsed/stripped</a:t>
            </a:r>
          </a:p>
          <a:p>
            <a:r>
              <a:rPr lang="en-US"/>
              <a:t>Packet brokers may deliver packets (slightly) out of order</a:t>
            </a:r>
          </a:p>
          <a:p>
            <a:pPr lvl="1"/>
            <a:r>
              <a:rPr lang="en-US"/>
              <a:t>AppResponse will sort the packets automatically</a:t>
            </a:r>
          </a:p>
        </p:txBody>
      </p:sp>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a:t>Packet Broker Support Overview</a:t>
            </a:r>
          </a:p>
        </p:txBody>
      </p:sp>
    </p:spTree>
    <p:extLst>
      <p:ext uri="{BB962C8B-B14F-4D97-AF65-F5344CB8AC3E}">
        <p14:creationId xmlns:p14="http://schemas.microsoft.com/office/powerpoint/2010/main" val="3866212062"/>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Physical supported vendors and types of header/trailers are:</a:t>
            </a:r>
          </a:p>
          <a:p>
            <a:pPr lvl="1"/>
            <a:r>
              <a:rPr lang="en-US" err="1"/>
              <a:t>gigamon_header</a:t>
            </a:r>
            <a:r>
              <a:rPr lang="en-US"/>
              <a:t>* (available on GigaSmart blades), slicing supported</a:t>
            </a:r>
          </a:p>
          <a:p>
            <a:pPr lvl="1"/>
            <a:r>
              <a:rPr lang="en-US" err="1"/>
              <a:t>gigamon</a:t>
            </a:r>
            <a:r>
              <a:rPr lang="en-US"/>
              <a:t> _trailer(available on GigaSmart blades), slicing supported</a:t>
            </a:r>
          </a:p>
          <a:p>
            <a:pPr lvl="1"/>
            <a:r>
              <a:rPr lang="en-US"/>
              <a:t>gigamon_x12 (available on </a:t>
            </a:r>
            <a:r>
              <a:rPr lang="en-US" err="1"/>
              <a:t>Gigamon</a:t>
            </a:r>
            <a:r>
              <a:rPr lang="en-US"/>
              <a:t> H-series)</a:t>
            </a:r>
          </a:p>
          <a:p>
            <a:pPr lvl="1"/>
            <a:r>
              <a:rPr lang="en-US" err="1"/>
              <a:t>cpacket_ts_only</a:t>
            </a:r>
            <a:endParaRPr lang="en-US"/>
          </a:p>
          <a:p>
            <a:pPr lvl="1"/>
            <a:r>
              <a:rPr lang="en-US" err="1"/>
              <a:t>cpacket_ts_and_slice</a:t>
            </a:r>
            <a:r>
              <a:rPr lang="en-US"/>
              <a:t>, slicing supported</a:t>
            </a:r>
          </a:p>
          <a:p>
            <a:pPr lvl="1"/>
            <a:r>
              <a:rPr lang="en-US" err="1"/>
              <a:t>anue</a:t>
            </a:r>
            <a:r>
              <a:rPr lang="en-US"/>
              <a:t>, slicing supported</a:t>
            </a:r>
          </a:p>
          <a:p>
            <a:pPr lvl="1"/>
            <a:r>
              <a:rPr lang="en-US"/>
              <a:t>arista (3 modes of operation, automatically detected)</a:t>
            </a:r>
          </a:p>
          <a:p>
            <a:r>
              <a:rPr lang="en-US"/>
              <a:t>Virtual appliances offer support for </a:t>
            </a:r>
            <a:r>
              <a:rPr lang="en-US" err="1"/>
              <a:t>gigamon_headers</a:t>
            </a:r>
            <a:r>
              <a:rPr lang="en-US"/>
              <a:t> only</a:t>
            </a:r>
          </a:p>
        </p:txBody>
      </p:sp>
      <p:sp>
        <p:nvSpPr>
          <p:cNvPr id="3" name="Text Placeholder 2"/>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a:t>Supported Packet Brokers</a:t>
            </a:r>
          </a:p>
        </p:txBody>
      </p:sp>
    </p:spTree>
    <p:extLst>
      <p:ext uri="{BB962C8B-B14F-4D97-AF65-F5344CB8AC3E}">
        <p14:creationId xmlns:p14="http://schemas.microsoft.com/office/powerpoint/2010/main" val="90245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
        <p:nvSpPr>
          <p:cNvPr id="2" name="Title 1"/>
          <p:cNvSpPr>
            <a:spLocks noGrp="1"/>
          </p:cNvSpPr>
          <p:nvPr>
            <p:ph type="title"/>
          </p:nvPr>
        </p:nvSpPr>
        <p:spPr>
          <a:xfrm>
            <a:off x="553277" y="2827641"/>
            <a:ext cx="11027535" cy="3048000"/>
          </a:xfrm>
        </p:spPr>
        <p:txBody>
          <a:bodyPr/>
          <a:lstStyle/>
          <a:p>
            <a:r>
              <a:rPr lang="en-US" dirty="0" err="1"/>
              <a:t>AppResponse</a:t>
            </a:r>
            <a:r>
              <a:rPr lang="en-US" dirty="0"/>
              <a:t> 11</a:t>
            </a:r>
            <a:br>
              <a:rPr lang="en-US" dirty="0"/>
            </a:br>
            <a:r>
              <a:rPr lang="en-US" dirty="0"/>
              <a:t>Falcon </a:t>
            </a:r>
            <a:r>
              <a:rPr lang="ru-RU" dirty="0" smtClean="0"/>
              <a:t>заверните</a:t>
            </a:r>
            <a:endParaRPr lang="en-US" dirty="0"/>
          </a:p>
        </p:txBody>
      </p:sp>
    </p:spTree>
    <p:extLst>
      <p:ext uri="{BB962C8B-B14F-4D97-AF65-F5344CB8AC3E}">
        <p14:creationId xmlns:p14="http://schemas.microsoft.com/office/powerpoint/2010/main" val="123524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spcBef>
                <a:spcPts val="1200"/>
              </a:spcBef>
            </a:pPr>
            <a:r>
              <a:rPr lang="en-US">
                <a:sym typeface="Wingdings" panose="05000000000000000000" pitchFamily="2" charset="2"/>
              </a:rPr>
              <a:t>NetShark Customer Transition</a:t>
            </a:r>
          </a:p>
          <a:p>
            <a:pPr lvl="1"/>
            <a:r>
              <a:rPr lang="en-US">
                <a:sym typeface="Wingdings" panose="05000000000000000000" pitchFamily="2" charset="2"/>
              </a:rPr>
              <a:t>RADIUS and TACACS+ authentication</a:t>
            </a:r>
            <a:endParaRPr lang="en-US"/>
          </a:p>
          <a:p>
            <a:pPr>
              <a:spcBef>
                <a:spcPts val="1800"/>
              </a:spcBef>
            </a:pPr>
            <a:r>
              <a:rPr lang="en-US"/>
              <a:t>AR9 Customer Transition</a:t>
            </a:r>
          </a:p>
          <a:p>
            <a:pPr lvl="1"/>
            <a:r>
              <a:rPr lang="en-US"/>
              <a:t>Upgrades for models 2200, 3300, 3800</a:t>
            </a:r>
          </a:p>
          <a:p>
            <a:pPr lvl="1"/>
            <a:r>
              <a:rPr lang="en-US"/>
              <a:t>Archive of pre-AR11 performance data (for both upgrades &amp; Trade-up)</a:t>
            </a:r>
          </a:p>
          <a:p>
            <a:pPr lvl="1"/>
            <a:r>
              <a:rPr lang="en-US"/>
              <a:t>Import scripts for pre-AR11 BG</a:t>
            </a:r>
            <a:r>
              <a:rPr lang="en-US">
                <a:sym typeface="Wingdings" panose="05000000000000000000" pitchFamily="2" charset="2"/>
              </a:rPr>
              <a:t>HG and applications</a:t>
            </a:r>
          </a:p>
          <a:p>
            <a:pPr lvl="1"/>
            <a:r>
              <a:rPr lang="en-US">
                <a:sym typeface="Wingdings" panose="05000000000000000000" pitchFamily="2" charset="2"/>
              </a:rPr>
              <a:t>Portal integration</a:t>
            </a:r>
          </a:p>
        </p:txBody>
      </p:sp>
      <p:sp>
        <p:nvSpPr>
          <p:cNvPr id="3" name="Text Placeholder 2"/>
          <p:cNvSpPr>
            <a:spLocks noGrp="1"/>
          </p:cNvSpPr>
          <p:nvPr>
            <p:ph type="body" idx="1"/>
          </p:nvPr>
        </p:nvSpPr>
        <p:spPr/>
        <p:txBody>
          <a:bodyPr/>
          <a:lstStyle/>
          <a:p>
            <a:r>
              <a:rPr lang="en-US"/>
              <a:t>Shifting sales from legacy to AR11</a:t>
            </a:r>
          </a:p>
        </p:txBody>
      </p:sp>
      <p:sp>
        <p:nvSpPr>
          <p:cNvPr id="4" name="Title 3"/>
          <p:cNvSpPr>
            <a:spLocks noGrp="1"/>
          </p:cNvSpPr>
          <p:nvPr>
            <p:ph type="title"/>
          </p:nvPr>
        </p:nvSpPr>
        <p:spPr/>
        <p:txBody>
          <a:bodyPr/>
          <a:lstStyle/>
          <a:p>
            <a:r>
              <a:rPr lang="en-US"/>
              <a:t>Falcon:  High-level Content</a:t>
            </a:r>
          </a:p>
        </p:txBody>
      </p:sp>
    </p:spTree>
    <p:extLst>
      <p:ext uri="{BB962C8B-B14F-4D97-AF65-F5344CB8AC3E}">
        <p14:creationId xmlns:p14="http://schemas.microsoft.com/office/powerpoint/2010/main" val="365388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spcBef>
                <a:spcPts val="1200"/>
              </a:spcBef>
            </a:pPr>
            <a:r>
              <a:rPr lang="en-US">
                <a:sym typeface="Wingdings" panose="05000000000000000000" pitchFamily="2" charset="2"/>
              </a:rPr>
              <a:t>Scale – Model 8170 Early Availability</a:t>
            </a:r>
          </a:p>
          <a:p>
            <a:pPr lvl="1"/>
            <a:r>
              <a:rPr lang="en-US">
                <a:sym typeface="Wingdings" panose="05000000000000000000" pitchFamily="2" charset="2"/>
              </a:rPr>
              <a:t>Provide customers wanting our “biggest box” the chance before 8170 GA</a:t>
            </a:r>
          </a:p>
          <a:p>
            <a:pPr lvl="1"/>
            <a:r>
              <a:rPr lang="en-US">
                <a:sym typeface="Wingdings" panose="05000000000000000000" pitchFamily="2" charset="2"/>
              </a:rPr>
              <a:t>While not “GA performance”, the 8170 will still be our highest performing appliance</a:t>
            </a:r>
            <a:endParaRPr lang="en-US"/>
          </a:p>
          <a:p>
            <a:pPr>
              <a:spcBef>
                <a:spcPts val="1800"/>
              </a:spcBef>
            </a:pPr>
            <a:r>
              <a:rPr lang="en-US"/>
              <a:t>Data Base Analysis (DBA) module.  DBs supported:</a:t>
            </a:r>
          </a:p>
          <a:p>
            <a:pPr lvl="1"/>
            <a:r>
              <a:rPr lang="en-US" sz="1997"/>
              <a:t>IBM DB2 LUW 8.0 through 9.7</a:t>
            </a:r>
          </a:p>
          <a:p>
            <a:pPr lvl="1"/>
            <a:r>
              <a:rPr lang="en-US" sz="1997"/>
              <a:t>IBM DB2 on AS/400</a:t>
            </a:r>
          </a:p>
          <a:p>
            <a:pPr lvl="1"/>
            <a:r>
              <a:rPr lang="en-US" sz="1997"/>
              <a:t>IBM Informix 7.30 through 12.10</a:t>
            </a:r>
          </a:p>
          <a:p>
            <a:pPr lvl="1"/>
            <a:r>
              <a:rPr lang="en-US" sz="1997"/>
              <a:t>Microsoft SQL Server 2005, 2008, and 2012</a:t>
            </a:r>
          </a:p>
        </p:txBody>
      </p:sp>
      <p:sp>
        <p:nvSpPr>
          <p:cNvPr id="3" name="Text Placeholder 2"/>
          <p:cNvSpPr>
            <a:spLocks noGrp="1"/>
          </p:cNvSpPr>
          <p:nvPr>
            <p:ph type="body" idx="1"/>
          </p:nvPr>
        </p:nvSpPr>
        <p:spPr/>
        <p:txBody>
          <a:bodyPr/>
          <a:lstStyle/>
          <a:p>
            <a:r>
              <a:rPr lang="en-US"/>
              <a:t>New feature/function</a:t>
            </a:r>
          </a:p>
        </p:txBody>
      </p:sp>
      <p:sp>
        <p:nvSpPr>
          <p:cNvPr id="4" name="Title 3"/>
          <p:cNvSpPr>
            <a:spLocks noGrp="1"/>
          </p:cNvSpPr>
          <p:nvPr>
            <p:ph type="title"/>
          </p:nvPr>
        </p:nvSpPr>
        <p:spPr/>
        <p:txBody>
          <a:bodyPr/>
          <a:lstStyle/>
          <a:p>
            <a:r>
              <a:rPr lang="en-US"/>
              <a:t>Falcon:  High-level Content (continued)</a:t>
            </a:r>
          </a:p>
        </p:txBody>
      </p:sp>
      <p:sp>
        <p:nvSpPr>
          <p:cNvPr id="5" name="Text Placeholder 1"/>
          <p:cNvSpPr txBox="1">
            <a:spLocks/>
          </p:cNvSpPr>
          <p:nvPr/>
        </p:nvSpPr>
        <p:spPr bwMode="gray">
          <a:xfrm>
            <a:off x="6551612" y="4114800"/>
            <a:ext cx="4648200" cy="1676400"/>
          </a:xfrm>
          <a:prstGeom prst="rect">
            <a:avLst/>
          </a:prstGeom>
        </p:spPr>
        <p:txBody>
          <a:bodyPr vert="horz" lIns="91440" tIns="45720" rIns="91440" bIns="45720" rtlCol="0">
            <a:noAutofit/>
          </a:bodyPr>
          <a:lstStyle>
            <a:lvl1pPr marL="227033" indent="-227033" algn="l" defTabSz="914477" rtl="0" eaLnBrk="1" latinLnBrk="0" hangingPunct="1">
              <a:lnSpc>
                <a:spcPct val="90000"/>
              </a:lnSpc>
              <a:spcBef>
                <a:spcPts val="0"/>
              </a:spcBef>
              <a:spcAft>
                <a:spcPts val="600"/>
              </a:spcAft>
              <a:buClr>
                <a:srgbClr val="FF661C"/>
              </a:buClr>
              <a:buFont typeface="Wingdings" panose="05000000000000000000" pitchFamily="2" charset="2"/>
              <a:buChar char="§"/>
              <a:defRPr lang="en-US" sz="2801" kern="1200" dirty="0" smtClean="0">
                <a:solidFill>
                  <a:srgbClr val="000000"/>
                </a:solidFill>
                <a:latin typeface="+mn-lt"/>
                <a:ea typeface="+mn-ea"/>
                <a:cs typeface="+mn-cs"/>
              </a:defRPr>
            </a:lvl1pPr>
            <a:lvl2pPr marL="460414" indent="-234969" algn="l" defTabSz="914477" rtl="0" eaLnBrk="1" latinLnBrk="0" hangingPunct="1">
              <a:lnSpc>
                <a:spcPct val="90000"/>
              </a:lnSpc>
              <a:spcBef>
                <a:spcPts val="0"/>
              </a:spcBef>
              <a:spcAft>
                <a:spcPts val="600"/>
              </a:spcAft>
              <a:buClr>
                <a:srgbClr val="FF661C"/>
              </a:buClr>
              <a:buFont typeface="Franklin Gothic Book" panose="020B0503020102020204" pitchFamily="34" charset="0"/>
              <a:buChar char="–"/>
              <a:defRPr lang="en-US" sz="2399" kern="1200" dirty="0" smtClean="0">
                <a:solidFill>
                  <a:srgbClr val="000000"/>
                </a:solidFill>
                <a:latin typeface="+mn-lt"/>
                <a:ea typeface="+mn-ea"/>
                <a:cs typeface="+mn-cs"/>
              </a:defRPr>
            </a:lvl2pPr>
            <a:lvl3pPr marL="628701" indent="-168289" algn="l" defTabSz="914477" rtl="0" eaLnBrk="1" latinLnBrk="0" hangingPunct="1">
              <a:lnSpc>
                <a:spcPct val="90000"/>
              </a:lnSpc>
              <a:spcBef>
                <a:spcPts val="0"/>
              </a:spcBef>
              <a:spcAft>
                <a:spcPts val="600"/>
              </a:spcAft>
              <a:buClr>
                <a:srgbClr val="FF661C"/>
              </a:buClr>
              <a:buFont typeface="Franklin Gothic Book" panose="020B0503020102020204" pitchFamily="34" charset="0"/>
              <a:buChar char="–"/>
              <a:defRPr lang="en-US" sz="2000" kern="1200" dirty="0" smtClean="0">
                <a:solidFill>
                  <a:srgbClr val="000000"/>
                </a:solidFill>
                <a:latin typeface="+mn-lt"/>
                <a:ea typeface="+mn-ea"/>
                <a:cs typeface="+mn-cs"/>
              </a:defRPr>
            </a:lvl3pPr>
            <a:lvl4pPr marL="855733" indent="-227033" algn="l" defTabSz="914477" rtl="0" eaLnBrk="1" latinLnBrk="0" hangingPunct="1">
              <a:lnSpc>
                <a:spcPct val="90000"/>
              </a:lnSpc>
              <a:spcBef>
                <a:spcPts val="0"/>
              </a:spcBef>
              <a:spcAft>
                <a:spcPts val="600"/>
              </a:spcAft>
              <a:buClr>
                <a:srgbClr val="FF661C"/>
              </a:buClr>
              <a:buFont typeface="Franklin Gothic Book" panose="020B0503020102020204" pitchFamily="34" charset="0"/>
              <a:buChar char="–"/>
              <a:defRPr lang="en-US" sz="1800" kern="1200" dirty="0" smtClean="0">
                <a:solidFill>
                  <a:srgbClr val="000000"/>
                </a:solidFill>
                <a:latin typeface="+mn-lt"/>
                <a:ea typeface="+mn-ea"/>
                <a:cs typeface="+mn-cs"/>
              </a:defRPr>
            </a:lvl4pPr>
            <a:lvl5pPr marL="1082765" indent="-227033" algn="l" defTabSz="914477" rtl="0" eaLnBrk="1" latinLnBrk="0" hangingPunct="1">
              <a:lnSpc>
                <a:spcPct val="90000"/>
              </a:lnSpc>
              <a:spcBef>
                <a:spcPts val="0"/>
              </a:spcBef>
              <a:spcAft>
                <a:spcPts val="600"/>
              </a:spcAft>
              <a:buClr>
                <a:srgbClr val="FF661C"/>
              </a:buClr>
              <a:buFont typeface="Franklin Gothic Book" panose="020B0503020102020204" pitchFamily="34" charset="0"/>
              <a:buChar char="–"/>
              <a:defRPr lang="en-US" sz="1600" kern="1200" dirty="0">
                <a:solidFill>
                  <a:srgbClr val="000000"/>
                </a:solidFill>
                <a:latin typeface="+mn-lt"/>
                <a:ea typeface="+mn-ea"/>
                <a:cs typeface="+mn-cs"/>
              </a:defRPr>
            </a:lvl5pPr>
            <a:lvl6pPr marL="1257400" indent="-174639" algn="l" defTabSz="914477" rtl="0" eaLnBrk="1" latinLnBrk="0" hangingPunct="1">
              <a:lnSpc>
                <a:spcPct val="90000"/>
              </a:lnSpc>
              <a:spcBef>
                <a:spcPts val="0"/>
              </a:spcBef>
              <a:buClr>
                <a:srgbClr val="FF661C"/>
              </a:buClr>
              <a:buFont typeface="Franklin Gothic Book" panose="020B0503020102020204" pitchFamily="34" charset="0"/>
              <a:buChar char="–"/>
              <a:defRPr sz="1400" kern="1200">
                <a:solidFill>
                  <a:schemeClr val="accent6"/>
                </a:solidFill>
                <a:latin typeface="+mn-lt"/>
                <a:ea typeface="+mn-ea"/>
                <a:cs typeface="+mn-cs"/>
              </a:defRPr>
            </a:lvl6pPr>
            <a:lvl7pPr marL="1427283" indent="-169876" algn="l" defTabSz="914477" rtl="0" eaLnBrk="1" latinLnBrk="0" hangingPunct="1">
              <a:lnSpc>
                <a:spcPct val="90000"/>
              </a:lnSpc>
              <a:spcBef>
                <a:spcPts val="0"/>
              </a:spcBef>
              <a:buClr>
                <a:srgbClr val="FF661C"/>
              </a:buClr>
              <a:buFont typeface="Franklin Gothic Book" panose="020B0503020102020204" pitchFamily="34" charset="0"/>
              <a:buChar char="–"/>
              <a:defRPr sz="1200" kern="1200">
                <a:solidFill>
                  <a:schemeClr val="accent6"/>
                </a:solidFill>
                <a:latin typeface="+mn-lt"/>
                <a:ea typeface="+mn-ea"/>
                <a:cs typeface="+mn-cs"/>
              </a:defRPr>
            </a:lvl7pPr>
            <a:lvl8pPr marL="1601921" indent="-174639" algn="l" defTabSz="914477" rtl="0" eaLnBrk="1" latinLnBrk="0" hangingPunct="1">
              <a:lnSpc>
                <a:spcPct val="90000"/>
              </a:lnSpc>
              <a:spcBef>
                <a:spcPts val="0"/>
              </a:spcBef>
              <a:buClr>
                <a:srgbClr val="FF661C"/>
              </a:buClr>
              <a:buFont typeface="Franklin Gothic Book" panose="020B0503020102020204" pitchFamily="34" charset="0"/>
              <a:buChar char="–"/>
              <a:defRPr sz="1200" kern="1200">
                <a:solidFill>
                  <a:schemeClr val="accent6"/>
                </a:solidFill>
                <a:latin typeface="+mn-lt"/>
                <a:ea typeface="+mn-ea"/>
                <a:cs typeface="+mn-cs"/>
              </a:defRPr>
            </a:lvl8pPr>
            <a:lvl9pPr marL="1770209" indent="-168289" algn="l" defTabSz="914477" rtl="0" eaLnBrk="1" latinLnBrk="0" hangingPunct="1">
              <a:lnSpc>
                <a:spcPct val="90000"/>
              </a:lnSpc>
              <a:spcBef>
                <a:spcPts val="0"/>
              </a:spcBef>
              <a:buClr>
                <a:srgbClr val="FF661C"/>
              </a:buClr>
              <a:buFont typeface="Franklin Gothic Book" panose="020B0503020102020204" pitchFamily="34" charset="0"/>
              <a:buChar char="–"/>
              <a:defRPr sz="1200" kern="1200">
                <a:solidFill>
                  <a:schemeClr val="accent6"/>
                </a:solidFill>
                <a:latin typeface="+mn-lt"/>
                <a:ea typeface="+mn-ea"/>
                <a:cs typeface="+mn-cs"/>
              </a:defRPr>
            </a:lvl9pPr>
          </a:lstStyle>
          <a:p>
            <a:pPr lvl="1"/>
            <a:r>
              <a:rPr lang="en-US" sz="1997"/>
              <a:t>MySQL 5.0 through 5.5</a:t>
            </a:r>
          </a:p>
          <a:p>
            <a:pPr lvl="1"/>
            <a:r>
              <a:rPr lang="en-US" sz="1997"/>
              <a:t>Oracle 8.1.7 through 11gR2</a:t>
            </a:r>
          </a:p>
          <a:p>
            <a:pPr lvl="1"/>
            <a:r>
              <a:rPr lang="en-US" sz="1997"/>
              <a:t>Sybase ASE 11.9.2 through 15.7</a:t>
            </a:r>
          </a:p>
          <a:p>
            <a:pPr lvl="1"/>
            <a:r>
              <a:rPr lang="en-US" sz="1997"/>
              <a:t>Teradata V2R5.0 through 15.10 </a:t>
            </a:r>
          </a:p>
        </p:txBody>
      </p:sp>
    </p:spTree>
    <p:extLst>
      <p:ext uri="{BB962C8B-B14F-4D97-AF65-F5344CB8AC3E}">
        <p14:creationId xmlns:p14="http://schemas.microsoft.com/office/powerpoint/2010/main" val="4173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93"/>
            <a:ext cx="12188825" cy="6856214"/>
          </a:xfrm>
          <a:prstGeom prst="rect">
            <a:avLst/>
          </a:prstGeom>
        </p:spPr>
      </p:pic>
    </p:spTree>
    <p:extLst>
      <p:ext uri="{BB962C8B-B14F-4D97-AF65-F5344CB8AC3E}">
        <p14:creationId xmlns:p14="http://schemas.microsoft.com/office/powerpoint/2010/main" val="25718319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spcBef>
                <a:spcPts val="1200"/>
              </a:spcBef>
            </a:pPr>
            <a:r>
              <a:rPr lang="en-US">
                <a:sym typeface="Wingdings" panose="05000000000000000000" pitchFamily="2" charset="2"/>
              </a:rPr>
              <a:t>UI Interactivity for</a:t>
            </a:r>
          </a:p>
          <a:p>
            <a:pPr lvl="1"/>
            <a:r>
              <a:rPr lang="en-US">
                <a:sym typeface="Wingdings" panose="05000000000000000000" pitchFamily="2" charset="2"/>
              </a:rPr>
              <a:t>Group Selection</a:t>
            </a:r>
          </a:p>
          <a:p>
            <a:pPr lvl="1"/>
            <a:r>
              <a:rPr lang="en-US">
                <a:sym typeface="Wingdings" panose="05000000000000000000" pitchFamily="2" charset="2"/>
              </a:rPr>
              <a:t>Selected Widget “item”</a:t>
            </a:r>
          </a:p>
          <a:p>
            <a:pPr lvl="1"/>
            <a:r>
              <a:rPr lang="en-US">
                <a:sym typeface="Wingdings" panose="05000000000000000000" pitchFamily="2" charset="2"/>
              </a:rPr>
              <a:t>Time Series Selection</a:t>
            </a:r>
          </a:p>
          <a:p>
            <a:pPr>
              <a:spcBef>
                <a:spcPts val="1200"/>
              </a:spcBef>
            </a:pPr>
            <a:r>
              <a:rPr lang="en-US">
                <a:sym typeface="Wingdings" panose="05000000000000000000" pitchFamily="2" charset="2"/>
              </a:rPr>
              <a:t>Lock/Unlock between Navigator Tree Table and Workspace</a:t>
            </a:r>
          </a:p>
          <a:p>
            <a:pPr>
              <a:spcBef>
                <a:spcPts val="1200"/>
              </a:spcBef>
            </a:pPr>
            <a:r>
              <a:rPr lang="en-US">
                <a:sym typeface="Wingdings" panose="05000000000000000000" pitchFamily="2" charset="2"/>
              </a:rPr>
              <a:t>Top/Specific group choice for Navigator Widgets</a:t>
            </a:r>
          </a:p>
          <a:p>
            <a:pPr>
              <a:spcBef>
                <a:spcPts val="1200"/>
              </a:spcBef>
            </a:pPr>
            <a:r>
              <a:rPr lang="en-US">
                <a:sym typeface="Wingdings" panose="05000000000000000000" pitchFamily="2" charset="2"/>
              </a:rPr>
              <a:t>“True Plot” time chart for TDS transactions</a:t>
            </a:r>
          </a:p>
          <a:p>
            <a:pPr>
              <a:spcBef>
                <a:spcPts val="1200"/>
              </a:spcBef>
            </a:pPr>
            <a:r>
              <a:rPr lang="en-US">
                <a:sym typeface="Wingdings" panose="05000000000000000000" pitchFamily="2" charset="2"/>
              </a:rPr>
              <a:t>Policies:  Set-of and Any for IP conversations</a:t>
            </a:r>
          </a:p>
        </p:txBody>
      </p:sp>
      <p:sp>
        <p:nvSpPr>
          <p:cNvPr id="3" name="Text Placeholder 2"/>
          <p:cNvSpPr>
            <a:spLocks noGrp="1"/>
          </p:cNvSpPr>
          <p:nvPr>
            <p:ph type="body" idx="1"/>
          </p:nvPr>
        </p:nvSpPr>
        <p:spPr/>
        <p:txBody>
          <a:bodyPr/>
          <a:lstStyle/>
          <a:p>
            <a:r>
              <a:rPr lang="en-US"/>
              <a:t>UI / Policies Enhancements</a:t>
            </a:r>
          </a:p>
        </p:txBody>
      </p:sp>
      <p:sp>
        <p:nvSpPr>
          <p:cNvPr id="4" name="Title 3"/>
          <p:cNvSpPr>
            <a:spLocks noGrp="1"/>
          </p:cNvSpPr>
          <p:nvPr>
            <p:ph type="title"/>
          </p:nvPr>
        </p:nvSpPr>
        <p:spPr/>
        <p:txBody>
          <a:bodyPr/>
          <a:lstStyle/>
          <a:p>
            <a:r>
              <a:rPr lang="en-US"/>
              <a:t>Falcon:  High-level Content</a:t>
            </a:r>
          </a:p>
        </p:txBody>
      </p:sp>
    </p:spTree>
    <p:extLst>
      <p:ext uri="{BB962C8B-B14F-4D97-AF65-F5344CB8AC3E}">
        <p14:creationId xmlns:p14="http://schemas.microsoft.com/office/powerpoint/2010/main" val="100321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Falcon/</a:t>
            </a:r>
            <a:r>
              <a:rPr lang="en-US" err="1"/>
              <a:t>Gripen</a:t>
            </a:r>
            <a:r>
              <a:rPr lang="en-US"/>
              <a:t>/Harrier: Updated Platforms </a:t>
            </a:r>
          </a:p>
        </p:txBody>
      </p:sp>
      <p:sp>
        <p:nvSpPr>
          <p:cNvPr id="8" name="Rectangle 7"/>
          <p:cNvSpPr/>
          <p:nvPr/>
        </p:nvSpPr>
        <p:spPr>
          <a:xfrm>
            <a:off x="10073186" y="312738"/>
            <a:ext cx="1300356" cy="584775"/>
          </a:xfrm>
          <a:prstGeom prst="rect">
            <a:avLst/>
          </a:prstGeom>
          <a:solidFill>
            <a:schemeClr val="tx1"/>
          </a:solidFill>
        </p:spPr>
        <p:txBody>
          <a:bodyPr wrap="none" lIns="91440" tIns="45720" rIns="91440" bIns="45720" anchor="ctr">
            <a:spAutoFit/>
          </a:bodyPr>
          <a:lstStyle/>
          <a:p>
            <a:pPr algn="ctr"/>
            <a:r>
              <a:rPr lang="en-US" sz="3200" dirty="0" smtClean="0">
                <a:solidFill>
                  <a:schemeClr val="bg1"/>
                </a:solidFill>
              </a:rPr>
              <a:t>2H-17</a:t>
            </a:r>
            <a:endParaRPr lang="en-US" sz="3200" dirty="0">
              <a:solidFill>
                <a:schemeClr val="bg1"/>
              </a:solidFill>
            </a:endParaRPr>
          </a:p>
        </p:txBody>
      </p:sp>
      <p:sp>
        <p:nvSpPr>
          <p:cNvPr id="3" name="AutoShape 4" descr="data:image/jpeg;base64,/9j/4AAQSkZJRgABAQAAAQABAAD/2wCEAAkGBxQHEhMUEhIVFBEVFRsXFBcXFRgXFRQTGBgXGhUXFRQaHSggGRwnGxMTIT0hJSosLi4uFx8zODMsQyktLisBCgoKDg0OGxAQGy8lICYuLTgsNDgtMCw0LTQwNDQsNDg4NC8sLCwvLDQsLCwsLDQsLCwsLCwsLCwsLC0sLCwsLP/AABEIAOEA4QMBEQACEQEDEQH/xAAcAAEAAgMBAQEAAAAAAAAAAAAABgcCBAUBAwj/xABNEAABAwEDBgYNCgMHBQAAAAABAAIDEQQFMQYHEiFRcRMiQWGBkRcyNEJSU1RikpOhsbMUFSM1cnTB0dLTFjNDJYKDorLC8CRjc+Hx/8QAGgEBAAMBAQEAAAAAAAAAAAAAAAQFBgMCAf/EADcRAAEDAQMHCwUBAAMBAAAAAAABAgMEBRExEiFBUXGR0RMVMjRSgaGxweHwFCIjM2FCYqLxcv/aAAwDAQACEQMRAD8AvFAEAQBAEAQBAEAQBAEAQBAEAQBAEAQBAEAQBAEAQBAEAQBAEAQBAEAQBAeE6OOCA5lpyjsllNH2qEHZwjdL0Qars2mmf0Wqvcc3TRtxcm80ZMuLBFjaW9DXu9zSuyWfUr/hTktZAn+kPl/H93+UH1M36F65tqux4pxPP19P2vMdkC7/ACg+pm/QnNlV2PFOI+vp+158B2QLv8oPqZv0JzZVdjxTiPr6ftefAdkC7/KD6mb9Cc2VXY8U4j6+n7XnwHZAu/yg+pm/QnNlV2PFOI+vp+158B2QLv8AKD6mb9Cc2VXY8U4j6+n7XnwHZAu/yg+pm/QnNlV2PFOI+vp+158B2QLv8oPqZv0JzZVdjxTiPr6ftefAdkC7/KD6mb9Cc2VXY8U4j6+n7XnwHZAu/wAoPqZv0JzZVdjxTiPr6ftefAdkC7/KD6mb9Cc2VXY8U4j6+n7XnwH8f3f5QfUzfoTm2q7HinEfX0/a8z6R5dWCTC0jpZIPe1fFs6pT/Cn1KyBf9IbsGU1jtBo21Q15AZGgncCari6lmbixdynVJ4lwcm86jHiQVBBBwINR1rgqXHUyQBAEAQBAEAQBAEBhNM2ztLnuDWtFXOJoABiSTgvqIqrch8VURL1K4ykzl0JZY2g8nCvHtYz8XdSvKWx1X7plu/hVVFpon2x5/wCkBvG9Z70NZpnyczncUbmdqOgK6ipooug1EKqSokk6TjSXc4hAEAQBAEAQBAEAQBAEAQBAEAQGzYbfLd5rDI+M+Y4trvAx6VykgjlS57UU6xzSR9FVQnGT2cuSAhlrbwjPGNADxzuaNTuih3qnqbGRfuhXuXjxLOC01wlTvLMsNtjvBjZInh8bsHDD/wBHm5FQPY5jslyXKW7XI5L2rmNheT0EAQBAEAQGE0rYGuc4hrWglxJoABrJJX1EVVuQ+KqIl6lLZbZXPyhfoMJbZmnitwMhGD3j3Dk3rVWfZ6QJlP6XkZ+srFlXJb0fMiysyvCAIAgCAIAgCAIAgCAIAgCAIAgCAIAgCA7mSuUsmTkmk2ronH6SOupw2jY4begqFW0TKlup2hfmgl0tW6B380l4Xbb2XnEyWJ2lG8VB94I5CDUU2hZGSN0bla5LlQ0jHte1HNwNleD0EAQBAEBWudi/yNGyRnEB81NneMPVpH+6r2x6W9VmdowKm06i5OTbpxK0WhKQIAgCAIAgCAIAgCAIAgCAIAgCAIAgCAIAgCAnGa6/zYZ/k7z9FMeJXBstNXpAU3hqprXpcpnLNxTHZ7FrZtRku5NcFwLdWaLwIAgCA8J0dZwQH54vm3m9J5Zj/UeXDmb3g6Gho6Ft6aLkoms1IZSok5SRzjSXc4hAEAQBAEAQBAEAQBAKoAgCAIAgCAIAgCAIAgM4pDC5rmmjmkOadjgag9YC+Pajmq1cFPTXK1yOTQfoi7LYLwhilGEjGvHNpAGntWFkYrHq1dCmtY5HNRyaTaXg9BAEBy8qbQbLY7S8YiF9PtaJDfaQu1M3LmY3WqHOZ2TG5f4p+fluDJBAEAQBAEAQBAb11XRNe7tGCJ0h5SO1b9px1DpK5TVEcKXyLcdYoZJVuYl5OLrzXkjStU4aOVsYrTfI7UOpU81tJfdE2/bwTiWcdl6ZHbjeNguW5tT3skcMavdKa87WVA6lx5W0ZuiiomxE8zrydFFjcviBlXdNl1Ms4I82zt/3UT6Gvd0nf9h9XSNwTwByuuq0anWYAedZ2H3VT6Cubg//ALKPrKR2LfA8EVyXtqBjjdvfDTro0pfaUON67ncVF1DLqTwNe8M2LJRpWW0VBwElHA7pGfkV0itpyLdKzdwXic5LLaqXxuIRfOT9ouQ/TRFreR44zDueNXQaFW8FXFOn2L3aStmppIukhy1IOAQBAEAQBAEAQF3Ztp+Hu+GuLS9vQHu0f8uisfaTcmpf80GmoXZUDSTqCSwgCAjucGTgrvtB81o9J7B+KmWel9SzaRqxboHbCjFsjLhAEAQBAEB6BXDFD7iWDkvm+028NbjwcYGlwddE6O2V3ejmGvaRgqSrtW5eTgzrr4ay1prOzZc2ZNXE3b4zgQ3U3gbBE0huoOpoxD7LRQu36hvXGCypJVy6hePsdZbQZGmRCnAgV7X7aL3NZpnPHg1owbmDV7FdQ00UPQbd57yqlqJJekpzV3OIQBAEBuXbes11nShlfGfNOo724HpC5SwRypc9qKdY5nxrexbieXHnIEw4O3RgtOoyNbUEf9yLl6OpU1RY6ouXAufVwXjvLSG0kX7ZU7/YzygyCivFnD3e5pDhXgw6rH/+N3enmOrcvlNaj43cnUp36U2/N59ns9j0y4dxXE0ToHFr2lrmmjmkUIOwgq+a5HJemBTOarVuU+a+nwIAgCAIAgLhzTSadicPBmcP8rD/ALllbXS6p7kNFZq3wJtUmiqyeEAQEYzlfV1o3x/GjU6zetM7/JSJX9Xd80lIrYGZCAIAgCA9Arhih9xLRyUyaiyYi+WW2gkAq0HXwQOAA5ZD7MAs7WVj6p/IQYefsXdNTMp28rLj5e5Ecrcr5conForHZweLHXHY6QjE82A9qs6KgZTpfi7XwIFVWOmW7BpG1PIQQBAZNYXAkAkDWSBqA59iKqIfURVMUPgQBAEB2smspJsnX6UZrGTx4yeK79Luce3BRaqjjqG3Ox0KSaeqfAubDUWBfF1QZe2cWizENtDRTXqNR/TlHuP4KkgnloJeTl6PzOhbSxR1keWzH5mUqm0QOsznMe0te0kOacQRiCtI1yORHNwUonNVq3LifNfTyEAQBAEBbmaDuOX7y74cSy9s9YTYnqaCy/0rtUnKqSxCAICMZyvq20b4vjRqdZnWmd/kpEr+ru+aSkVsDMhAEAQBAWFmzyda+ttnoI2V4LSwq3tpDzNoQOcE8gVJatWqfgjxXHh3ltZ1Mn7n4JhxODltlO7KKXikizsP0bdu17htPsHSplBRJTsz9JceBGrKpZnZuimBG1PIQQBAEBMs2F4Ns9pdDIAWWhmhrFQXNqQDzEF46Qqu1oldEkjcWr89Cxs2REkVi4OOZlpk+cnrQWD+S/jRHzeVpO1p1bqHlUihqkqIr1xTH5/TjWU/IyXJguBwFMIgQBAEB18mL+fk9MJGVLTqkZXU9mzeMQfzKjVdK2ojyVx0LqJFNUOhflJhpJxl/crL7s7bfZtZDA59O/i8Ijwm8vMDsCp7NqHQSrTS6838XgvzEs66BssfLM+J7FYLQlIEAQBAEBbeaDuOX7y74UKy9s9YTYnqX9l/pXavoTpVJZBAEBGM5X1baN8Xxo1OszrTO/yUiV/V3fNJSK2BmQgCAIDeuS7XXvPFC3F7qE+C3FzuhoJXKomSGNZF0HWGJZZEYmksHOXerbqgisMHFBaNMDkhbqa3+8R1A7VR2VAssi1D+7b7FtaEqRsSFnxCsFoSkCAIAgMmtLzQAknAAVJ3BFVEzqfURVW5Cf3Rm/NohjngtbHTij26IrGHgghpeDWoIxp0KkmtVGyLG9i5OH9u2FtFZ97Eex2fwJffN2syxsQ1aMlNJm2OZtQ5jjs0g5p3cwVZBM6jqNaaf6mv1QnzRJUw/wB8lKSmidA5zXAtc0lrgcQ4GhB6VrWuRyIqYGaVFatymC+nwIAgCAsHNVfnBPdZJDVklXR1wD6cdu4gVptB2qktimvakzcUxLazJ7lWJ2nAjWWVy/MVqfGB9GePF9h1aDoII6FYUNRy8KOXHBdpDrIOSlVEw0HDUsihAEAQFt5oO45fvLvhQrL2z1hNiepf2X+ldq+hOlUlkEAQEYzlfVto3xfGjU6zOtM7/JSJX9Xd80lIrYGZCAIAgLGzRXcKz2l2DRwbTsrRzz1aHWVRW1MtzYk05/RPUuLLj6Ui7CFZQ3kb4tMsxwe46PMwamD0QFbU0KQxNZqTx0lbUS8rIrjnLucQgCAICws0t1MmkfaHOBfHxWM1VGkNchGI1VaD9pUlszua1I0TMuK+nruLay4mqqvXFCX5TWOO7I5bXHIbNM1pJcymjK7vWyRnivJNBXHnVXSSPlc2FyZSeWxcU8iwqGNY1ZEXJXz2kYzT34Xuls8jqlxMrCfCP8we53pKwtmmREbK1P4vpw3EKzJ1VVY7bxPlnVye4JwtcY4rqNmA5HYNf04HnA2r3Y9XenIu0YcDzadPcvKt7yuleFQEAQBAfayWl1jeyRho9jg5u9pqPcvL2I9qtXBT0x6scjk0Fl5yoG3tYoLWzvdE/wCHKBjudodZWfspyw1DoHfFT2Lq0GpJC2VPl5Vy0RRhAEAQFt5oO45fvLvhQrL2z1hNiepf2X+ldq+hOlUlkEAQEYzlfVto3xfGjU6zOtM7/JSJX9Xd80lIrYGZCAIAgLTu4/M1xPeNTpGONeWsrtBp9Et6lnJfzWkjdCKnhnL2P8VFfrTzKsWjKIIAgCA3rlux98Txwx9s86zyNb3zjzAVK5TzNhjV7tB1hiWV6MQvE5OwcFFGGlvBN0YnsOjKzaQ8a9Z1kHUeUFY/6uXLVyrffimhe75cab6dmSjUTDDWVdl7fstpebKZhLHC/W8N0S94FOOAaEtqRUACtdS0VnUzGt5ZG3K5MMbtm0pK6dzl5K+9EI5dVvddc0czO2jcHDnHK08xFR0qfNEkrFY7BSHFIsb0emgvscFf9n8KGePp0XD2EewhYv76eXU5qmp+2aP+KhRF+XW65p5IX4sOo+E062uG8U9q2VPO2aNJG6TMTxLE9WKaC7HEIAgCAtTJX+2LmmiOssEjBvA4RnUXN6lnKz8Ne1+u5fRS9pvy0it1X8Sq1oyiCAIAgLbzQdxy/eXfChWXtnrCbE9S/sv9K7V9CdKpLIIAgIxnK+rbRvi+NGp1mdaZ3+SkSv6u75pKRWwMyEAQBAWllh/01zWdo5WwNPoaXvas7Q/dXvX/AOvMvKv7aNqbCrVoijCAnObrJmC/2TGdriWOaG0cW6iDXDcqi06yWnc1I1xLSgpo5mqr0Ja/N5YGAkteABUkyuoAMSdaq0taqXMipuJ62fTpo8RkHcUVj4S0xsLWzGkAcSXCAYOJOsF5GlTZopaNS990TlvVMdvthvFHAxt8jUxw2e52MpbwdZI2xw90zu4OEbCRxpDzMbV3QNqjUsTXuVz+i3OvDvXMd55FalzcVzJ8/hyGZubFQaTZHOprcZHVceUnepK2vUaFTccOboNKeJ72OrD4D/WOTnep1puQc3QavE2LgiFwTOsdTwLwZbKSa6tXDRV5SHEO3POxc6l31EaT6UzO9F9O49wokLuS0Yp6p695p5f3LDaTDaZW1ZG4MnodE8C80DqjwXOB3Fy7WbUSNyomLnVL02pxT0OdbAx2TI5MyY7PYzGbqwnvH+scvPO1TrTcfeb4NXiR3LzJGzXJZeFha4P4RrdbyRQ1rqO5TrOr5p5sh65rl0EStpIoospqZyulelOEBaGZ92nDaWcmm0+k0g/6VnrbS57HfxS7spb2OT+lYyM4MkbCR1LQot6XlKqXLcYofAgCAtvNB3HL95d8KFZe2esJsT1L+y/0rtX0J0qksggCAjGcr6ttG+P40anWZ1pnf5KRK/q7vmkpFbAzIQBAEBaeWn09z2ZwwAgcdxZT3uCztB9te9F/5eZeVf3UjV2FWLRFGEBaOZz+Xafts9xWdtzps2KXdldB20kuULzeUjLEw6pBp2kjvbMDQtryF54u7SUCmTkmrOujM3b7Y7bibMuWqRJpx2e53RSIcgaBuAA9wUPOqkjMiEeyeBveZ9tcOIQYrKDyQg8aSm17hX7ICm1P4WJAmOLturuTxI0P5HLKuxNnuSNQSUEBycpLtdeEVYzo2iI8JA7ZI3AHzXCrTzFSaWZI3/d0VzLs9sUOM8avb9uKZ0ObctgZlFE2a0vdOXAgxvboRwvFWvaIfCBqNJ1TyghSJ5XU71jiTJ/uKr36tlyHGJjZmo5+f+au42skpnRsfZpDWWyu4OpxfERWF/Syg3tK5VjUVyStwdn2LpTedKdyoixri3y0HMzrdw/4rPxUmx+sdynC0v0d6FNrUmdCAtDM8zRitLuTTYOprif9QWettb3sT+KXdlJ9jlKyldpucdpJ6ytA1LkRCmct6qpgvp5CAIC280Hccv3l3woVl7Z6wmxPUv7L/Su1fQnSqSyCAICMZyvq20b4vjRqdZnWmd/kpEr+ru+aSkVsDMhAEAQFqQj52uEgdtHGejgX1/0sHWs478NpX61804qXqflodieRVa0ZRBAbFmt0tkrwcskYOOg9za76HWvD4mP6TUXuvPbZHs6KqhcmbyzNis2mZTLPIazucSXtcBxY3aXGGiOQ7SRisrab1WXJuuamGrb3miomokd6req48DQzo398ghFnYfpJhxqYthwPpHi7tJdrIpeUk5V2DfP2x3HG0ajIZkJivkVcy9Z4wAJ5gAKACV4AAwAFdQWjWCJVvVqbkKVJpES5HLvPfne0eUTetf8Amvn08XYTcg5eXtLvHzvaPKJvWv8AzT6eLsJuQcvL2l3j53tHlE3rX/mn08XYTcg5eXtLvJBkPlVLdMj46cLw7hQPfogTEgBznkHUa6zzBQbQoWSsR2GT/NHzAl0VW6NytXPf5ndy5ue2QM+WGc8IAGyth0mNZFWraEHSeASak+FgKKJZ9RTudyGTm0X5718k7iVWQzInK5WfTdqK/tF4zWoaMk0r240dI5wrtoSrpsMbVva1E7kKl0r3Jc5VXvNVdDmEBamRX9lXRPMcXcLIOhug0dbPas5X/lrmx6rk9fUvaP8AHSq/avoVWNS0hRBfAEAQFt5oO45fvLvhQrL2z1hNiepf2X+ldq+hOlUlkEAQEYzlfVto3xfGjU6zOtM7/JSJX9Xd80lIrYGZCAIAgLLzSW4SstFmdrB+kA2tcAyQexnWqC2olRzJU2eqepc2XIitdGpAb5sBuueWF2Mby0c7cWnpaQelXUEqSxtemlCrmjWORWroNJdTkbN22X5dNFEP6kjWek4A+9eJX8mxz9SKdImZb0brUt/La0Wa52iYl0dqpSIxENkfTAOqC1zBy6QIHJrosvQMmmdkYt034J77C/q3xxNysHaLsf8AzaVFel5SXtI6WZ2lI6lTSgoBQAAahgtPDCyJmQxMxQSyuldlOxNRdDmEAQBAeg0w1FD6X3kxeTcoLHG91HFzdCUcmmOK8EbDjuIWLq4Vp51amjD0NRTyJNEjl7yocsrgOT1ocwV4J3GiPmeCTtB1dR5VqKGqSoiytKYlBV0/IyXaFwOCphFM4YjO5rWirnENaNriaAdZXxzkaiquCH1rVctyFo5wJG3Hd0NkadbtFm9sdHPd0uDfSWds1FnqnTLovXf7F5XKkVOkafLiq1oyiCAIAgLbzQdxy/eXfChWXtnrCbE9S/sv9K7V9CdKpLIIAgIxnK+rbRvi+NGp1mdaZ3+SkSv6u75pKRWwMyEAQBAdTJm9jclpim71po8bYzqcOrXvAUergSeJzN207003JSI4mudS5xO2O2xa2kBshGBaf5b/AG6NedqqbHqFaqwOx0eqeu8srShvRJm95WyvimOrk1eLLptDZpGl/BhxY0U1yUozSJwGutdeGCj1UTpo1jat1+Ow700rYn5a6MNpq3peUl7SulmdpPd1AcjWjkA2LpDCyFiMYmY8SyuldlONRdDmEAQBAEAQExze5VtuBz45q8BJxqgV0HjVWg1kEUGrYFV2lQuqERzOknihY0FWkKq1+CjOHlRFlA6JkIJZHpHTcKFxdTtQdYGrlx6EsyifTorn4roFfVNmVEZghDlaFcTnNZcfy6c2h4+jh7XY6UjV6INd5aqi16nIj5JMXeXvxLOzYMp/KLgnmcrL6+vnq1uLTWKP6OPYaHjO6XV6AFIs2n5GBL8Vzqca6flZc2CEbU8hBAEAQFt5oO45fvLvhQrL2z1hNiepf2X+ldq+hOlUlkEAQEYzlfVto3x/GjU6zOtM7/JSJX9Xd80lIrYGZCAIAgCAsvNxfjLwidYLRRwLSI9Lv4zXSj3jWRzblQWpTOjelTH3/wAXX89S6s+dHt5F/cQ7KvJ9+Ts5jdUxnXE/wmc/nDA9fKFa0dU2ojykx0oV1VTrA/J0aDiqURggCAIAgCAIAgCAIDfuS6ZL6mbDEOM7E8jG8rncw/Icq41E7YI1e7/06wwulejGlj5X3lHkjY2WOzmkr2Ur3zWHt5HU75xrTp2KhooXVk6zyYIv/ibELiqlbTQpEzH5nKpWkKIIAgCAIC280Hccv3l3woVl7Z6wmxPUv7L/AErtX0J0qksggCAjGcr6ttG+P40anWb1pnf5KRK/q7vmkpFbAzIQBAEAQGcMroHNcwlrmkFpGogjWCCvjmo5LlwPrXK1b0LXue9YMvbObPaaNtDRXVqNQKCWPr1jnPIVm54JaCXlY+j8zKX0UsdZHkPx+Z0K9ykydmyek0ZBVhPEkA4rx+B8334q8pauOobe3HSmoqKimfC652GhTjqSRwgCAIAgCAIAgN+5rolvqQRws0ncpwaweE93IP8AgXGeojgblPX3OsML5XZLELOJs+bmzUFJLTINzpHDaO9jFf8A6Ss9+a0pdTU8OKl3+Oij1qvj7FV3jbn3lI+WV2lI81J9wA5ABqotJFE2JiMYmZCikkdI5XOxNZezwEAQBAEBbmaDuOX7y74cKy9s9YTYnqX9l/pXapOVUlkEAQEczhs4S7rQOZh6pGH8FNs5bqlm0i1iXwO2FGrYmYCAIAgCAID6QTOszmvY4te01a4GhB2gr45qOTJcl6Hprlat6Yll3BlvBfUfye8WsBOrTcPo37C7wHc+G5Z+ps2SB3K0yrs0pxT5nLmCujlbkTe3saWUObZ0dZLG7hGHXwbiNIDzH4OG+h5yu1NbDV+2ZLl1+xynsxelEt/8IHa7K+xOLJWOY8cjmlp6irlj2vS9q3oVj2OYtzkuPivR4CAIAgM4YnTuDWNLnHBrQSTuA1lfHORqXqtyHprVctyITbJ7NxNbqOtJ4CPwdRlcN2DOmp5lU1NrxszRfcvh7/M5YwWa92eTMnid29cqLJkjGYLExj5RjTWxrsKyPxe7mrzalChop6x3KTqqJ8wTQhKlqoaZuREmf5iVleFukvKR0kry+R2JPsAHIOYLQxRMiajWJchSySOkdlOXOay9ngIAgCAIAgLfzSM0bE87Z3H/ACxj8FlbYW+p7kNDZqXQd6k2VWWAQBAcnK2H5RYrU0Y8C8jnIaSB1hd6V2TMxf6hynTKicn8UoBbcyYQBAEAQBAEAQHcuHKu03FQRSVj8W/jM6Bi3oIUSooYZ87kz60x+bSVDWSxZkXNqJtZs4NkvZuhbLPo7atEse/DSHUqh9lVES5ULvReBZNtCGRLpW+qGf8ADl0XzrhmawnXRk2ifVyVp1L59XXw9Nt+1PVD79NSS9Fbti8T5vzWwydpan05Kta73UX1LbkTpMQ+LZTFwcoZmsib21qeRzMa3V0kr6ttvXBibz4llM0uUz/hK6rq1zz6R2STNHU1lCV5+vrpf1tu2JxvPX0dLH013qJMt7BcbS2xwaR8xnBtJ857hpHqKJZtVOt8zrtq3+wWup4kujT0Iff2WtqvqrS/goj3kdRUec7F3u5laU9mwQ57r11qV89dLLmvuQjankIIAgCAIAgCAIC7M2cPBXfDXFznu6OEcB7AD0rIWm7Kqnd3kaahS6BpKVAJYQBAYyMEgIOsEUO44oi3A/Ot42M3fLJE7GN7mb9E0B6celbmCRJI2vTShk5mcnIrdSmsupyCAIAgCAIAgCAIAgM45XR9q4jcSPcvitRcUPSOVMFPXzOkxc47ySiNRMECucuKnzpRejyF8AQBAEAQBAEAQBAetaXagKk6gNp5AviqiJep9RFVbkP0Pcti+bbPDF4uNrTzkAVPXVYaaTlJHP1qa2NmQxG6jdXM9hAEAQFV517iMEjbUwcSSjZeaQCjXHe0Ab2jatDY1Teiwu2p68SmtODOkqd5XyvSnCAIAgCAIAgCAIAgCAIAgCAIAgCAIAgCAIAgJdm1uI3rahI4fRQEPOwyf029BGl/dG1VVrVPJxcmmLvL5mLKzoMuTLXBPMudZYvwgCAIAgNe32Nl4RvikbpRvFHDm/A8teSi9Me5jkc3FDy5qORWrgUdlXk3Jk5Louq6Jx+ikpqcNh2OGzpWvoq1tSz/AJJinzQZurpXQO/mg4amkQIAgCAIAgCAIAgCAIAgCAIAgCAIAgCAIDpXDcst+yiKIa8XOPasb4Tvy5VHqqplOzKd3JrO9PTumdkt7y87iuiO44WwxDitxJxe49s53OfyHIsdPM6Z6vdippoomxMRrToLkdAgCAIAgCA1rxsEd5xujmYHxuxB9hBxB5xrXuOR0bkc1blPL2NemS5L0KsykzczWEl9mrNFjo6uFaN2D+jXzLRUtrsd9s2Zdej2KWos1zc8edNRCZYnQktc0tcMWuBDhvB1hXDXtcl7VvQrHNc1bnJcYL6eQgCAIAgCAIAgCAIAgCAIAgCAID1o0iANZOAGJPMEVURL1PqIqrchLcncgLTepDpQYItrx9IR5seI3up0qqqbWijzR/cvh82FjBZ0j878yeJa9yXNDccYjhZojFxxc93hOdyn/gos3NO+Z2U9b1LuKJkTclqHQXI6BAEAQBAEAQBAEBrW674rwFJomSDY9odTdUal7ZI9i3tVUPLmNclzkvODacgbBPr4DRPmyPaPR0qexS22lUt/35KRnUMDv8mlJmysb8HTN3Pb+LSuyWxUpq3HNbNgXXvPl2LrJ420elH+2vXPNRqTd7nnmuHWu/2POxbZfHWn0ov2055qNSbvc+c1w613+w7Ftl8dafSi/bTnmo1Ju9xzXDrXf7DsW2Xx1p9KL9tOeajUm73HNcOtd/sOxbZfHWn0ov2055qNSbvcc1w613+w7Ftl8dafSi/bTnmo1Ju9xzXDrXf7DsW2Xx1p9KL9tOeajUm73HNcOtd/sOxbZfHWn0ov2055qNSbvcc1w613+w7Ftl8dafSi/bTnmo1Ju9xzXDrXf7DsW2Xx1p9KL9tOeajUm73HNcOtd/sOxbZfHWn0ov2055qNSbvcc1w613+x72LrJ420+lH+2nPNRqTd7jmuHWu/2M2ZsbI3F853vZ+DAvi2xUrq3HpLNgTXvN2DN9YITUwucfOkkp1BwBXF1p1Tv9eCHVKGBP8AJ3LvuiC7f5MMcfO1gBO84lRJJpJOm5VJDI2M6KXG6uZ7CAIAgCAIAgCAIAgCAIAgCAIAgCAIAgCAIAgCAIAgCAIAgCAIAgCAIAgCAIAgCAIAgCAIAgCAIAgCAIAgCAIAgCAIAgCAIAgCAIAgCAIA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HEhMUEhIVFBEVFRsXFBcXFRgXFRQTGBgXGhUXFRQaHSggGRwnGxMTIT0hJSosLi4uFx8zODMsQyktLisBCgoKDg0OGxAQGy8lICYuLTgsNDgtMCw0LTQwNDQsNDg4NC8sLCwvLDQsLCwsLDQsLCwsLCwsLCwsLC0sLCwsLP/AABEIAOEA4QMBEQACEQEDEQH/xAAcAAEAAgMBAQEAAAAAAAAAAAAABgcCBAUBAwj/xABNEAABAwEDBgYNCgMHBQAAAAABAAIDEQQFMQYHEiFRcRMiQWGBkRcyNEJSU1RikpOhsbMUFSM1cnTB0dLTFjNDJYKDorLC8CRjc+Hx/8QAGgEBAAMBAQEAAAAAAAAAAAAAAAQFBgMCAf/EADcRAAEDAQMHCwUBAAMBAAAAAAABAgMEBRExEiFBUXGR0RMVMjRSgaGxweHwFCIjM2FCYqLxcv/aAAwDAQACEQMRAD8AvFAEAQBAEAQBAEAQBAEAQBAEAQBAEAQBAEAQBAEAQBAEAQBAEAQBAEAQBAeE6OOCA5lpyjsllNH2qEHZwjdL0Qars2mmf0Wqvcc3TRtxcm80ZMuLBFjaW9DXu9zSuyWfUr/hTktZAn+kPl/H93+UH1M36F65tqux4pxPP19P2vMdkC7/ACg+pm/QnNlV2PFOI+vp+158B2QLv8oPqZv0JzZVdjxTiPr6ftefAdkC7/KD6mb9Cc2VXY8U4j6+n7XnwHZAu/yg+pm/QnNlV2PFOI+vp+158B2QLv8AKD6mb9Cc2VXY8U4j6+n7XnwHZAu/yg+pm/QnNlV2PFOI+vp+158B2QLv8oPqZv0JzZVdjxTiPr6ftefAdkC7/KD6mb9Cc2VXY8U4j6+n7XnwHZAu/wAoPqZv0JzZVdjxTiPr6ftefAdkC7/KD6mb9Cc2VXY8U4j6+n7XnwH8f3f5QfUzfoTm2q7HinEfX0/a8z6R5dWCTC0jpZIPe1fFs6pT/Cn1KyBf9IbsGU1jtBo21Q15AZGgncCari6lmbixdynVJ4lwcm86jHiQVBBBwINR1rgqXHUyQBAEAQBAEAQBAEBhNM2ztLnuDWtFXOJoABiSTgvqIqrch8VURL1K4ykzl0JZY2g8nCvHtYz8XdSvKWx1X7plu/hVVFpon2x5/wCkBvG9Z70NZpnyczncUbmdqOgK6ipooug1EKqSokk6TjSXc4hAEAQBAEAQBAEAQBAEAQBAEAQGzYbfLd5rDI+M+Y4trvAx6VykgjlS57UU6xzSR9FVQnGT2cuSAhlrbwjPGNADxzuaNTuih3qnqbGRfuhXuXjxLOC01wlTvLMsNtjvBjZInh8bsHDD/wBHm5FQPY5jslyXKW7XI5L2rmNheT0EAQBAEAQGE0rYGuc4hrWglxJoABrJJX1EVVuQ+KqIl6lLZbZXPyhfoMJbZmnitwMhGD3j3Dk3rVWfZ6QJlP6XkZ+srFlXJb0fMiysyvCAIAgCAIAgCAIAgCAIAgCAIAgCAIAgCA7mSuUsmTkmk2ronH6SOupw2jY4begqFW0TKlup2hfmgl0tW6B380l4Xbb2XnEyWJ2lG8VB94I5CDUU2hZGSN0bla5LlQ0jHte1HNwNleD0EAQBAEBWudi/yNGyRnEB81NneMPVpH+6r2x6W9VmdowKm06i5OTbpxK0WhKQIAgCAIAgCAIAgCAIAgCAIAgCAIAgCAIAgCAnGa6/zYZ/k7z9FMeJXBstNXpAU3hqprXpcpnLNxTHZ7FrZtRku5NcFwLdWaLwIAgCA8J0dZwQH54vm3m9J5Zj/UeXDmb3g6Gho6Ft6aLkoms1IZSok5SRzjSXc4hAEAQBAEAQBAEAQBAKoAgCAIAgCAIAgCAIAgM4pDC5rmmjmkOadjgag9YC+Pajmq1cFPTXK1yOTQfoi7LYLwhilGEjGvHNpAGntWFkYrHq1dCmtY5HNRyaTaXg9BAEBy8qbQbLY7S8YiF9PtaJDfaQu1M3LmY3WqHOZ2TG5f4p+fluDJBAEAQBAEAQBAb11XRNe7tGCJ0h5SO1b9px1DpK5TVEcKXyLcdYoZJVuYl5OLrzXkjStU4aOVsYrTfI7UOpU81tJfdE2/bwTiWcdl6ZHbjeNguW5tT3skcMavdKa87WVA6lx5W0ZuiiomxE8zrydFFjcviBlXdNl1Ms4I82zt/3UT6Gvd0nf9h9XSNwTwByuuq0anWYAedZ2H3VT6Cubg//ALKPrKR2LfA8EVyXtqBjjdvfDTro0pfaUON67ncVF1DLqTwNe8M2LJRpWW0VBwElHA7pGfkV0itpyLdKzdwXic5LLaqXxuIRfOT9ouQ/TRFreR44zDueNXQaFW8FXFOn2L3aStmppIukhy1IOAQBAEAQBAEAQF3Ztp+Hu+GuLS9vQHu0f8uisfaTcmpf80GmoXZUDSTqCSwgCAjucGTgrvtB81o9J7B+KmWel9SzaRqxboHbCjFsjLhAEAQBAEB6BXDFD7iWDkvm+028NbjwcYGlwddE6O2V3ejmGvaRgqSrtW5eTgzrr4ay1prOzZc2ZNXE3b4zgQ3U3gbBE0huoOpoxD7LRQu36hvXGCypJVy6hePsdZbQZGmRCnAgV7X7aL3NZpnPHg1owbmDV7FdQ00UPQbd57yqlqJJekpzV3OIQBAEBuXbes11nShlfGfNOo724HpC5SwRypc9qKdY5nxrexbieXHnIEw4O3RgtOoyNbUEf9yLl6OpU1RY6ouXAufVwXjvLSG0kX7ZU7/YzygyCivFnD3e5pDhXgw6rH/+N3enmOrcvlNaj43cnUp36U2/N59ns9j0y4dxXE0ToHFr2lrmmjmkUIOwgq+a5HJemBTOarVuU+a+nwIAgCAIAgLhzTSadicPBmcP8rD/ALllbXS6p7kNFZq3wJtUmiqyeEAQEYzlfV1o3x/GjU6zetM7/JSJX9Xd80lIrYGZCAIAgCA9Arhih9xLRyUyaiyYi+WW2gkAq0HXwQOAA5ZD7MAs7WVj6p/IQYefsXdNTMp28rLj5e5Ecrcr5conForHZweLHXHY6QjE82A9qs6KgZTpfi7XwIFVWOmW7BpG1PIQQBAZNYXAkAkDWSBqA59iKqIfURVMUPgQBAEB2smspJsnX6UZrGTx4yeK79Luce3BRaqjjqG3Ox0KSaeqfAubDUWBfF1QZe2cWizENtDRTXqNR/TlHuP4KkgnloJeTl6PzOhbSxR1keWzH5mUqm0QOsznMe0te0kOacQRiCtI1yORHNwUonNVq3LifNfTyEAQBAEBbmaDuOX7y74cSy9s9YTYnqaCy/0rtUnKqSxCAICMZyvq20b4vjRqdZnWmd/kpEr+ru+aSkVsDMhAEAQBAWFmzyda+ttnoI2V4LSwq3tpDzNoQOcE8gVJatWqfgjxXHh3ltZ1Mn7n4JhxODltlO7KKXikizsP0bdu17htPsHSplBRJTsz9JceBGrKpZnZuimBG1PIQQBAEBMs2F4Ns9pdDIAWWhmhrFQXNqQDzEF46Qqu1oldEkjcWr89Cxs2REkVi4OOZlpk+cnrQWD+S/jRHzeVpO1p1bqHlUihqkqIr1xTH5/TjWU/IyXJguBwFMIgQBAEB18mL+fk9MJGVLTqkZXU9mzeMQfzKjVdK2ojyVx0LqJFNUOhflJhpJxl/crL7s7bfZtZDA59O/i8Ijwm8vMDsCp7NqHQSrTS6838XgvzEs66BssfLM+J7FYLQlIEAQBAEBbeaDuOX7y74UKy9s9YTYnqX9l/pXavoTpVJZBAEBGM5X1baN8Xxo1OszrTO/yUiV/V3fNJSK2BmQgCAIDeuS7XXvPFC3F7qE+C3FzuhoJXKomSGNZF0HWGJZZEYmksHOXerbqgisMHFBaNMDkhbqa3+8R1A7VR2VAssi1D+7b7FtaEqRsSFnxCsFoSkCAIAgMmtLzQAknAAVJ3BFVEzqfURVW5Cf3Rm/NohjngtbHTij26IrGHgghpeDWoIxp0KkmtVGyLG9i5OH9u2FtFZ97Eex2fwJffN2syxsQ1aMlNJm2OZtQ5jjs0g5p3cwVZBM6jqNaaf6mv1QnzRJUw/wB8lKSmidA5zXAtc0lrgcQ4GhB6VrWuRyIqYGaVFatymC+nwIAgCAsHNVfnBPdZJDVklXR1wD6cdu4gVptB2qktimvakzcUxLazJ7lWJ2nAjWWVy/MVqfGB9GePF9h1aDoII6FYUNRy8KOXHBdpDrIOSlVEw0HDUsihAEAQFt5oO45fvLvhQrL2z1hNiepf2X+ldq+hOlUlkEAQEYzlfVto3xfGjU6zOtM7/JSJX9Xd80lIrYGZCAIAgLGzRXcKz2l2DRwbTsrRzz1aHWVRW1MtzYk05/RPUuLLj6Ui7CFZQ3kb4tMsxwe46PMwamD0QFbU0KQxNZqTx0lbUS8rIrjnLucQgCAICws0t1MmkfaHOBfHxWM1VGkNchGI1VaD9pUlszua1I0TMuK+nruLay4mqqvXFCX5TWOO7I5bXHIbNM1pJcymjK7vWyRnivJNBXHnVXSSPlc2FyZSeWxcU8iwqGNY1ZEXJXz2kYzT34Xuls8jqlxMrCfCP8we53pKwtmmREbK1P4vpw3EKzJ1VVY7bxPlnVye4JwtcY4rqNmA5HYNf04HnA2r3Y9XenIu0YcDzadPcvKt7yuleFQEAQBAfayWl1jeyRho9jg5u9pqPcvL2I9qtXBT0x6scjk0Fl5yoG3tYoLWzvdE/wCHKBjudodZWfspyw1DoHfFT2Lq0GpJC2VPl5Vy0RRhAEAQFt5oO45fvLvhQrL2z1hNiepf2X+ldq+hOlUlkEAQEYzlfVto3xfGjU6zOtM7/JSJX9Xd80lIrYGZCAIAgLTu4/M1xPeNTpGONeWsrtBp9Et6lnJfzWkjdCKnhnL2P8VFfrTzKsWjKIIAgCA3rlux98Txwx9s86zyNb3zjzAVK5TzNhjV7tB1hiWV6MQvE5OwcFFGGlvBN0YnsOjKzaQ8a9Z1kHUeUFY/6uXLVyrffimhe75cab6dmSjUTDDWVdl7fstpebKZhLHC/W8N0S94FOOAaEtqRUACtdS0VnUzGt5ZG3K5MMbtm0pK6dzl5K+9EI5dVvddc0czO2jcHDnHK08xFR0qfNEkrFY7BSHFIsb0emgvscFf9n8KGePp0XD2EewhYv76eXU5qmp+2aP+KhRF+XW65p5IX4sOo+E062uG8U9q2VPO2aNJG6TMTxLE9WKaC7HEIAgCAtTJX+2LmmiOssEjBvA4RnUXN6lnKz8Ne1+u5fRS9pvy0it1X8Sq1oyiCAIAgLbzQdxy/eXfChWXtnrCbE9S/sv9K7V9CdKpLIIAgIxnK+rbRvi+NGp1mdaZ3+SkSv6u75pKRWwMyEAQBAWllh/01zWdo5WwNPoaXvas7Q/dXvX/AOvMvKv7aNqbCrVoijCAnObrJmC/2TGdriWOaG0cW6iDXDcqi06yWnc1I1xLSgpo5mqr0Ja/N5YGAkteABUkyuoAMSdaq0taqXMipuJ62fTpo8RkHcUVj4S0xsLWzGkAcSXCAYOJOsF5GlTZopaNS990TlvVMdvthvFHAxt8jUxw2e52MpbwdZI2xw90zu4OEbCRxpDzMbV3QNqjUsTXuVz+i3OvDvXMd55FalzcVzJ8/hyGZubFQaTZHOprcZHVceUnepK2vUaFTccOboNKeJ72OrD4D/WOTnep1puQc3QavE2LgiFwTOsdTwLwZbKSa6tXDRV5SHEO3POxc6l31EaT6UzO9F9O49wokLuS0Yp6p695p5f3LDaTDaZW1ZG4MnodE8C80DqjwXOB3Fy7WbUSNyomLnVL02pxT0OdbAx2TI5MyY7PYzGbqwnvH+scvPO1TrTcfeb4NXiR3LzJGzXJZeFha4P4RrdbyRQ1rqO5TrOr5p5sh65rl0EStpIoospqZyulelOEBaGZ92nDaWcmm0+k0g/6VnrbS57HfxS7spb2OT+lYyM4MkbCR1LQot6XlKqXLcYofAgCAtvNB3HL95d8KFZe2esJsT1L+y/0rtX0J0qksggCAjGcr6ttG+P40anWZ1pnf5KRK/q7vmkpFbAzIQBAEBaeWn09z2ZwwAgcdxZT3uCztB9te9F/5eZeVf3UjV2FWLRFGEBaOZz+Xafts9xWdtzps2KXdldB20kuULzeUjLEw6pBp2kjvbMDQtryF54u7SUCmTkmrOujM3b7Y7bibMuWqRJpx2e53RSIcgaBuAA9wUPOqkjMiEeyeBveZ9tcOIQYrKDyQg8aSm17hX7ICm1P4WJAmOLturuTxI0P5HLKuxNnuSNQSUEBycpLtdeEVYzo2iI8JA7ZI3AHzXCrTzFSaWZI3/d0VzLs9sUOM8avb9uKZ0ObctgZlFE2a0vdOXAgxvboRwvFWvaIfCBqNJ1TyghSJ5XU71jiTJ/uKr36tlyHGJjZmo5+f+au42skpnRsfZpDWWyu4OpxfERWF/Syg3tK5VjUVyStwdn2LpTedKdyoixri3y0HMzrdw/4rPxUmx+sdynC0v0d6FNrUmdCAtDM8zRitLuTTYOprif9QWettb3sT+KXdlJ9jlKyldpucdpJ6ytA1LkRCmct6qpgvp5CAIC280Hccv3l3woVl7Z6wmxPUv7L/Su1fQnSqSyCAICMZyvq20b4vjRqdZnWmd/kpEr+ru+aSkVsDMhAEAQFqQj52uEgdtHGejgX1/0sHWs478NpX61804qXqflodieRVa0ZRBAbFmt0tkrwcskYOOg9za76HWvD4mP6TUXuvPbZHs6KqhcmbyzNis2mZTLPIazucSXtcBxY3aXGGiOQ7SRisrab1WXJuuamGrb3miomokd6req48DQzo398ghFnYfpJhxqYthwPpHi7tJdrIpeUk5V2DfP2x3HG0ajIZkJivkVcy9Z4wAJ5gAKACV4AAwAFdQWjWCJVvVqbkKVJpES5HLvPfne0eUTetf8Amvn08XYTcg5eXtLvHzvaPKJvWv8AzT6eLsJuQcvL2l3j53tHlE3rX/mn08XYTcg5eXtLvJBkPlVLdMj46cLw7hQPfogTEgBznkHUa6zzBQbQoWSsR2GT/NHzAl0VW6NytXPf5ndy5ue2QM+WGc8IAGyth0mNZFWraEHSeASak+FgKKJZ9RTudyGTm0X5718k7iVWQzInK5WfTdqK/tF4zWoaMk0r240dI5wrtoSrpsMbVva1E7kKl0r3Jc5VXvNVdDmEBamRX9lXRPMcXcLIOhug0dbPas5X/lrmx6rk9fUvaP8AHSq/avoVWNS0hRBfAEAQFt5oO45fvLvhQrL2z1hNiepf2X+ldq+hOlUlkEAQEYzlfVto3xfGjU6zOtM7/JSJX9Xd80lIrYGZCAIAgLLzSW4SstFmdrB+kA2tcAyQexnWqC2olRzJU2eqepc2XIitdGpAb5sBuueWF2Mby0c7cWnpaQelXUEqSxtemlCrmjWORWroNJdTkbN22X5dNFEP6kjWek4A+9eJX8mxz9SKdImZb0brUt/La0Wa52iYl0dqpSIxENkfTAOqC1zBy6QIHJrosvQMmmdkYt034J77C/q3xxNysHaLsf8AzaVFel5SXtI6WZ2lI6lTSgoBQAAahgtPDCyJmQxMxQSyuldlOxNRdDmEAQBAeg0w1FD6X3kxeTcoLHG91HFzdCUcmmOK8EbDjuIWLq4Vp51amjD0NRTyJNEjl7yocsrgOT1ocwV4J3GiPmeCTtB1dR5VqKGqSoiytKYlBV0/IyXaFwOCphFM4YjO5rWirnENaNriaAdZXxzkaiquCH1rVctyFo5wJG3Hd0NkadbtFm9sdHPd0uDfSWds1FnqnTLovXf7F5XKkVOkafLiq1oyiCAIAgLbzQdxy/eXfChWXtnrCbE9S/sv9K7V9CdKpLIIAgIxnK+rbRvi+NGp1mdaZ3+SkSv6u75pKRWwMyEAQBAdTJm9jclpim71po8bYzqcOrXvAUergSeJzN207003JSI4mudS5xO2O2xa2kBshGBaf5b/AG6NedqqbHqFaqwOx0eqeu8srShvRJm95WyvimOrk1eLLptDZpGl/BhxY0U1yUozSJwGutdeGCj1UTpo1jat1+Ow700rYn5a6MNpq3peUl7SulmdpPd1AcjWjkA2LpDCyFiMYmY8SyuldlONRdDmEAQBAEAQExze5VtuBz45q8BJxqgV0HjVWg1kEUGrYFV2lQuqERzOknihY0FWkKq1+CjOHlRFlA6JkIJZHpHTcKFxdTtQdYGrlx6EsyifTorn4roFfVNmVEZghDlaFcTnNZcfy6c2h4+jh7XY6UjV6INd5aqi16nIj5JMXeXvxLOzYMp/KLgnmcrL6+vnq1uLTWKP6OPYaHjO6XV6AFIs2n5GBL8Vzqca6flZc2CEbU8hBAEAQFt5oO45fvLvhQrL2z1hNiepf2X+ldq+hOlUlkEAQEYzlfVto3x/GjU6zOtM7/JSJX9Xd80lIrYGZCAIAgCAsvNxfjLwidYLRRwLSI9Lv4zXSj3jWRzblQWpTOjelTH3/wAXX89S6s+dHt5F/cQ7KvJ9+Ts5jdUxnXE/wmc/nDA9fKFa0dU2ojykx0oV1VTrA/J0aDiqURggCAIAgCAIAgCAIDfuS6ZL6mbDEOM7E8jG8rncw/Icq41E7YI1e7/06wwulejGlj5X3lHkjY2WOzmkr2Ur3zWHt5HU75xrTp2KhooXVk6zyYIv/ibELiqlbTQpEzH5nKpWkKIIAgCAIC280Hccv3l3woVl7Z6wmxPUv7L/AErtX0J0qksggCAjGcr6ttG+P40anWb1pnf5KRK/q7vmkpFbAzIQBAEAQGcMroHNcwlrmkFpGogjWCCvjmo5LlwPrXK1b0LXue9YMvbObPaaNtDRXVqNQKCWPr1jnPIVm54JaCXlY+j8zKX0UsdZHkPx+Z0K9ykydmyek0ZBVhPEkA4rx+B8334q8pauOobe3HSmoqKimfC652GhTjqSRwgCAIAgCAIAgN+5rolvqQRws0ncpwaweE93IP8AgXGeojgblPX3OsML5XZLELOJs+bmzUFJLTINzpHDaO9jFf8A6Ss9+a0pdTU8OKl3+Oij1qvj7FV3jbn3lI+WV2lI81J9wA5ABqotJFE2JiMYmZCikkdI5XOxNZezwEAQBAEBbmaDuOX7y74cKy9s9YTYnqX9l/pXapOVUlkEAQEczhs4S7rQOZh6pGH8FNs5bqlm0i1iXwO2FGrYmYCAIAgCAID6QTOszmvY4te01a4GhB2gr45qOTJcl6Hprlat6Yll3BlvBfUfye8WsBOrTcPo37C7wHc+G5Z+ps2SB3K0yrs0pxT5nLmCujlbkTe3saWUObZ0dZLG7hGHXwbiNIDzH4OG+h5yu1NbDV+2ZLl1+xynsxelEt/8IHa7K+xOLJWOY8cjmlp6irlj2vS9q3oVj2OYtzkuPivR4CAIAgM4YnTuDWNLnHBrQSTuA1lfHORqXqtyHprVctyITbJ7NxNbqOtJ4CPwdRlcN2DOmp5lU1NrxszRfcvh7/M5YwWa92eTMnid29cqLJkjGYLExj5RjTWxrsKyPxe7mrzalChop6x3KTqqJ8wTQhKlqoaZuREmf5iVleFukvKR0kry+R2JPsAHIOYLQxRMiajWJchSySOkdlOXOay9ngIAgCAIAgLfzSM0bE87Z3H/ACxj8FlbYW+p7kNDZqXQd6k2VWWAQBAcnK2H5RYrU0Y8C8jnIaSB1hd6V2TMxf6hynTKicn8UoBbcyYQBAEAQBAEAQHcuHKu03FQRSVj8W/jM6Bi3oIUSooYZ87kz60x+bSVDWSxZkXNqJtZs4NkvZuhbLPo7atEse/DSHUqh9lVES5ULvReBZNtCGRLpW+qGf8ADl0XzrhmawnXRk2ifVyVp1L59XXw9Nt+1PVD79NSS9Fbti8T5vzWwydpan05Kta73UX1LbkTpMQ+LZTFwcoZmsib21qeRzMa3V0kr6ttvXBibz4llM0uUz/hK6rq1zz6R2STNHU1lCV5+vrpf1tu2JxvPX0dLH013qJMt7BcbS2xwaR8xnBtJ857hpHqKJZtVOt8zrtq3+wWup4kujT0Iff2WtqvqrS/goj3kdRUec7F3u5laU9mwQ57r11qV89dLLmvuQjankIIAgCAIAgCAIC7M2cPBXfDXFznu6OEcB7AD0rIWm7Kqnd3kaahS6BpKVAJYQBAYyMEgIOsEUO44oi3A/Ot42M3fLJE7GN7mb9E0B6celbmCRJI2vTShk5mcnIrdSmsupyCAIAgCAIAgCAIAgM45XR9q4jcSPcvitRcUPSOVMFPXzOkxc47ySiNRMECucuKnzpRejyF8AQBAEAQBAEAQBAetaXagKk6gNp5AviqiJep9RFVbkP0Pcti+bbPDF4uNrTzkAVPXVYaaTlJHP1qa2NmQxG6jdXM9hAEAQFV517iMEjbUwcSSjZeaQCjXHe0Ab2jatDY1Teiwu2p68SmtODOkqd5XyvSnCAIAgCAIAgCAIAgCAIAgCAIAgCAIAgCAIAgJdm1uI3rahI4fRQEPOwyf029BGl/dG1VVrVPJxcmmLvL5mLKzoMuTLXBPMudZYvwgCAIAgNe32Nl4RvikbpRvFHDm/A8teSi9Me5jkc3FDy5qORWrgUdlXk3Jk5Louq6Jx+ikpqcNh2OGzpWvoq1tSz/AJJinzQZurpXQO/mg4amkQIAgCAIAgCAIAgCAIAgCAIAgCAIAgCAIDpXDcst+yiKIa8XOPasb4Tvy5VHqqplOzKd3JrO9PTumdkt7y87iuiO44WwxDitxJxe49s53OfyHIsdPM6Z6vdippoomxMRrToLkdAgCAIAgCA1rxsEd5xujmYHxuxB9hBxB5xrXuOR0bkc1blPL2NemS5L0KsykzczWEl9mrNFjo6uFaN2D+jXzLRUtrsd9s2Zdej2KWos1zc8edNRCZYnQktc0tcMWuBDhvB1hXDXtcl7VvQrHNc1bnJcYL6eQgCAIAgCAIAgCAIAgCAIAgCAID1o0iANZOAGJPMEVURL1PqIqrchLcncgLTepDpQYItrx9IR5seI3up0qqqbWijzR/cvh82FjBZ0j878yeJa9yXNDccYjhZojFxxc93hOdyn/gos3NO+Z2U9b1LuKJkTclqHQXI6BAEAQBAEAQBAEBrW674rwFJomSDY9odTdUal7ZI9i3tVUPLmNclzkvODacgbBPr4DRPmyPaPR0qexS22lUt/35KRnUMDv8mlJmysb8HTN3Pb+LSuyWxUpq3HNbNgXXvPl2LrJ420elH+2vXPNRqTd7nnmuHWu/2POxbZfHWn0ov2055qNSbvc+c1w613+w7Ftl8dafSi/bTnmo1Ju9xzXDrXf7DsW2Xx1p9KL9tOeajUm73HNcOtd/sOxbZfHWn0ov2055qNSbvcc1w613+w7Ftl8dafSi/bTnmo1Ju9xzXDrXf7DsW2Xx1p9KL9tOeajUm73HNcOtd/sOxbZfHWn0ov2055qNSbvcc1w613+w7Ftl8dafSi/bTnmo1Ju9xzXDrXf7DsW2Xx1p9KL9tOeajUm73HNcOtd/sOxbZfHWn0ov2055qNSbvcc1w613+x72LrJ420+lH+2nPNRqTd7jmuHWu/2M2ZsbI3F853vZ+DAvi2xUrq3HpLNgTXvN2DN9YITUwucfOkkp1BwBXF1p1Tv9eCHVKGBP8AJ3LvuiC7f5MMcfO1gBO84lRJJpJOm5VJDI2M6KXG6uZ7CAIAgCAIAgCAIAgCAIAgCAIAgCAIAgCAIAgCAIAgCAIAgCAIAgCAIAgCAIAgCAIAgCAIAgCAIAgCAIAgCAIAgCAIAgCAIAgCAIAgCAIAg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HEhMUEhIVFBEVFRsXFBcXFRgXFRQTGBgXGhUXFRQaHSggGRwnGxMTIT0hJSosLi4uFx8zODMsQyktLisBCgoKDg0OGxAQGy8lICYuLTgsNDgtMCw0LTQwNDQsNDg4NC8sLCwvLDQsLCwsLDQsLCwsLCwsLCwsLC0sLCwsLP/AABEIAOEA4QMBEQACEQEDEQH/xAAcAAEAAgMBAQEAAAAAAAAAAAAABgcCBAUBAwj/xABNEAABAwEDBgYNCgMHBQAAAAABAAIDEQQFMQYHEiFRcRMiQWGBkRcyNEJSU1RikpOhsbMUFSM1cnTB0dLTFjNDJYKDorLC8CRjc+Hx/8QAGgEBAAMBAQEAAAAAAAAAAAAAAAQFBgMCAf/EADcRAAEDAQMHCwUBAAMBAAAAAAABAgMEBRExEiFBUXGR0RMVMjRSgaGxweHwFCIjM2FCYqLxcv/aAAwDAQACEQMRAD8AvFAEAQBAEAQBAEAQBAEAQBAEAQBAEAQBAEAQBAEAQBAEAQBAEAQBAEAQBAeE6OOCA5lpyjsllNH2qEHZwjdL0Qars2mmf0Wqvcc3TRtxcm80ZMuLBFjaW9DXu9zSuyWfUr/hTktZAn+kPl/H93+UH1M36F65tqux4pxPP19P2vMdkC7/ACg+pm/QnNlV2PFOI+vp+158B2QLv8oPqZv0JzZVdjxTiPr6ftefAdkC7/KD6mb9Cc2VXY8U4j6+n7XnwHZAu/yg+pm/QnNlV2PFOI+vp+158B2QLv8AKD6mb9Cc2VXY8U4j6+n7XnwHZAu/yg+pm/QnNlV2PFOI+vp+158B2QLv8oPqZv0JzZVdjxTiPr6ftefAdkC7/KD6mb9Cc2VXY8U4j6+n7XnwHZAu/wAoPqZv0JzZVdjxTiPr6ftefAdkC7/KD6mb9Cc2VXY8U4j6+n7XnwH8f3f5QfUzfoTm2q7HinEfX0/a8z6R5dWCTC0jpZIPe1fFs6pT/Cn1KyBf9IbsGU1jtBo21Q15AZGgncCari6lmbixdynVJ4lwcm86jHiQVBBBwINR1rgqXHUyQBAEAQBAEAQBAEBhNM2ztLnuDWtFXOJoABiSTgvqIqrch8VURL1K4ykzl0JZY2g8nCvHtYz8XdSvKWx1X7plu/hVVFpon2x5/wCkBvG9Z70NZpnyczncUbmdqOgK6ipooug1EKqSokk6TjSXc4hAEAQBAEAQBAEAQBAEAQBAEAQGzYbfLd5rDI+M+Y4trvAx6VykgjlS57UU6xzSR9FVQnGT2cuSAhlrbwjPGNADxzuaNTuih3qnqbGRfuhXuXjxLOC01wlTvLMsNtjvBjZInh8bsHDD/wBHm5FQPY5jslyXKW7XI5L2rmNheT0EAQBAEAQGE0rYGuc4hrWglxJoABrJJX1EVVuQ+KqIl6lLZbZXPyhfoMJbZmnitwMhGD3j3Dk3rVWfZ6QJlP6XkZ+srFlXJb0fMiysyvCAIAgCAIAgCAIAgCAIAgCAIAgCAIAgCA7mSuUsmTkmk2ronH6SOupw2jY4begqFW0TKlup2hfmgl0tW6B380l4Xbb2XnEyWJ2lG8VB94I5CDUU2hZGSN0bla5LlQ0jHte1HNwNleD0EAQBAEBWudi/yNGyRnEB81NneMPVpH+6r2x6W9VmdowKm06i5OTbpxK0WhKQIAgCAIAgCAIAgCAIAgCAIAgCAIAgCAIAgCAnGa6/zYZ/k7z9FMeJXBstNXpAU3hqprXpcpnLNxTHZ7FrZtRku5NcFwLdWaLwIAgCA8J0dZwQH54vm3m9J5Zj/UeXDmb3g6Gho6Ft6aLkoms1IZSok5SRzjSXc4hAEAQBAEAQBAEAQBAKoAgCAIAgCAIAgCAIAgM4pDC5rmmjmkOadjgag9YC+Pajmq1cFPTXK1yOTQfoi7LYLwhilGEjGvHNpAGntWFkYrHq1dCmtY5HNRyaTaXg9BAEBy8qbQbLY7S8YiF9PtaJDfaQu1M3LmY3WqHOZ2TG5f4p+fluDJBAEAQBAEAQBAb11XRNe7tGCJ0h5SO1b9px1DpK5TVEcKXyLcdYoZJVuYl5OLrzXkjStU4aOVsYrTfI7UOpU81tJfdE2/bwTiWcdl6ZHbjeNguW5tT3skcMavdKa87WVA6lx5W0ZuiiomxE8zrydFFjcviBlXdNl1Ms4I82zt/3UT6Gvd0nf9h9XSNwTwByuuq0anWYAedZ2H3VT6Cubg//ALKPrKR2LfA8EVyXtqBjjdvfDTro0pfaUON67ncVF1DLqTwNe8M2LJRpWW0VBwElHA7pGfkV0itpyLdKzdwXic5LLaqXxuIRfOT9ouQ/TRFreR44zDueNXQaFW8FXFOn2L3aStmppIukhy1IOAQBAEAQBAEAQF3Ztp+Hu+GuLS9vQHu0f8uisfaTcmpf80GmoXZUDSTqCSwgCAjucGTgrvtB81o9J7B+KmWel9SzaRqxboHbCjFsjLhAEAQBAEB6BXDFD7iWDkvm+028NbjwcYGlwddE6O2V3ejmGvaRgqSrtW5eTgzrr4ay1prOzZc2ZNXE3b4zgQ3U3gbBE0huoOpoxD7LRQu36hvXGCypJVy6hePsdZbQZGmRCnAgV7X7aL3NZpnPHg1owbmDV7FdQ00UPQbd57yqlqJJekpzV3OIQBAEBuXbes11nShlfGfNOo724HpC5SwRypc9qKdY5nxrexbieXHnIEw4O3RgtOoyNbUEf9yLl6OpU1RY6ouXAufVwXjvLSG0kX7ZU7/YzygyCivFnD3e5pDhXgw6rH/+N3enmOrcvlNaj43cnUp36U2/N59ns9j0y4dxXE0ToHFr2lrmmjmkUIOwgq+a5HJemBTOarVuU+a+nwIAgCAIAgLhzTSadicPBmcP8rD/ALllbXS6p7kNFZq3wJtUmiqyeEAQEYzlfV1o3x/GjU6zetM7/JSJX9Xd80lIrYGZCAIAgCA9Arhih9xLRyUyaiyYi+WW2gkAq0HXwQOAA5ZD7MAs7WVj6p/IQYefsXdNTMp28rLj5e5Ecrcr5conForHZweLHXHY6QjE82A9qs6KgZTpfi7XwIFVWOmW7BpG1PIQQBAZNYXAkAkDWSBqA59iKqIfURVMUPgQBAEB2smspJsnX6UZrGTx4yeK79Luce3BRaqjjqG3Ox0KSaeqfAubDUWBfF1QZe2cWizENtDRTXqNR/TlHuP4KkgnloJeTl6PzOhbSxR1keWzH5mUqm0QOsznMe0te0kOacQRiCtI1yORHNwUonNVq3LifNfTyEAQBAEBbmaDuOX7y74cSy9s9YTYnqaCy/0rtUnKqSxCAICMZyvq20b4vjRqdZnWmd/kpEr+ru+aSkVsDMhAEAQBAWFmzyda+ttnoI2V4LSwq3tpDzNoQOcE8gVJatWqfgjxXHh3ltZ1Mn7n4JhxODltlO7KKXikizsP0bdu17htPsHSplBRJTsz9JceBGrKpZnZuimBG1PIQQBAEBMs2F4Ns9pdDIAWWhmhrFQXNqQDzEF46Qqu1oldEkjcWr89Cxs2REkVi4OOZlpk+cnrQWD+S/jRHzeVpO1p1bqHlUihqkqIr1xTH5/TjWU/IyXJguBwFMIgQBAEB18mL+fk9MJGVLTqkZXU9mzeMQfzKjVdK2ojyVx0LqJFNUOhflJhpJxl/crL7s7bfZtZDA59O/i8Ijwm8vMDsCp7NqHQSrTS6838XgvzEs66BssfLM+J7FYLQlIEAQBAEBbeaDuOX7y74UKy9s9YTYnqX9l/pXavoTpVJZBAEBGM5X1baN8Xxo1OszrTO/yUiV/V3fNJSK2BmQgCAIDeuS7XXvPFC3F7qE+C3FzuhoJXKomSGNZF0HWGJZZEYmksHOXerbqgisMHFBaNMDkhbqa3+8R1A7VR2VAssi1D+7b7FtaEqRsSFnxCsFoSkCAIAgMmtLzQAknAAVJ3BFVEzqfURVW5Cf3Rm/NohjngtbHTij26IrGHgghpeDWoIxp0KkmtVGyLG9i5OH9u2FtFZ97Eex2fwJffN2syxsQ1aMlNJm2OZtQ5jjs0g5p3cwVZBM6jqNaaf6mv1QnzRJUw/wB8lKSmidA5zXAtc0lrgcQ4GhB6VrWuRyIqYGaVFatymC+nwIAgCAsHNVfnBPdZJDVklXR1wD6cdu4gVptB2qktimvakzcUxLazJ7lWJ2nAjWWVy/MVqfGB9GePF9h1aDoII6FYUNRy8KOXHBdpDrIOSlVEw0HDUsihAEAQFt5oO45fvLvhQrL2z1hNiepf2X+ldq+hOlUlkEAQEYzlfVto3xfGjU6zOtM7/JSJX9Xd80lIrYGZCAIAgLGzRXcKz2l2DRwbTsrRzz1aHWVRW1MtzYk05/RPUuLLj6Ui7CFZQ3kb4tMsxwe46PMwamD0QFbU0KQxNZqTx0lbUS8rIrjnLucQgCAICws0t1MmkfaHOBfHxWM1VGkNchGI1VaD9pUlszua1I0TMuK+nruLay4mqqvXFCX5TWOO7I5bXHIbNM1pJcymjK7vWyRnivJNBXHnVXSSPlc2FyZSeWxcU8iwqGNY1ZEXJXz2kYzT34Xuls8jqlxMrCfCP8we53pKwtmmREbK1P4vpw3EKzJ1VVY7bxPlnVye4JwtcY4rqNmA5HYNf04HnA2r3Y9XenIu0YcDzadPcvKt7yuleFQEAQBAfayWl1jeyRho9jg5u9pqPcvL2I9qtXBT0x6scjk0Fl5yoG3tYoLWzvdE/wCHKBjudodZWfspyw1DoHfFT2Lq0GpJC2VPl5Vy0RRhAEAQFt5oO45fvLvhQrL2z1hNiepf2X+ldq+hOlUlkEAQEYzlfVto3xfGjU6zOtM7/JSJX9Xd80lIrYGZCAIAgLTu4/M1xPeNTpGONeWsrtBp9Et6lnJfzWkjdCKnhnL2P8VFfrTzKsWjKIIAgCA3rlux98Txwx9s86zyNb3zjzAVK5TzNhjV7tB1hiWV6MQvE5OwcFFGGlvBN0YnsOjKzaQ8a9Z1kHUeUFY/6uXLVyrffimhe75cab6dmSjUTDDWVdl7fstpebKZhLHC/W8N0S94FOOAaEtqRUACtdS0VnUzGt5ZG3K5MMbtm0pK6dzl5K+9EI5dVvddc0czO2jcHDnHK08xFR0qfNEkrFY7BSHFIsb0emgvscFf9n8KGePp0XD2EewhYv76eXU5qmp+2aP+KhRF+XW65p5IX4sOo+E062uG8U9q2VPO2aNJG6TMTxLE9WKaC7HEIAgCAtTJX+2LmmiOssEjBvA4RnUXN6lnKz8Ne1+u5fRS9pvy0it1X8Sq1oyiCAIAgLbzQdxy/eXfChWXtnrCbE9S/sv9K7V9CdKpLIIAgIxnK+rbRvi+NGp1mdaZ3+SkSv6u75pKRWwMyEAQBAWllh/01zWdo5WwNPoaXvas7Q/dXvX/AOvMvKv7aNqbCrVoijCAnObrJmC/2TGdriWOaG0cW6iDXDcqi06yWnc1I1xLSgpo5mqr0Ja/N5YGAkteABUkyuoAMSdaq0taqXMipuJ62fTpo8RkHcUVj4S0xsLWzGkAcSXCAYOJOsF5GlTZopaNS990TlvVMdvthvFHAxt8jUxw2e52MpbwdZI2xw90zu4OEbCRxpDzMbV3QNqjUsTXuVz+i3OvDvXMd55FalzcVzJ8/hyGZubFQaTZHOprcZHVceUnepK2vUaFTccOboNKeJ72OrD4D/WOTnep1puQc3QavE2LgiFwTOsdTwLwZbKSa6tXDRV5SHEO3POxc6l31EaT6UzO9F9O49wokLuS0Yp6p695p5f3LDaTDaZW1ZG4MnodE8C80DqjwXOB3Fy7WbUSNyomLnVL02pxT0OdbAx2TI5MyY7PYzGbqwnvH+scvPO1TrTcfeb4NXiR3LzJGzXJZeFha4P4RrdbyRQ1rqO5TrOr5p5sh65rl0EStpIoospqZyulelOEBaGZ92nDaWcmm0+k0g/6VnrbS57HfxS7spb2OT+lYyM4MkbCR1LQot6XlKqXLcYofAgCAtvNB3HL95d8KFZe2esJsT1L+y/0rtX0J0qksggCAjGcr6ttG+P40anWZ1pnf5KRK/q7vmkpFbAzIQBAEBaeWn09z2ZwwAgcdxZT3uCztB9te9F/5eZeVf3UjV2FWLRFGEBaOZz+Xafts9xWdtzps2KXdldB20kuULzeUjLEw6pBp2kjvbMDQtryF54u7SUCmTkmrOujM3b7Y7bibMuWqRJpx2e53RSIcgaBuAA9wUPOqkjMiEeyeBveZ9tcOIQYrKDyQg8aSm17hX7ICm1P4WJAmOLturuTxI0P5HLKuxNnuSNQSUEBycpLtdeEVYzo2iI8JA7ZI3AHzXCrTzFSaWZI3/d0VzLs9sUOM8avb9uKZ0ObctgZlFE2a0vdOXAgxvboRwvFWvaIfCBqNJ1TyghSJ5XU71jiTJ/uKr36tlyHGJjZmo5+f+au42skpnRsfZpDWWyu4OpxfERWF/Syg3tK5VjUVyStwdn2LpTedKdyoixri3y0HMzrdw/4rPxUmx+sdynC0v0d6FNrUmdCAtDM8zRitLuTTYOprif9QWettb3sT+KXdlJ9jlKyldpucdpJ6ytA1LkRCmct6qpgvp5CAIC280Hccv3l3woVl7Z6wmxPUv7L/Su1fQnSqSyCAICMZyvq20b4vjRqdZnWmd/kpEr+ru+aSkVsDMhAEAQFqQj52uEgdtHGejgX1/0sHWs478NpX61804qXqflodieRVa0ZRBAbFmt0tkrwcskYOOg9za76HWvD4mP6TUXuvPbZHs6KqhcmbyzNis2mZTLPIazucSXtcBxY3aXGGiOQ7SRisrab1WXJuuamGrb3miomokd6req48DQzo398ghFnYfpJhxqYthwPpHi7tJdrIpeUk5V2DfP2x3HG0ajIZkJivkVcy9Z4wAJ5gAKACV4AAwAFdQWjWCJVvVqbkKVJpES5HLvPfne0eUTetf8Amvn08XYTcg5eXtLvHzvaPKJvWv8AzT6eLsJuQcvL2l3j53tHlE3rX/mn08XYTcg5eXtLvJBkPlVLdMj46cLw7hQPfogTEgBznkHUa6zzBQbQoWSsR2GT/NHzAl0VW6NytXPf5ndy5ue2QM+WGc8IAGyth0mNZFWraEHSeASak+FgKKJZ9RTudyGTm0X5718k7iVWQzInK5WfTdqK/tF4zWoaMk0r240dI5wrtoSrpsMbVva1E7kKl0r3Jc5VXvNVdDmEBamRX9lXRPMcXcLIOhug0dbPas5X/lrmx6rk9fUvaP8AHSq/avoVWNS0hRBfAEAQFt5oO45fvLvhQrL2z1hNiepf2X+ldq+hOlUlkEAQEYzlfVto3xfGjU6zOtM7/JSJX9Xd80lIrYGZCAIAgLLzSW4SstFmdrB+kA2tcAyQexnWqC2olRzJU2eqepc2XIitdGpAb5sBuueWF2Mby0c7cWnpaQelXUEqSxtemlCrmjWORWroNJdTkbN22X5dNFEP6kjWek4A+9eJX8mxz9SKdImZb0brUt/La0Wa52iYl0dqpSIxENkfTAOqC1zBy6QIHJrosvQMmmdkYt034J77C/q3xxNysHaLsf8AzaVFel5SXtI6WZ2lI6lTSgoBQAAahgtPDCyJmQxMxQSyuldlOxNRdDmEAQBAeg0w1FD6X3kxeTcoLHG91HFzdCUcmmOK8EbDjuIWLq4Vp51amjD0NRTyJNEjl7yocsrgOT1ocwV4J3GiPmeCTtB1dR5VqKGqSoiytKYlBV0/IyXaFwOCphFM4YjO5rWirnENaNriaAdZXxzkaiquCH1rVctyFo5wJG3Hd0NkadbtFm9sdHPd0uDfSWds1FnqnTLovXf7F5XKkVOkafLiq1oyiCAIAgLbzQdxy/eXfChWXtnrCbE9S/sv9K7V9CdKpLIIAgIxnK+rbRvi+NGp1mdaZ3+SkSv6u75pKRWwMyEAQBAdTJm9jclpim71po8bYzqcOrXvAUergSeJzN207003JSI4mudS5xO2O2xa2kBshGBaf5b/AG6NedqqbHqFaqwOx0eqeu8srShvRJm95WyvimOrk1eLLptDZpGl/BhxY0U1yUozSJwGutdeGCj1UTpo1jat1+Ow700rYn5a6MNpq3peUl7SulmdpPd1AcjWjkA2LpDCyFiMYmY8SyuldlONRdDmEAQBAEAQExze5VtuBz45q8BJxqgV0HjVWg1kEUGrYFV2lQuqERzOknihY0FWkKq1+CjOHlRFlA6JkIJZHpHTcKFxdTtQdYGrlx6EsyifTorn4roFfVNmVEZghDlaFcTnNZcfy6c2h4+jh7XY6UjV6INd5aqi16nIj5JMXeXvxLOzYMp/KLgnmcrL6+vnq1uLTWKP6OPYaHjO6XV6AFIs2n5GBL8Vzqca6flZc2CEbU8hBAEAQFt5oO45fvLvhQrL2z1hNiepf2X+ldq+hOlUlkEAQEYzlfVto3x/GjU6zOtM7/JSJX9Xd80lIrYGZCAIAgCAsvNxfjLwidYLRRwLSI9Lv4zXSj3jWRzblQWpTOjelTH3/wAXX89S6s+dHt5F/cQ7KvJ9+Ts5jdUxnXE/wmc/nDA9fKFa0dU2ojykx0oV1VTrA/J0aDiqURggCAIAgCAIAgCAIDfuS6ZL6mbDEOM7E8jG8rncw/Icq41E7YI1e7/06wwulejGlj5X3lHkjY2WOzmkr2Ur3zWHt5HU75xrTp2KhooXVk6zyYIv/ibELiqlbTQpEzH5nKpWkKIIAgCAIC280Hccv3l3woVl7Z6wmxPUv7L/AErtX0J0qksggCAjGcr6ttG+P40anWb1pnf5KRK/q7vmkpFbAzIQBAEAQGcMroHNcwlrmkFpGogjWCCvjmo5LlwPrXK1b0LXue9YMvbObPaaNtDRXVqNQKCWPr1jnPIVm54JaCXlY+j8zKX0UsdZHkPx+Z0K9ykydmyek0ZBVhPEkA4rx+B8334q8pauOobe3HSmoqKimfC652GhTjqSRwgCAIAgCAIAgN+5rolvqQRws0ncpwaweE93IP8AgXGeojgblPX3OsML5XZLELOJs+bmzUFJLTINzpHDaO9jFf8A6Ss9+a0pdTU8OKl3+Oij1qvj7FV3jbn3lI+WV2lI81J9wA5ABqotJFE2JiMYmZCikkdI5XOxNZezwEAQBAEBbmaDuOX7y74cKy9s9YTYnqX9l/pXapOVUlkEAQEczhs4S7rQOZh6pGH8FNs5bqlm0i1iXwO2FGrYmYCAIAgCAID6QTOszmvY4te01a4GhB2gr45qOTJcl6Hprlat6Yll3BlvBfUfye8WsBOrTcPo37C7wHc+G5Z+ps2SB3K0yrs0pxT5nLmCujlbkTe3saWUObZ0dZLG7hGHXwbiNIDzH4OG+h5yu1NbDV+2ZLl1+xynsxelEt/8IHa7K+xOLJWOY8cjmlp6irlj2vS9q3oVj2OYtzkuPivR4CAIAgM4YnTuDWNLnHBrQSTuA1lfHORqXqtyHprVctyITbJ7NxNbqOtJ4CPwdRlcN2DOmp5lU1NrxszRfcvh7/M5YwWa92eTMnid29cqLJkjGYLExj5RjTWxrsKyPxe7mrzalChop6x3KTqqJ8wTQhKlqoaZuREmf5iVleFukvKR0kry+R2JPsAHIOYLQxRMiajWJchSySOkdlOXOay9ngIAgCAIAgLfzSM0bE87Z3H/ACxj8FlbYW+p7kNDZqXQd6k2VWWAQBAcnK2H5RYrU0Y8C8jnIaSB1hd6V2TMxf6hynTKicn8UoBbcyYQBAEAQBAEAQHcuHKu03FQRSVj8W/jM6Bi3oIUSooYZ87kz60x+bSVDWSxZkXNqJtZs4NkvZuhbLPo7atEse/DSHUqh9lVES5ULvReBZNtCGRLpW+qGf8ADl0XzrhmawnXRk2ifVyVp1L59XXw9Nt+1PVD79NSS9Fbti8T5vzWwydpan05Kta73UX1LbkTpMQ+LZTFwcoZmsib21qeRzMa3V0kr6ttvXBibz4llM0uUz/hK6rq1zz6R2STNHU1lCV5+vrpf1tu2JxvPX0dLH013qJMt7BcbS2xwaR8xnBtJ857hpHqKJZtVOt8zrtq3+wWup4kujT0Iff2WtqvqrS/goj3kdRUec7F3u5laU9mwQ57r11qV89dLLmvuQjankIIAgCAIAgCAIC7M2cPBXfDXFznu6OEcB7AD0rIWm7Kqnd3kaahS6BpKVAJYQBAYyMEgIOsEUO44oi3A/Ot42M3fLJE7GN7mb9E0B6celbmCRJI2vTShk5mcnIrdSmsupyCAIAgCAIAgCAIAgM45XR9q4jcSPcvitRcUPSOVMFPXzOkxc47ySiNRMECucuKnzpRejyF8AQBAEAQBAEAQBAetaXagKk6gNp5AviqiJep9RFVbkP0Pcti+bbPDF4uNrTzkAVPXVYaaTlJHP1qa2NmQxG6jdXM9hAEAQFV517iMEjbUwcSSjZeaQCjXHe0Ab2jatDY1Teiwu2p68SmtODOkqd5XyvSnCAIAgCAIAgCAIAgCAIAgCAIAgCAIAgCAIAgJdm1uI3rahI4fRQEPOwyf029BGl/dG1VVrVPJxcmmLvL5mLKzoMuTLXBPMudZYvwgCAIAgNe32Nl4RvikbpRvFHDm/A8teSi9Me5jkc3FDy5qORWrgUdlXk3Jk5Louq6Jx+ikpqcNh2OGzpWvoq1tSz/AJJinzQZurpXQO/mg4amkQIAgCAIAgCAIAgCAIAgCAIAgCAIAgCAIDpXDcst+yiKIa8XOPasb4Tvy5VHqqplOzKd3JrO9PTumdkt7y87iuiO44WwxDitxJxe49s53OfyHIsdPM6Z6vdippoomxMRrToLkdAgCAIAgCA1rxsEd5xujmYHxuxB9hBxB5xrXuOR0bkc1blPL2NemS5L0KsykzczWEl9mrNFjo6uFaN2D+jXzLRUtrsd9s2Zdej2KWos1zc8edNRCZYnQktc0tcMWuBDhvB1hXDXtcl7VvQrHNc1bnJcYL6eQgCAIAgCAIAgCAIAgCAIAgCAID1o0iANZOAGJPMEVURL1PqIqrchLcncgLTepDpQYItrx9IR5seI3up0qqqbWijzR/cvh82FjBZ0j878yeJa9yXNDccYjhZojFxxc93hOdyn/gos3NO+Z2U9b1LuKJkTclqHQXI6BAEAQBAEAQBAEBrW674rwFJomSDY9odTdUal7ZI9i3tVUPLmNclzkvODacgbBPr4DRPmyPaPR0qexS22lUt/35KRnUMDv8mlJmysb8HTN3Pb+LSuyWxUpq3HNbNgXXvPl2LrJ420elH+2vXPNRqTd7nnmuHWu/2POxbZfHWn0ov2055qNSbvc+c1w613+w7Ftl8dafSi/bTnmo1Ju9xzXDrXf7DsW2Xx1p9KL9tOeajUm73HNcOtd/sOxbZfHWn0ov2055qNSbvcc1w613+w7Ftl8dafSi/bTnmo1Ju9xzXDrXf7DsW2Xx1p9KL9tOeajUm73HNcOtd/sOxbZfHWn0ov2055qNSbvcc1w613+w7Ftl8dafSi/bTnmo1Ju9xzXDrXf7DsW2Xx1p9KL9tOeajUm73HNcOtd/sOxbZfHWn0ov2055qNSbvcc1w613+x72LrJ420+lH+2nPNRqTd7jmuHWu/2M2ZsbI3F853vZ+DAvi2xUrq3HpLNgTXvN2DN9YITUwucfOkkp1BwBXF1p1Tv9eCHVKGBP8AJ3LvuiC7f5MMcfO1gBO84lRJJpJOm5VJDI2M6KXG6uZ7CAIAgCAIAgCAIAgCAIAgCAIAgCAIAgCAIAgCAIAgCAIAgCAIAgCAIAgCAIAgCAIAgCAIAgCAIAgCAIAgCAIAgCAIAgCAIAgCAIAgCAIAg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descr="Image result for pointing finge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423404">
            <a:off x="454416" y="2365447"/>
            <a:ext cx="875286" cy="4865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1284114" y="1331414"/>
            <a:ext cx="9690059" cy="2394761"/>
          </a:xfrm>
          <a:prstGeom prst="rect">
            <a:avLst/>
          </a:prstGeom>
        </p:spPr>
      </p:pic>
      <p:sp>
        <p:nvSpPr>
          <p:cNvPr id="2" name="Rounded Rectangle 1"/>
          <p:cNvSpPr/>
          <p:nvPr/>
        </p:nvSpPr>
        <p:spPr>
          <a:xfrm>
            <a:off x="1330218" y="2722645"/>
            <a:ext cx="9402696" cy="685800"/>
          </a:xfrm>
          <a:prstGeom prst="roundRect">
            <a:avLst/>
          </a:prstGeom>
          <a:noFill/>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0" name="Picture 2" descr="Image result for pointing finge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20176596" flipH="1">
            <a:off x="10717612" y="2365447"/>
            <a:ext cx="875286" cy="48657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1284113" y="3841212"/>
            <a:ext cx="9690059" cy="2394761"/>
          </a:xfrm>
          <a:prstGeom prst="rect">
            <a:avLst/>
          </a:prstGeom>
        </p:spPr>
      </p:pic>
      <p:sp>
        <p:nvSpPr>
          <p:cNvPr id="13" name="Rounded Rectangle 12"/>
          <p:cNvSpPr/>
          <p:nvPr/>
        </p:nvSpPr>
        <p:spPr>
          <a:xfrm>
            <a:off x="1330218" y="5219234"/>
            <a:ext cx="4688197" cy="685800"/>
          </a:xfrm>
          <a:prstGeom prst="roundRect">
            <a:avLst/>
          </a:prstGeom>
          <a:noFill/>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4" name="Picture 13"/>
          <p:cNvPicPr>
            <a:picLocks noChangeAspect="1"/>
          </p:cNvPicPr>
          <p:nvPr/>
        </p:nvPicPr>
        <p:blipFill rotWithShape="1">
          <a:blip r:embed="rId4"/>
          <a:srcRect l="64637" t="34806" r="2592" b="41243"/>
          <a:stretch/>
        </p:blipFill>
        <p:spPr>
          <a:xfrm>
            <a:off x="4281054" y="4081548"/>
            <a:ext cx="3175462" cy="573579"/>
          </a:xfrm>
          <a:prstGeom prst="rect">
            <a:avLst/>
          </a:prstGeom>
        </p:spPr>
      </p:pic>
    </p:spTree>
    <p:extLst>
      <p:ext uri="{BB962C8B-B14F-4D97-AF65-F5344CB8AC3E}">
        <p14:creationId xmlns:p14="http://schemas.microsoft.com/office/powerpoint/2010/main" val="1180791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spcBef>
                <a:spcPts val="1200"/>
              </a:spcBef>
            </a:pPr>
            <a:r>
              <a:rPr lang="en-US"/>
              <a:t>DB module: Full “citizen” status</a:t>
            </a:r>
          </a:p>
          <a:p>
            <a:pPr lvl="1"/>
            <a:r>
              <a:rPr lang="en-US"/>
              <a:t>New groups drilldowns</a:t>
            </a:r>
          </a:p>
          <a:p>
            <a:pPr lvl="1"/>
            <a:r>
              <a:rPr lang="en-US"/>
              <a:t>Support for newer DBs, e.g., SQL Server 2014, DB2 on AS/400, etc.</a:t>
            </a:r>
          </a:p>
          <a:p>
            <a:pPr lvl="1"/>
            <a:r>
              <a:rPr lang="en-US"/>
              <a:t>All metrics available for alerting, reporting, dashboarding</a:t>
            </a:r>
          </a:p>
        </p:txBody>
      </p:sp>
      <p:sp>
        <p:nvSpPr>
          <p:cNvPr id="4" name="Title 3"/>
          <p:cNvSpPr>
            <a:spLocks noGrp="1"/>
          </p:cNvSpPr>
          <p:nvPr>
            <p:ph type="title"/>
          </p:nvPr>
        </p:nvSpPr>
        <p:spPr/>
        <p:txBody>
          <a:bodyPr/>
          <a:lstStyle/>
          <a:p>
            <a:r>
              <a:rPr lang="en-US"/>
              <a:t>Falcon: Application Intelligence</a:t>
            </a:r>
          </a:p>
        </p:txBody>
      </p:sp>
      <p:sp>
        <p:nvSpPr>
          <p:cNvPr id="3" name="AutoShape 4" descr="data:image/jpeg;base64,/9j/4AAQSkZJRgABAQAAAQABAAD/2wCEAAkGBxQHEhMUEhIVFBEVFRsXFBcXFRgXFRQTGBgXGhUXFRQaHSggGRwnGxMTIT0hJSosLi4uFx8zODMsQyktLisBCgoKDg0OGxAQGy8lICYuLTgsNDgtMCw0LTQwNDQsNDg4NC8sLCwvLDQsLCwsLDQsLCwsLCwsLCwsLC0sLCwsLP/AABEIAOEA4QMBEQACEQEDEQH/xAAcAAEAAgMBAQEAAAAAAAAAAAAABgcCBAUBAwj/xABNEAABAwEDBgYNCgMHBQAAAAABAAIDEQQFMQYHEiFRcRMiQWGBkRcyNEJSU1RikpOhsbMUFSM1cnTB0dLTFjNDJYKDorLC8CRjc+Hx/8QAGgEBAAMBAQEAAAAAAAAAAAAAAAQFBgMCAf/EADcRAAEDAQMHCwUBAAMBAAAAAAABAgMEBRExEiFBUXGR0RMVMjRSgaGxweHwFCIjM2FCYqLxcv/aAAwDAQACEQMRAD8AvFAEAQBAEAQBAEAQBAEAQBAEAQBAEAQBAEAQBAEAQBAEAQBAEAQBAEAQBAeE6OOCA5lpyjsllNH2qEHZwjdL0Qars2mmf0Wqvcc3TRtxcm80ZMuLBFjaW9DXu9zSuyWfUr/hTktZAn+kPl/H93+UH1M36F65tqux4pxPP19P2vMdkC7/ACg+pm/QnNlV2PFOI+vp+158B2QLv8oPqZv0JzZVdjxTiPr6ftefAdkC7/KD6mb9Cc2VXY8U4j6+n7XnwHZAu/yg+pm/QnNlV2PFOI+vp+158B2QLv8AKD6mb9Cc2VXY8U4j6+n7XnwHZAu/yg+pm/QnNlV2PFOI+vp+158B2QLv8oPqZv0JzZVdjxTiPr6ftefAdkC7/KD6mb9Cc2VXY8U4j6+n7XnwHZAu/wAoPqZv0JzZVdjxTiPr6ftefAdkC7/KD6mb9Cc2VXY8U4j6+n7XnwH8f3f5QfUzfoTm2q7HinEfX0/a8z6R5dWCTC0jpZIPe1fFs6pT/Cn1KyBf9IbsGU1jtBo21Q15AZGgncCari6lmbixdynVJ4lwcm86jHiQVBBBwINR1rgqXHUyQBAEAQBAEAQBAEBhNM2ztLnuDWtFXOJoABiSTgvqIqrch8VURL1K4ykzl0JZY2g8nCvHtYz8XdSvKWx1X7plu/hVVFpon2x5/wCkBvG9Z70NZpnyczncUbmdqOgK6ipooug1EKqSokk6TjSXc4hAEAQBAEAQBAEAQBAEAQBAEAQGzYbfLd5rDI+M+Y4trvAx6VykgjlS57UU6xzSR9FVQnGT2cuSAhlrbwjPGNADxzuaNTuih3qnqbGRfuhXuXjxLOC01wlTvLMsNtjvBjZInh8bsHDD/wBHm5FQPY5jslyXKW7XI5L2rmNheT0EAQBAEAQGE0rYGuc4hrWglxJoABrJJX1EVVuQ+KqIl6lLZbZXPyhfoMJbZmnitwMhGD3j3Dk3rVWfZ6QJlP6XkZ+srFlXJb0fMiysyvCAIAgCAIAgCAIAgCAIAgCAIAgCAIAgCA7mSuUsmTkmk2ronH6SOupw2jY4begqFW0TKlup2hfmgl0tW6B380l4Xbb2XnEyWJ2lG8VB94I5CDUU2hZGSN0bla5LlQ0jHte1HNwNleD0EAQBAEBWudi/yNGyRnEB81NneMPVpH+6r2x6W9VmdowKm06i5OTbpxK0WhKQIAgCAIAgCAIAgCAIAgCAIAgCAIAgCAIAgCAnGa6/zYZ/k7z9FMeJXBstNXpAU3hqprXpcpnLNxTHZ7FrZtRku5NcFwLdWaLwIAgCA8J0dZwQH54vm3m9J5Zj/UeXDmb3g6Gho6Ft6aLkoms1IZSok5SRzjSXc4hAEAQBAEAQBAEAQBAKoAgCAIAgCAIAgCAIAgM4pDC5rmmjmkOadjgag9YC+Pajmq1cFPTXK1yOTQfoi7LYLwhilGEjGvHNpAGntWFkYrHq1dCmtY5HNRyaTaXg9BAEBy8qbQbLY7S8YiF9PtaJDfaQu1M3LmY3WqHOZ2TG5f4p+fluDJBAEAQBAEAQBAb11XRNe7tGCJ0h5SO1b9px1DpK5TVEcKXyLcdYoZJVuYl5OLrzXkjStU4aOVsYrTfI7UOpU81tJfdE2/bwTiWcdl6ZHbjeNguW5tT3skcMavdKa87WVA6lx5W0ZuiiomxE8zrydFFjcviBlXdNl1Ms4I82zt/3UT6Gvd0nf9h9XSNwTwByuuq0anWYAedZ2H3VT6Cubg//ALKPrKR2LfA8EVyXtqBjjdvfDTro0pfaUON67ncVF1DLqTwNe8M2LJRpWW0VBwElHA7pGfkV0itpyLdKzdwXic5LLaqXxuIRfOT9ouQ/TRFreR44zDueNXQaFW8FXFOn2L3aStmppIukhy1IOAQBAEAQBAEAQF3Ztp+Hu+GuLS9vQHu0f8uisfaTcmpf80GmoXZUDSTqCSwgCAjucGTgrvtB81o9J7B+KmWel9SzaRqxboHbCjFsjLhAEAQBAEB6BXDFD7iWDkvm+028NbjwcYGlwddE6O2V3ejmGvaRgqSrtW5eTgzrr4ay1prOzZc2ZNXE3b4zgQ3U3gbBE0huoOpoxD7LRQu36hvXGCypJVy6hePsdZbQZGmRCnAgV7X7aL3NZpnPHg1owbmDV7FdQ00UPQbd57yqlqJJekpzV3OIQBAEBuXbes11nShlfGfNOo724HpC5SwRypc9qKdY5nxrexbieXHnIEw4O3RgtOoyNbUEf9yLl6OpU1RY6ouXAufVwXjvLSG0kX7ZU7/YzygyCivFnD3e5pDhXgw6rH/+N3enmOrcvlNaj43cnUp36U2/N59ns9j0y4dxXE0ToHFr2lrmmjmkUIOwgq+a5HJemBTOarVuU+a+nwIAgCAIAgLhzTSadicPBmcP8rD/ALllbXS6p7kNFZq3wJtUmiqyeEAQEYzlfV1o3x/GjU6zetM7/JSJX9Xd80lIrYGZCAIAgCA9Arhih9xLRyUyaiyYi+WW2gkAq0HXwQOAA5ZD7MAs7WVj6p/IQYefsXdNTMp28rLj5e5Ecrcr5conForHZweLHXHY6QjE82A9qs6KgZTpfi7XwIFVWOmW7BpG1PIQQBAZNYXAkAkDWSBqA59iKqIfURVMUPgQBAEB2smspJsnX6UZrGTx4yeK79Luce3BRaqjjqG3Ox0KSaeqfAubDUWBfF1QZe2cWizENtDRTXqNR/TlHuP4KkgnloJeTl6PzOhbSxR1keWzH5mUqm0QOsznMe0te0kOacQRiCtI1yORHNwUonNVq3LifNfTyEAQBAEBbmaDuOX7y74cSy9s9YTYnqaCy/0rtUnKqSxCAICMZyvq20b4vjRqdZnWmd/kpEr+ru+aSkVsDMhAEAQBAWFmzyda+ttnoI2V4LSwq3tpDzNoQOcE8gVJatWqfgjxXHh3ltZ1Mn7n4JhxODltlO7KKXikizsP0bdu17htPsHSplBRJTsz9JceBGrKpZnZuimBG1PIQQBAEBMs2F4Ns9pdDIAWWhmhrFQXNqQDzEF46Qqu1oldEkjcWr89Cxs2REkVi4OOZlpk+cnrQWD+S/jRHzeVpO1p1bqHlUihqkqIr1xTH5/TjWU/IyXJguBwFMIgQBAEB18mL+fk9MJGVLTqkZXU9mzeMQfzKjVdK2ojyVx0LqJFNUOhflJhpJxl/crL7s7bfZtZDA59O/i8Ijwm8vMDsCp7NqHQSrTS6838XgvzEs66BssfLM+J7FYLQlIEAQBAEBbeaDuOX7y74UKy9s9YTYnqX9l/pXavoTpVJZBAEBGM5X1baN8Xxo1OszrTO/yUiV/V3fNJSK2BmQgCAIDeuS7XXvPFC3F7qE+C3FzuhoJXKomSGNZF0HWGJZZEYmksHOXerbqgisMHFBaNMDkhbqa3+8R1A7VR2VAssi1D+7b7FtaEqRsSFnxCsFoSkCAIAgMmtLzQAknAAVJ3BFVEzqfURVW5Cf3Rm/NohjngtbHTij26IrGHgghpeDWoIxp0KkmtVGyLG9i5OH9u2FtFZ97Eex2fwJffN2syxsQ1aMlNJm2OZtQ5jjs0g5p3cwVZBM6jqNaaf6mv1QnzRJUw/wB8lKSmidA5zXAtc0lrgcQ4GhB6VrWuRyIqYGaVFatymC+nwIAgCAsHNVfnBPdZJDVklXR1wD6cdu4gVptB2qktimvakzcUxLazJ7lWJ2nAjWWVy/MVqfGB9GePF9h1aDoII6FYUNRy8KOXHBdpDrIOSlVEw0HDUsihAEAQFt5oO45fvLvhQrL2z1hNiepf2X+ldq+hOlUlkEAQEYzlfVto3xfGjU6zOtM7/JSJX9Xd80lIrYGZCAIAgLGzRXcKz2l2DRwbTsrRzz1aHWVRW1MtzYk05/RPUuLLj6Ui7CFZQ3kb4tMsxwe46PMwamD0QFbU0KQxNZqTx0lbUS8rIrjnLucQgCAICws0t1MmkfaHOBfHxWM1VGkNchGI1VaD9pUlszua1I0TMuK+nruLay4mqqvXFCX5TWOO7I5bXHIbNM1pJcymjK7vWyRnivJNBXHnVXSSPlc2FyZSeWxcU8iwqGNY1ZEXJXz2kYzT34Xuls8jqlxMrCfCP8we53pKwtmmREbK1P4vpw3EKzJ1VVY7bxPlnVye4JwtcY4rqNmA5HYNf04HnA2r3Y9XenIu0YcDzadPcvKt7yuleFQEAQBAfayWl1jeyRho9jg5u9pqPcvL2I9qtXBT0x6scjk0Fl5yoG3tYoLWzvdE/wCHKBjudodZWfspyw1DoHfFT2Lq0GpJC2VPl5Vy0RRhAEAQFt5oO45fvLvhQrL2z1hNiepf2X+ldq+hOlUlkEAQEYzlfVto3xfGjU6zOtM7/JSJX9Xd80lIrYGZCAIAgLTu4/M1xPeNTpGONeWsrtBp9Et6lnJfzWkjdCKnhnL2P8VFfrTzKsWjKIIAgCA3rlux98Txwx9s86zyNb3zjzAVK5TzNhjV7tB1hiWV6MQvE5OwcFFGGlvBN0YnsOjKzaQ8a9Z1kHUeUFY/6uXLVyrffimhe75cab6dmSjUTDDWVdl7fstpebKZhLHC/W8N0S94FOOAaEtqRUACtdS0VnUzGt5ZG3K5MMbtm0pK6dzl5K+9EI5dVvddc0czO2jcHDnHK08xFR0qfNEkrFY7BSHFIsb0emgvscFf9n8KGePp0XD2EewhYv76eXU5qmp+2aP+KhRF+XW65p5IX4sOo+E062uG8U9q2VPO2aNJG6TMTxLE9WKaC7HEIAgCAtTJX+2LmmiOssEjBvA4RnUXN6lnKz8Ne1+u5fRS9pvy0it1X8Sq1oyiCAIAgLbzQdxy/eXfChWXtnrCbE9S/sv9K7V9CdKpLIIAgIxnK+rbRvi+NGp1mdaZ3+SkSv6u75pKRWwMyEAQBAWllh/01zWdo5WwNPoaXvas7Q/dXvX/AOvMvKv7aNqbCrVoijCAnObrJmC/2TGdriWOaG0cW6iDXDcqi06yWnc1I1xLSgpo5mqr0Ja/N5YGAkteABUkyuoAMSdaq0taqXMipuJ62fTpo8RkHcUVj4S0xsLWzGkAcSXCAYOJOsF5GlTZopaNS990TlvVMdvthvFHAxt8jUxw2e52MpbwdZI2xw90zu4OEbCRxpDzMbV3QNqjUsTXuVz+i3OvDvXMd55FalzcVzJ8/hyGZubFQaTZHOprcZHVceUnepK2vUaFTccOboNKeJ72OrD4D/WOTnep1puQc3QavE2LgiFwTOsdTwLwZbKSa6tXDRV5SHEO3POxc6l31EaT6UzO9F9O49wokLuS0Yp6p695p5f3LDaTDaZW1ZG4MnodE8C80DqjwXOB3Fy7WbUSNyomLnVL02pxT0OdbAx2TI5MyY7PYzGbqwnvH+scvPO1TrTcfeb4NXiR3LzJGzXJZeFha4P4RrdbyRQ1rqO5TrOr5p5sh65rl0EStpIoospqZyulelOEBaGZ92nDaWcmm0+k0g/6VnrbS57HfxS7spb2OT+lYyM4MkbCR1LQot6XlKqXLcYofAgCAtvNB3HL95d8KFZe2esJsT1L+y/0rtX0J0qksggCAjGcr6ttG+P40anWZ1pnf5KRK/q7vmkpFbAzIQBAEBaeWn09z2ZwwAgcdxZT3uCztB9te9F/5eZeVf3UjV2FWLRFGEBaOZz+Xafts9xWdtzps2KXdldB20kuULzeUjLEw6pBp2kjvbMDQtryF54u7SUCmTkmrOujM3b7Y7bibMuWqRJpx2e53RSIcgaBuAA9wUPOqkjMiEeyeBveZ9tcOIQYrKDyQg8aSm17hX7ICm1P4WJAmOLturuTxI0P5HLKuxNnuSNQSUEBycpLtdeEVYzo2iI8JA7ZI3AHzXCrTzFSaWZI3/d0VzLs9sUOM8avb9uKZ0ObctgZlFE2a0vdOXAgxvboRwvFWvaIfCBqNJ1TyghSJ5XU71jiTJ/uKr36tlyHGJjZmo5+f+au42skpnRsfZpDWWyu4OpxfERWF/Syg3tK5VjUVyStwdn2LpTedKdyoixri3y0HMzrdw/4rPxUmx+sdynC0v0d6FNrUmdCAtDM8zRitLuTTYOprif9QWettb3sT+KXdlJ9jlKyldpucdpJ6ytA1LkRCmct6qpgvp5CAIC280Hccv3l3woVl7Z6wmxPUv7L/Su1fQnSqSyCAICMZyvq20b4vjRqdZnWmd/kpEr+ru+aSkVsDMhAEAQFqQj52uEgdtHGejgX1/0sHWs478NpX61804qXqflodieRVa0ZRBAbFmt0tkrwcskYOOg9za76HWvD4mP6TUXuvPbZHs6KqhcmbyzNis2mZTLPIazucSXtcBxY3aXGGiOQ7SRisrab1WXJuuamGrb3miomokd6req48DQzo398ghFnYfpJhxqYthwPpHi7tJdrIpeUk5V2DfP2x3HG0ajIZkJivkVcy9Z4wAJ5gAKACV4AAwAFdQWjWCJVvVqbkKVJpES5HLvPfne0eUTetf8Amvn08XYTcg5eXtLvHzvaPKJvWv8AzT6eLsJuQcvL2l3j53tHlE3rX/mn08XYTcg5eXtLvJBkPlVLdMj46cLw7hQPfogTEgBznkHUa6zzBQbQoWSsR2GT/NHzAl0VW6NytXPf5ndy5ue2QM+WGc8IAGyth0mNZFWraEHSeASak+FgKKJZ9RTudyGTm0X5718k7iVWQzInK5WfTdqK/tF4zWoaMk0r240dI5wrtoSrpsMbVva1E7kKl0r3Jc5VXvNVdDmEBamRX9lXRPMcXcLIOhug0dbPas5X/lrmx6rk9fUvaP8AHSq/avoVWNS0hRBfAEAQFt5oO45fvLvhQrL2z1hNiepf2X+ldq+hOlUlkEAQEYzlfVto3xfGjU6zOtM7/JSJX9Xd80lIrYGZCAIAgLLzSW4SstFmdrB+kA2tcAyQexnWqC2olRzJU2eqepc2XIitdGpAb5sBuueWF2Mby0c7cWnpaQelXUEqSxtemlCrmjWORWroNJdTkbN22X5dNFEP6kjWek4A+9eJX8mxz9SKdImZb0brUt/La0Wa52iYl0dqpSIxENkfTAOqC1zBy6QIHJrosvQMmmdkYt034J77C/q3xxNysHaLsf8AzaVFel5SXtI6WZ2lI6lTSgoBQAAahgtPDCyJmQxMxQSyuldlOxNRdDmEAQBAeg0w1FD6X3kxeTcoLHG91HFzdCUcmmOK8EbDjuIWLq4Vp51amjD0NRTyJNEjl7yocsrgOT1ocwV4J3GiPmeCTtB1dR5VqKGqSoiytKYlBV0/IyXaFwOCphFM4YjO5rWirnENaNriaAdZXxzkaiquCH1rVctyFo5wJG3Hd0NkadbtFm9sdHPd0uDfSWds1FnqnTLovXf7F5XKkVOkafLiq1oyiCAIAgLbzQdxy/eXfChWXtnrCbE9S/sv9K7V9CdKpLIIAgIxnK+rbRvi+NGp1mdaZ3+SkSv6u75pKRWwMyEAQBAdTJm9jclpim71po8bYzqcOrXvAUergSeJzN207003JSI4mudS5xO2O2xa2kBshGBaf5b/AG6NedqqbHqFaqwOx0eqeu8srShvRJm95WyvimOrk1eLLptDZpGl/BhxY0U1yUozSJwGutdeGCj1UTpo1jat1+Ow700rYn5a6MNpq3peUl7SulmdpPd1AcjWjkA2LpDCyFiMYmY8SyuldlONRdDmEAQBAEAQExze5VtuBz45q8BJxqgV0HjVWg1kEUGrYFV2lQuqERzOknihY0FWkKq1+CjOHlRFlA6JkIJZHpHTcKFxdTtQdYGrlx6EsyifTorn4roFfVNmVEZghDlaFcTnNZcfy6c2h4+jh7XY6UjV6INd5aqi16nIj5JMXeXvxLOzYMp/KLgnmcrL6+vnq1uLTWKP6OPYaHjO6XV6AFIs2n5GBL8Vzqca6flZc2CEbU8hBAEAQFt5oO45fvLvhQrL2z1hNiepf2X+ldq+hOlUlkEAQEYzlfVto3x/GjU6zOtM7/JSJX9Xd80lIrYGZCAIAgCAsvNxfjLwidYLRRwLSI9Lv4zXSj3jWRzblQWpTOjelTH3/wAXX89S6s+dHt5F/cQ7KvJ9+Ts5jdUxnXE/wmc/nDA9fKFa0dU2ojykx0oV1VTrA/J0aDiqURggCAIAgCAIAgCAIDfuS6ZL6mbDEOM7E8jG8rncw/Icq41E7YI1e7/06wwulejGlj5X3lHkjY2WOzmkr2Ur3zWHt5HU75xrTp2KhooXVk6zyYIv/ibELiqlbTQpEzH5nKpWkKIIAgCAIC280Hccv3l3woVl7Z6wmxPUv7L/AErtX0J0qksggCAjGcr6ttG+P40anWb1pnf5KRK/q7vmkpFbAzIQBAEAQGcMroHNcwlrmkFpGogjWCCvjmo5LlwPrXK1b0LXue9YMvbObPaaNtDRXVqNQKCWPr1jnPIVm54JaCXlY+j8zKX0UsdZHkPx+Z0K9ykydmyek0ZBVhPEkA4rx+B8334q8pauOobe3HSmoqKimfC652GhTjqSRwgCAIAgCAIAgN+5rolvqQRws0ncpwaweE93IP8AgXGeojgblPX3OsML5XZLELOJs+bmzUFJLTINzpHDaO9jFf8A6Ss9+a0pdTU8OKl3+Oij1qvj7FV3jbn3lI+WV2lI81J9wA5ABqotJFE2JiMYmZCikkdI5XOxNZezwEAQBAEBbmaDuOX7y74cKy9s9YTYnqX9l/pXapOVUlkEAQEczhs4S7rQOZh6pGH8FNs5bqlm0i1iXwO2FGrYmYCAIAgCAID6QTOszmvY4te01a4GhB2gr45qOTJcl6Hprlat6Yll3BlvBfUfye8WsBOrTcPo37C7wHc+G5Z+ps2SB3K0yrs0pxT5nLmCujlbkTe3saWUObZ0dZLG7hGHXwbiNIDzH4OG+h5yu1NbDV+2ZLl1+xynsxelEt/8IHa7K+xOLJWOY8cjmlp6irlj2vS9q3oVj2OYtzkuPivR4CAIAgM4YnTuDWNLnHBrQSTuA1lfHORqXqtyHprVctyITbJ7NxNbqOtJ4CPwdRlcN2DOmp5lU1NrxszRfcvh7/M5YwWa92eTMnid29cqLJkjGYLExj5RjTWxrsKyPxe7mrzalChop6x3KTqqJ8wTQhKlqoaZuREmf5iVleFukvKR0kry+R2JPsAHIOYLQxRMiajWJchSySOkdlOXOay9ngIAgCAIAgLfzSM0bE87Z3H/ACxj8FlbYW+p7kNDZqXQd6k2VWWAQBAcnK2H5RYrU0Y8C8jnIaSB1hd6V2TMxf6hynTKicn8UoBbcyYQBAEAQBAEAQHcuHKu03FQRSVj8W/jM6Bi3oIUSooYZ87kz60x+bSVDWSxZkXNqJtZs4NkvZuhbLPo7atEse/DSHUqh9lVES5ULvReBZNtCGRLpW+qGf8ADl0XzrhmawnXRk2ifVyVp1L59XXw9Nt+1PVD79NSS9Fbti8T5vzWwydpan05Kta73UX1LbkTpMQ+LZTFwcoZmsib21qeRzMa3V0kr6ttvXBibz4llM0uUz/hK6rq1zz6R2STNHU1lCV5+vrpf1tu2JxvPX0dLH013qJMt7BcbS2xwaR8xnBtJ857hpHqKJZtVOt8zrtq3+wWup4kujT0Iff2WtqvqrS/goj3kdRUec7F3u5laU9mwQ57r11qV89dLLmvuQjankIIAgCAIAgCAIC7M2cPBXfDXFznu6OEcB7AD0rIWm7Kqnd3kaahS6BpKVAJYQBAYyMEgIOsEUO44oi3A/Ot42M3fLJE7GN7mb9E0B6celbmCRJI2vTShk5mcnIrdSmsupyCAIAgCAIAgCAIAgM45XR9q4jcSPcvitRcUPSOVMFPXzOkxc47ySiNRMECucuKnzpRejyF8AQBAEAQBAEAQBAetaXagKk6gNp5AviqiJep9RFVbkP0Pcti+bbPDF4uNrTzkAVPXVYaaTlJHP1qa2NmQxG6jdXM9hAEAQFV517iMEjbUwcSSjZeaQCjXHe0Ab2jatDY1Teiwu2p68SmtODOkqd5XyvSnCAIAgCAIAgCAIAgCAIAgCAIAgCAIAgCAIAgJdm1uI3rahI4fRQEPOwyf029BGl/dG1VVrVPJxcmmLvL5mLKzoMuTLXBPMudZYvwgCAIAgNe32Nl4RvikbpRvFHDm/A8teSi9Me5jkc3FDy5qORWrgUdlXk3Jk5Louq6Jx+ikpqcNh2OGzpWvoq1tSz/AJJinzQZurpXQO/mg4amkQIAgCAIAgCAIAgCAIAgCAIAgCAIAgCAIDpXDcst+yiKIa8XOPasb4Tvy5VHqqplOzKd3JrO9PTumdkt7y87iuiO44WwxDitxJxe49s53OfyHIsdPM6Z6vdippoomxMRrToLkdAgCAIAgCA1rxsEd5xujmYHxuxB9hBxB5xrXuOR0bkc1blPL2NemS5L0KsykzczWEl9mrNFjo6uFaN2D+jXzLRUtrsd9s2Zdej2KWos1zc8edNRCZYnQktc0tcMWuBDhvB1hXDXtcl7VvQrHNc1bnJcYL6eQgCAIAgCAIAgCAIAgCAIAgCAID1o0iANZOAGJPMEVURL1PqIqrchLcncgLTepDpQYItrx9IR5seI3up0qqqbWijzR/cvh82FjBZ0j878yeJa9yXNDccYjhZojFxxc93hOdyn/gos3NO+Z2U9b1LuKJkTclqHQXI6BAEAQBAEAQBAEBrW674rwFJomSDY9odTdUal7ZI9i3tVUPLmNclzkvODacgbBPr4DRPmyPaPR0qexS22lUt/35KRnUMDv8mlJmysb8HTN3Pb+LSuyWxUpq3HNbNgXXvPl2LrJ420elH+2vXPNRqTd7nnmuHWu/2POxbZfHWn0ov2055qNSbvc+c1w613+w7Ftl8dafSi/bTnmo1Ju9xzXDrXf7DsW2Xx1p9KL9tOeajUm73HNcOtd/sOxbZfHWn0ov2055qNSbvcc1w613+w7Ftl8dafSi/bTnmo1Ju9xzXDrXf7DsW2Xx1p9KL9tOeajUm73HNcOtd/sOxbZfHWn0ov2055qNSbvcc1w613+w7Ftl8dafSi/bTnmo1Ju9xzXDrXf7DsW2Xx1p9KL9tOeajUm73HNcOtd/sOxbZfHWn0ov2055qNSbvcc1w613+x72LrJ420+lH+2nPNRqTd7jmuHWu/2M2ZsbI3F853vZ+DAvi2xUrq3HpLNgTXvN2DN9YITUwucfOkkp1BwBXF1p1Tv9eCHVKGBP8AJ3LvuiC7f5MMcfO1gBO84lRJJpJOm5VJDI2M6KXG6uZ7CAIAgCAIAgCAIAgCAIAgCAIAgCAIAgCAIAgCAIAgCAIAgCAIAgCAIAgCAIAgCAIAgCAIAgCAIAgCAIAgCAIAgCAIAgCAIAgCAIAgCAIA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HEhMUEhIVFBEVFRsXFBcXFRgXFRQTGBgXGhUXFRQaHSggGRwnGxMTIT0hJSosLi4uFx8zODMsQyktLisBCgoKDg0OGxAQGy8lICYuLTgsNDgtMCw0LTQwNDQsNDg4NC8sLCwvLDQsLCwsLDQsLCwsLCwsLCwsLC0sLCwsLP/AABEIAOEA4QMBEQACEQEDEQH/xAAcAAEAAgMBAQEAAAAAAAAAAAAABgcCBAUBAwj/xABNEAABAwEDBgYNCgMHBQAAAAABAAIDEQQFMQYHEiFRcRMiQWGBkRcyNEJSU1RikpOhsbMUFSM1cnTB0dLTFjNDJYKDorLC8CRjc+Hx/8QAGgEBAAMBAQEAAAAAAAAAAAAAAAQFBgMCAf/EADcRAAEDAQMHCwUBAAMBAAAAAAABAgMEBRExEiFBUXGR0RMVMjRSgaGxweHwFCIjM2FCYqLxcv/aAAwDAQACEQMRAD8AvFAEAQBAEAQBAEAQBAEAQBAEAQBAEAQBAEAQBAEAQBAEAQBAEAQBAEAQBAeE6OOCA5lpyjsllNH2qEHZwjdL0Qars2mmf0Wqvcc3TRtxcm80ZMuLBFjaW9DXu9zSuyWfUr/hTktZAn+kPl/H93+UH1M36F65tqux4pxPP19P2vMdkC7/ACg+pm/QnNlV2PFOI+vp+158B2QLv8oPqZv0JzZVdjxTiPr6ftefAdkC7/KD6mb9Cc2VXY8U4j6+n7XnwHZAu/yg+pm/QnNlV2PFOI+vp+158B2QLv8AKD6mb9Cc2VXY8U4j6+n7XnwHZAu/yg+pm/QnNlV2PFOI+vp+158B2QLv8oPqZv0JzZVdjxTiPr6ftefAdkC7/KD6mb9Cc2VXY8U4j6+n7XnwHZAu/wAoPqZv0JzZVdjxTiPr6ftefAdkC7/KD6mb9Cc2VXY8U4j6+n7XnwH8f3f5QfUzfoTm2q7HinEfX0/a8z6R5dWCTC0jpZIPe1fFs6pT/Cn1KyBf9IbsGU1jtBo21Q15AZGgncCari6lmbixdynVJ4lwcm86jHiQVBBBwINR1rgqXHUyQBAEAQBAEAQBAEBhNM2ztLnuDWtFXOJoABiSTgvqIqrch8VURL1K4ykzl0JZY2g8nCvHtYz8XdSvKWx1X7plu/hVVFpon2x5/wCkBvG9Z70NZpnyczncUbmdqOgK6ipooug1EKqSokk6TjSXc4hAEAQBAEAQBAEAQBAEAQBAEAQGzYbfLd5rDI+M+Y4trvAx6VykgjlS57UU6xzSR9FVQnGT2cuSAhlrbwjPGNADxzuaNTuih3qnqbGRfuhXuXjxLOC01wlTvLMsNtjvBjZInh8bsHDD/wBHm5FQPY5jslyXKW7XI5L2rmNheT0EAQBAEAQGE0rYGuc4hrWglxJoABrJJX1EVVuQ+KqIl6lLZbZXPyhfoMJbZmnitwMhGD3j3Dk3rVWfZ6QJlP6XkZ+srFlXJb0fMiysyvCAIAgCAIAgCAIAgCAIAgCAIAgCAIAgCA7mSuUsmTkmk2ronH6SOupw2jY4begqFW0TKlup2hfmgl0tW6B380l4Xbb2XnEyWJ2lG8VB94I5CDUU2hZGSN0bla5LlQ0jHte1HNwNleD0EAQBAEBWudi/yNGyRnEB81NneMPVpH+6r2x6W9VmdowKm06i5OTbpxK0WhKQIAgCAIAgCAIAgCAIAgCAIAgCAIAgCAIAgCAnGa6/zYZ/k7z9FMeJXBstNXpAU3hqprXpcpnLNxTHZ7FrZtRku5NcFwLdWaLwIAgCA8J0dZwQH54vm3m9J5Zj/UeXDmb3g6Gho6Ft6aLkoms1IZSok5SRzjSXc4hAEAQBAEAQBAEAQBAKoAgCAIAgCAIAgCAIAgM4pDC5rmmjmkOadjgag9YC+Pajmq1cFPTXK1yOTQfoi7LYLwhilGEjGvHNpAGntWFkYrHq1dCmtY5HNRyaTaXg9BAEBy8qbQbLY7S8YiF9PtaJDfaQu1M3LmY3WqHOZ2TG5f4p+fluDJBAEAQBAEAQBAb11XRNe7tGCJ0h5SO1b9px1DpK5TVEcKXyLcdYoZJVuYl5OLrzXkjStU4aOVsYrTfI7UOpU81tJfdE2/bwTiWcdl6ZHbjeNguW5tT3skcMavdKa87WVA6lx5W0ZuiiomxE8zrydFFjcviBlXdNl1Ms4I82zt/3UT6Gvd0nf9h9XSNwTwByuuq0anWYAedZ2H3VT6Cubg//ALKPrKR2LfA8EVyXtqBjjdvfDTro0pfaUON67ncVF1DLqTwNe8M2LJRpWW0VBwElHA7pGfkV0itpyLdKzdwXic5LLaqXxuIRfOT9ouQ/TRFreR44zDueNXQaFW8FXFOn2L3aStmppIukhy1IOAQBAEAQBAEAQF3Ztp+Hu+GuLS9vQHu0f8uisfaTcmpf80GmoXZUDSTqCSwgCAjucGTgrvtB81o9J7B+KmWel9SzaRqxboHbCjFsjLhAEAQBAEB6BXDFD7iWDkvm+028NbjwcYGlwddE6O2V3ejmGvaRgqSrtW5eTgzrr4ay1prOzZc2ZNXE3b4zgQ3U3gbBE0huoOpoxD7LRQu36hvXGCypJVy6hePsdZbQZGmRCnAgV7X7aL3NZpnPHg1owbmDV7FdQ00UPQbd57yqlqJJekpzV3OIQBAEBuXbes11nShlfGfNOo724HpC5SwRypc9qKdY5nxrexbieXHnIEw4O3RgtOoyNbUEf9yLl6OpU1RY6ouXAufVwXjvLSG0kX7ZU7/YzygyCivFnD3e5pDhXgw6rH/+N3enmOrcvlNaj43cnUp36U2/N59ns9j0y4dxXE0ToHFr2lrmmjmkUIOwgq+a5HJemBTOarVuU+a+nwIAgCAIAgLhzTSadicPBmcP8rD/ALllbXS6p7kNFZq3wJtUmiqyeEAQEYzlfV1o3x/GjU6zetM7/JSJX9Xd80lIrYGZCAIAgCA9Arhih9xLRyUyaiyYi+WW2gkAq0HXwQOAA5ZD7MAs7WVj6p/IQYefsXdNTMp28rLj5e5Ecrcr5conForHZweLHXHY6QjE82A9qs6KgZTpfi7XwIFVWOmW7BpG1PIQQBAZNYXAkAkDWSBqA59iKqIfURVMUPgQBAEB2smspJsnX6UZrGTx4yeK79Luce3BRaqjjqG3Ox0KSaeqfAubDUWBfF1QZe2cWizENtDRTXqNR/TlHuP4KkgnloJeTl6PzOhbSxR1keWzH5mUqm0QOsznMe0te0kOacQRiCtI1yORHNwUonNVq3LifNfTyEAQBAEBbmaDuOX7y74cSy9s9YTYnqaCy/0rtUnKqSxCAICMZyvq20b4vjRqdZnWmd/kpEr+ru+aSkVsDMhAEAQBAWFmzyda+ttnoI2V4LSwq3tpDzNoQOcE8gVJatWqfgjxXHh3ltZ1Mn7n4JhxODltlO7KKXikizsP0bdu17htPsHSplBRJTsz9JceBGrKpZnZuimBG1PIQQBAEBMs2F4Ns9pdDIAWWhmhrFQXNqQDzEF46Qqu1oldEkjcWr89Cxs2REkVi4OOZlpk+cnrQWD+S/jRHzeVpO1p1bqHlUihqkqIr1xTH5/TjWU/IyXJguBwFMIgQBAEB18mL+fk9MJGVLTqkZXU9mzeMQfzKjVdK2ojyVx0LqJFNUOhflJhpJxl/crL7s7bfZtZDA59O/i8Ijwm8vMDsCp7NqHQSrTS6838XgvzEs66BssfLM+J7FYLQlIEAQBAEBbeaDuOX7y74UKy9s9YTYnqX9l/pXavoTpVJZBAEBGM5X1baN8Xxo1OszrTO/yUiV/V3fNJSK2BmQgCAIDeuS7XXvPFC3F7qE+C3FzuhoJXKomSGNZF0HWGJZZEYmksHOXerbqgisMHFBaNMDkhbqa3+8R1A7VR2VAssi1D+7b7FtaEqRsSFnxCsFoSkCAIAgMmtLzQAknAAVJ3BFVEzqfURVW5Cf3Rm/NohjngtbHTij26IrGHgghpeDWoIxp0KkmtVGyLG9i5OH9u2FtFZ97Eex2fwJffN2syxsQ1aMlNJm2OZtQ5jjs0g5p3cwVZBM6jqNaaf6mv1QnzRJUw/wB8lKSmidA5zXAtc0lrgcQ4GhB6VrWuRyIqYGaVFatymC+nwIAgCAsHNVfnBPdZJDVklXR1wD6cdu4gVptB2qktimvakzcUxLazJ7lWJ2nAjWWVy/MVqfGB9GePF9h1aDoII6FYUNRy8KOXHBdpDrIOSlVEw0HDUsihAEAQFt5oO45fvLvhQrL2z1hNiepf2X+ldq+hOlUlkEAQEYzlfVto3xfGjU6zOtM7/JSJX9Xd80lIrYGZCAIAgLGzRXcKz2l2DRwbTsrRzz1aHWVRW1MtzYk05/RPUuLLj6Ui7CFZQ3kb4tMsxwe46PMwamD0QFbU0KQxNZqTx0lbUS8rIrjnLucQgCAICws0t1MmkfaHOBfHxWM1VGkNchGI1VaD9pUlszua1I0TMuK+nruLay4mqqvXFCX5TWOO7I5bXHIbNM1pJcymjK7vWyRnivJNBXHnVXSSPlc2FyZSeWxcU8iwqGNY1ZEXJXz2kYzT34Xuls8jqlxMrCfCP8we53pKwtmmREbK1P4vpw3EKzJ1VVY7bxPlnVye4JwtcY4rqNmA5HYNf04HnA2r3Y9XenIu0YcDzadPcvKt7yuleFQEAQBAfayWl1jeyRho9jg5u9pqPcvL2I9qtXBT0x6scjk0Fl5yoG3tYoLWzvdE/wCHKBjudodZWfspyw1DoHfFT2Lq0GpJC2VPl5Vy0RRhAEAQFt5oO45fvLvhQrL2z1hNiepf2X+ldq+hOlUlkEAQEYzlfVto3xfGjU6zOtM7/JSJX9Xd80lIrYGZCAIAgLTu4/M1xPeNTpGONeWsrtBp9Et6lnJfzWkjdCKnhnL2P8VFfrTzKsWjKIIAgCA3rlux98Txwx9s86zyNb3zjzAVK5TzNhjV7tB1hiWV6MQvE5OwcFFGGlvBN0YnsOjKzaQ8a9Z1kHUeUFY/6uXLVyrffimhe75cab6dmSjUTDDWVdl7fstpebKZhLHC/W8N0S94FOOAaEtqRUACtdS0VnUzGt5ZG3K5MMbtm0pK6dzl5K+9EI5dVvddc0czO2jcHDnHK08xFR0qfNEkrFY7BSHFIsb0emgvscFf9n8KGePp0XD2EewhYv76eXU5qmp+2aP+KhRF+XW65p5IX4sOo+E062uG8U9q2VPO2aNJG6TMTxLE9WKaC7HEIAgCAtTJX+2LmmiOssEjBvA4RnUXN6lnKz8Ne1+u5fRS9pvy0it1X8Sq1oyiCAIAgLbzQdxy/eXfChWXtnrCbE9S/sv9K7V9CdKpLIIAgIxnK+rbRvi+NGp1mdaZ3+SkSv6u75pKRWwMyEAQBAWllh/01zWdo5WwNPoaXvas7Q/dXvX/AOvMvKv7aNqbCrVoijCAnObrJmC/2TGdriWOaG0cW6iDXDcqi06yWnc1I1xLSgpo5mqr0Ja/N5YGAkteABUkyuoAMSdaq0taqXMipuJ62fTpo8RkHcUVj4S0xsLWzGkAcSXCAYOJOsF5GlTZopaNS990TlvVMdvthvFHAxt8jUxw2e52MpbwdZI2xw90zu4OEbCRxpDzMbV3QNqjUsTXuVz+i3OvDvXMd55FalzcVzJ8/hyGZubFQaTZHOprcZHVceUnepK2vUaFTccOboNKeJ72OrD4D/WOTnep1puQc3QavE2LgiFwTOsdTwLwZbKSa6tXDRV5SHEO3POxc6l31EaT6UzO9F9O49wokLuS0Yp6p695p5f3LDaTDaZW1ZG4MnodE8C80DqjwXOB3Fy7WbUSNyomLnVL02pxT0OdbAx2TI5MyY7PYzGbqwnvH+scvPO1TrTcfeb4NXiR3LzJGzXJZeFha4P4RrdbyRQ1rqO5TrOr5p5sh65rl0EStpIoospqZyulelOEBaGZ92nDaWcmm0+k0g/6VnrbS57HfxS7spb2OT+lYyM4MkbCR1LQot6XlKqXLcYofAgCAtvNB3HL95d8KFZe2esJsT1L+y/0rtX0J0qksggCAjGcr6ttG+P40anWZ1pnf5KRK/q7vmkpFbAzIQBAEBaeWn09z2ZwwAgcdxZT3uCztB9te9F/5eZeVf3UjV2FWLRFGEBaOZz+Xafts9xWdtzps2KXdldB20kuULzeUjLEw6pBp2kjvbMDQtryF54u7SUCmTkmrOujM3b7Y7bibMuWqRJpx2e53RSIcgaBuAA9wUPOqkjMiEeyeBveZ9tcOIQYrKDyQg8aSm17hX7ICm1P4WJAmOLturuTxI0P5HLKuxNnuSNQSUEBycpLtdeEVYzo2iI8JA7ZI3AHzXCrTzFSaWZI3/d0VzLs9sUOM8avb9uKZ0ObctgZlFE2a0vdOXAgxvboRwvFWvaIfCBqNJ1TyghSJ5XU71jiTJ/uKr36tlyHGJjZmo5+f+au42skpnRsfZpDWWyu4OpxfERWF/Syg3tK5VjUVyStwdn2LpTedKdyoixri3y0HMzrdw/4rPxUmx+sdynC0v0d6FNrUmdCAtDM8zRitLuTTYOprif9QWettb3sT+KXdlJ9jlKyldpucdpJ6ytA1LkRCmct6qpgvp5CAIC280Hccv3l3woVl7Z6wmxPUv7L/Su1fQnSqSyCAICMZyvq20b4vjRqdZnWmd/kpEr+ru+aSkVsDMhAEAQFqQj52uEgdtHGejgX1/0sHWs478NpX61804qXqflodieRVa0ZRBAbFmt0tkrwcskYOOg9za76HWvD4mP6TUXuvPbZHs6KqhcmbyzNis2mZTLPIazucSXtcBxY3aXGGiOQ7SRisrab1WXJuuamGrb3miomokd6req48DQzo398ghFnYfpJhxqYthwPpHi7tJdrIpeUk5V2DfP2x3HG0ajIZkJivkVcy9Z4wAJ5gAKACV4AAwAFdQWjWCJVvVqbkKVJpES5HLvPfne0eUTetf8Amvn08XYTcg5eXtLvHzvaPKJvWv8AzT6eLsJuQcvL2l3j53tHlE3rX/mn08XYTcg5eXtLvJBkPlVLdMj46cLw7hQPfogTEgBznkHUa6zzBQbQoWSsR2GT/NHzAl0VW6NytXPf5ndy5ue2QM+WGc8IAGyth0mNZFWraEHSeASak+FgKKJZ9RTudyGTm0X5718k7iVWQzInK5WfTdqK/tF4zWoaMk0r240dI5wrtoSrpsMbVva1E7kKl0r3Jc5VXvNVdDmEBamRX9lXRPMcXcLIOhug0dbPas5X/lrmx6rk9fUvaP8AHSq/avoVWNS0hRBfAEAQFt5oO45fvLvhQrL2z1hNiepf2X+ldq+hOlUlkEAQEYzlfVto3xfGjU6zOtM7/JSJX9Xd80lIrYGZCAIAgLLzSW4SstFmdrB+kA2tcAyQexnWqC2olRzJU2eqepc2XIitdGpAb5sBuueWF2Mby0c7cWnpaQelXUEqSxtemlCrmjWORWroNJdTkbN22X5dNFEP6kjWek4A+9eJX8mxz9SKdImZb0brUt/La0Wa52iYl0dqpSIxENkfTAOqC1zBy6QIHJrosvQMmmdkYt034J77C/q3xxNysHaLsf8AzaVFel5SXtI6WZ2lI6lTSgoBQAAahgtPDCyJmQxMxQSyuldlOxNRdDmEAQBAeg0w1FD6X3kxeTcoLHG91HFzdCUcmmOK8EbDjuIWLq4Vp51amjD0NRTyJNEjl7yocsrgOT1ocwV4J3GiPmeCTtB1dR5VqKGqSoiytKYlBV0/IyXaFwOCphFM4YjO5rWirnENaNriaAdZXxzkaiquCH1rVctyFo5wJG3Hd0NkadbtFm9sdHPd0uDfSWds1FnqnTLovXf7F5XKkVOkafLiq1oyiCAIAgLbzQdxy/eXfChWXtnrCbE9S/sv9K7V9CdKpLIIAgIxnK+rbRvi+NGp1mdaZ3+SkSv6u75pKRWwMyEAQBAdTJm9jclpim71po8bYzqcOrXvAUergSeJzN207003JSI4mudS5xO2O2xa2kBshGBaf5b/AG6NedqqbHqFaqwOx0eqeu8srShvRJm95WyvimOrk1eLLptDZpGl/BhxY0U1yUozSJwGutdeGCj1UTpo1jat1+Ow700rYn5a6MNpq3peUl7SulmdpPd1AcjWjkA2LpDCyFiMYmY8SyuldlONRdDmEAQBAEAQExze5VtuBz45q8BJxqgV0HjVWg1kEUGrYFV2lQuqERzOknihY0FWkKq1+CjOHlRFlA6JkIJZHpHTcKFxdTtQdYGrlx6EsyifTorn4roFfVNmVEZghDlaFcTnNZcfy6c2h4+jh7XY6UjV6INd5aqi16nIj5JMXeXvxLOzYMp/KLgnmcrL6+vnq1uLTWKP6OPYaHjO6XV6AFIs2n5GBL8Vzqca6flZc2CEbU8hBAEAQFt5oO45fvLvhQrL2z1hNiepf2X+ldq+hOlUlkEAQEYzlfVto3x/GjU6zOtM7/JSJX9Xd80lIrYGZCAIAgCAsvNxfjLwidYLRRwLSI9Lv4zXSj3jWRzblQWpTOjelTH3/wAXX89S6s+dHt5F/cQ7KvJ9+Ts5jdUxnXE/wmc/nDA9fKFa0dU2ojykx0oV1VTrA/J0aDiqURggCAIAgCAIAgCAIDfuS6ZL6mbDEOM7E8jG8rncw/Icq41E7YI1e7/06wwulejGlj5X3lHkjY2WOzmkr2Ur3zWHt5HU75xrTp2KhooXVk6zyYIv/ibELiqlbTQpEzH5nKpWkKIIAgCAIC280Hccv3l3woVl7Z6wmxPUv7L/AErtX0J0qksggCAjGcr6ttG+P40anWb1pnf5KRK/q7vmkpFbAzIQBAEAQGcMroHNcwlrmkFpGogjWCCvjmo5LlwPrXK1b0LXue9YMvbObPaaNtDRXVqNQKCWPr1jnPIVm54JaCXlY+j8zKX0UsdZHkPx+Z0K9ykydmyek0ZBVhPEkA4rx+B8334q8pauOobe3HSmoqKimfC652GhTjqSRwgCAIAgCAIAgN+5rolvqQRws0ncpwaweE93IP8AgXGeojgblPX3OsML5XZLELOJs+bmzUFJLTINzpHDaO9jFf8A6Ss9+a0pdTU8OKl3+Oij1qvj7FV3jbn3lI+WV2lI81J9wA5ABqotJFE2JiMYmZCikkdI5XOxNZezwEAQBAEBbmaDuOX7y74cKy9s9YTYnqX9l/pXapOVUlkEAQEczhs4S7rQOZh6pGH8FNs5bqlm0i1iXwO2FGrYmYCAIAgCAID6QTOszmvY4te01a4GhB2gr45qOTJcl6Hprlat6Yll3BlvBfUfye8WsBOrTcPo37C7wHc+G5Z+ps2SB3K0yrs0pxT5nLmCujlbkTe3saWUObZ0dZLG7hGHXwbiNIDzH4OG+h5yu1NbDV+2ZLl1+xynsxelEt/8IHa7K+xOLJWOY8cjmlp6irlj2vS9q3oVj2OYtzkuPivR4CAIAgM4YnTuDWNLnHBrQSTuA1lfHORqXqtyHprVctyITbJ7NxNbqOtJ4CPwdRlcN2DOmp5lU1NrxszRfcvh7/M5YwWa92eTMnid29cqLJkjGYLExj5RjTWxrsKyPxe7mrzalChop6x3KTqqJ8wTQhKlqoaZuREmf5iVleFukvKR0kry+R2JPsAHIOYLQxRMiajWJchSySOkdlOXOay9ngIAgCAIAgLfzSM0bE87Z3H/ACxj8FlbYW+p7kNDZqXQd6k2VWWAQBAcnK2H5RYrU0Y8C8jnIaSB1hd6V2TMxf6hynTKicn8UoBbcyYQBAEAQBAEAQHcuHKu03FQRSVj8W/jM6Bi3oIUSooYZ87kz60x+bSVDWSxZkXNqJtZs4NkvZuhbLPo7atEse/DSHUqh9lVES5ULvReBZNtCGRLpW+qGf8ADl0XzrhmawnXRk2ifVyVp1L59XXw9Nt+1PVD79NSS9Fbti8T5vzWwydpan05Kta73UX1LbkTpMQ+LZTFwcoZmsib21qeRzMa3V0kr6ttvXBibz4llM0uUz/hK6rq1zz6R2STNHU1lCV5+vrpf1tu2JxvPX0dLH013qJMt7BcbS2xwaR8xnBtJ857hpHqKJZtVOt8zrtq3+wWup4kujT0Iff2WtqvqrS/goj3kdRUec7F3u5laU9mwQ57r11qV89dLLmvuQjankIIAgCAIAgCAIC7M2cPBXfDXFznu6OEcB7AD0rIWm7Kqnd3kaahS6BpKVAJYQBAYyMEgIOsEUO44oi3A/Ot42M3fLJE7GN7mb9E0B6celbmCRJI2vTShk5mcnIrdSmsupyCAIAgCAIAgCAIAgM45XR9q4jcSPcvitRcUPSOVMFPXzOkxc47ySiNRMECucuKnzpRejyF8AQBAEAQBAEAQBAetaXagKk6gNp5AviqiJep9RFVbkP0Pcti+bbPDF4uNrTzkAVPXVYaaTlJHP1qa2NmQxG6jdXM9hAEAQFV517iMEjbUwcSSjZeaQCjXHe0Ab2jatDY1Teiwu2p68SmtODOkqd5XyvSnCAIAgCAIAgCAIAgCAIAgCAIAgCAIAgCAIAgJdm1uI3rahI4fRQEPOwyf029BGl/dG1VVrVPJxcmmLvL5mLKzoMuTLXBPMudZYvwgCAIAgNe32Nl4RvikbpRvFHDm/A8teSi9Me5jkc3FDy5qORWrgUdlXk3Jk5Louq6Jx+ikpqcNh2OGzpWvoq1tSz/AJJinzQZurpXQO/mg4amkQIAgCAIAgCAIAgCAIAgCAIAgCAIAgCAIDpXDcst+yiKIa8XOPasb4Tvy5VHqqplOzKd3JrO9PTumdkt7y87iuiO44WwxDitxJxe49s53OfyHIsdPM6Z6vdippoomxMRrToLkdAgCAIAgCA1rxsEd5xujmYHxuxB9hBxB5xrXuOR0bkc1blPL2NemS5L0KsykzczWEl9mrNFjo6uFaN2D+jXzLRUtrsd9s2Zdej2KWos1zc8edNRCZYnQktc0tcMWuBDhvB1hXDXtcl7VvQrHNc1bnJcYL6eQgCAIAgCAIAgCAIAgCAIAgCAID1o0iANZOAGJPMEVURL1PqIqrchLcncgLTepDpQYItrx9IR5seI3up0qqqbWijzR/cvh82FjBZ0j878yeJa9yXNDccYjhZojFxxc93hOdyn/gos3NO+Z2U9b1LuKJkTclqHQXI6BAEAQBAEAQBAEBrW674rwFJomSDY9odTdUal7ZI9i3tVUPLmNclzkvODacgbBPr4DRPmyPaPR0qexS22lUt/35KRnUMDv8mlJmysb8HTN3Pb+LSuyWxUpq3HNbNgXXvPl2LrJ420elH+2vXPNRqTd7nnmuHWu/2POxbZfHWn0ov2055qNSbvc+c1w613+w7Ftl8dafSi/bTnmo1Ju9xzXDrXf7DsW2Xx1p9KL9tOeajUm73HNcOtd/sOxbZfHWn0ov2055qNSbvcc1w613+w7Ftl8dafSi/bTnmo1Ju9xzXDrXf7DsW2Xx1p9KL9tOeajUm73HNcOtd/sOxbZfHWn0ov2055qNSbvcc1w613+w7Ftl8dafSi/bTnmo1Ju9xzXDrXf7DsW2Xx1p9KL9tOeajUm73HNcOtd/sOxbZfHWn0ov2055qNSbvcc1w613+x72LrJ420+lH+2nPNRqTd7jmuHWu/2M2ZsbI3F853vZ+DAvi2xUrq3HpLNgTXvN2DN9YITUwucfOkkp1BwBXF1p1Tv9eCHVKGBP8AJ3LvuiC7f5MMcfO1gBO84lRJJpJOm5VJDI2M6KXG6uZ7CAIAgCAIAgCAIAgCAIAgCAIAgCAIAgCAIAgCAIAgCAIAgCAIAgCAIAgCAIAgCAIAgCAIAgCAIAgCAIAgCAIAgCAIAgCAIAgCAIAgCAIAg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HEhMUEhIVFBEVFRsXFBcXFRgXFRQTGBgXGhUXFRQaHSggGRwnGxMTIT0hJSosLi4uFx8zODMsQyktLisBCgoKDg0OGxAQGy8lICYuLTgsNDgtMCw0LTQwNDQsNDg4NC8sLCwvLDQsLCwsLDQsLCwsLCwsLCwsLC0sLCwsLP/AABEIAOEA4QMBEQACEQEDEQH/xAAcAAEAAgMBAQEAAAAAAAAAAAAABgcCBAUBAwj/xABNEAABAwEDBgYNCgMHBQAAAAABAAIDEQQFMQYHEiFRcRMiQWGBkRcyNEJSU1RikpOhsbMUFSM1cnTB0dLTFjNDJYKDorLC8CRjc+Hx/8QAGgEBAAMBAQEAAAAAAAAAAAAAAAQFBgMCAf/EADcRAAEDAQMHCwUBAAMBAAAAAAABAgMEBRExEiFBUXGR0RMVMjRSgaGxweHwFCIjM2FCYqLxcv/aAAwDAQACEQMRAD8AvFAEAQBAEAQBAEAQBAEAQBAEAQBAEAQBAEAQBAEAQBAEAQBAEAQBAEAQBAeE6OOCA5lpyjsllNH2qEHZwjdL0Qars2mmf0Wqvcc3TRtxcm80ZMuLBFjaW9DXu9zSuyWfUr/hTktZAn+kPl/H93+UH1M36F65tqux4pxPP19P2vMdkC7/ACg+pm/QnNlV2PFOI+vp+158B2QLv8oPqZv0JzZVdjxTiPr6ftefAdkC7/KD6mb9Cc2VXY8U4j6+n7XnwHZAu/yg+pm/QnNlV2PFOI+vp+158B2QLv8AKD6mb9Cc2VXY8U4j6+n7XnwHZAu/yg+pm/QnNlV2PFOI+vp+158B2QLv8oPqZv0JzZVdjxTiPr6ftefAdkC7/KD6mb9Cc2VXY8U4j6+n7XnwHZAu/wAoPqZv0JzZVdjxTiPr6ftefAdkC7/KD6mb9Cc2VXY8U4j6+n7XnwH8f3f5QfUzfoTm2q7HinEfX0/a8z6R5dWCTC0jpZIPe1fFs6pT/Cn1KyBf9IbsGU1jtBo21Q15AZGgncCari6lmbixdynVJ4lwcm86jHiQVBBBwINR1rgqXHUyQBAEAQBAEAQBAEBhNM2ztLnuDWtFXOJoABiSTgvqIqrch8VURL1K4ykzl0JZY2g8nCvHtYz8XdSvKWx1X7plu/hVVFpon2x5/wCkBvG9Z70NZpnyczncUbmdqOgK6ipooug1EKqSokk6TjSXc4hAEAQBAEAQBAEAQBAEAQBAEAQGzYbfLd5rDI+M+Y4trvAx6VykgjlS57UU6xzSR9FVQnGT2cuSAhlrbwjPGNADxzuaNTuih3qnqbGRfuhXuXjxLOC01wlTvLMsNtjvBjZInh8bsHDD/wBHm5FQPY5jslyXKW7XI5L2rmNheT0EAQBAEAQGE0rYGuc4hrWglxJoABrJJX1EVVuQ+KqIl6lLZbZXPyhfoMJbZmnitwMhGD3j3Dk3rVWfZ6QJlP6XkZ+srFlXJb0fMiysyvCAIAgCAIAgCAIAgCAIAgCAIAgCAIAgCA7mSuUsmTkmk2ronH6SOupw2jY4begqFW0TKlup2hfmgl0tW6B380l4Xbb2XnEyWJ2lG8VB94I5CDUU2hZGSN0bla5LlQ0jHte1HNwNleD0EAQBAEBWudi/yNGyRnEB81NneMPVpH+6r2x6W9VmdowKm06i5OTbpxK0WhKQIAgCAIAgCAIAgCAIAgCAIAgCAIAgCAIAgCAnGa6/zYZ/k7z9FMeJXBstNXpAU3hqprXpcpnLNxTHZ7FrZtRku5NcFwLdWaLwIAgCA8J0dZwQH54vm3m9J5Zj/UeXDmb3g6Gho6Ft6aLkoms1IZSok5SRzjSXc4hAEAQBAEAQBAEAQBAKoAgCAIAgCAIAgCAIAgM4pDC5rmmjmkOadjgag9YC+Pajmq1cFPTXK1yOTQfoi7LYLwhilGEjGvHNpAGntWFkYrHq1dCmtY5HNRyaTaXg9BAEBy8qbQbLY7S8YiF9PtaJDfaQu1M3LmY3WqHOZ2TG5f4p+fluDJBAEAQBAEAQBAb11XRNe7tGCJ0h5SO1b9px1DpK5TVEcKXyLcdYoZJVuYl5OLrzXkjStU4aOVsYrTfI7UOpU81tJfdE2/bwTiWcdl6ZHbjeNguW5tT3skcMavdKa87WVA6lx5W0ZuiiomxE8zrydFFjcviBlXdNl1Ms4I82zt/3UT6Gvd0nf9h9XSNwTwByuuq0anWYAedZ2H3VT6Cubg//ALKPrKR2LfA8EVyXtqBjjdvfDTro0pfaUON67ncVF1DLqTwNe8M2LJRpWW0VBwElHA7pGfkV0itpyLdKzdwXic5LLaqXxuIRfOT9ouQ/TRFreR44zDueNXQaFW8FXFOn2L3aStmppIukhy1IOAQBAEAQBAEAQF3Ztp+Hu+GuLS9vQHu0f8uisfaTcmpf80GmoXZUDSTqCSwgCAjucGTgrvtB81o9J7B+KmWel9SzaRqxboHbCjFsjLhAEAQBAEB6BXDFD7iWDkvm+028NbjwcYGlwddE6O2V3ejmGvaRgqSrtW5eTgzrr4ay1prOzZc2ZNXE3b4zgQ3U3gbBE0huoOpoxD7LRQu36hvXGCypJVy6hePsdZbQZGmRCnAgV7X7aL3NZpnPHg1owbmDV7FdQ00UPQbd57yqlqJJekpzV3OIQBAEBuXbes11nShlfGfNOo724HpC5SwRypc9qKdY5nxrexbieXHnIEw4O3RgtOoyNbUEf9yLl6OpU1RY6ouXAufVwXjvLSG0kX7ZU7/YzygyCivFnD3e5pDhXgw6rH/+N3enmOrcvlNaj43cnUp36U2/N59ns9j0y4dxXE0ToHFr2lrmmjmkUIOwgq+a5HJemBTOarVuU+a+nwIAgCAIAgLhzTSadicPBmcP8rD/ALllbXS6p7kNFZq3wJtUmiqyeEAQEYzlfV1o3x/GjU6zetM7/JSJX9Xd80lIrYGZCAIAgCA9Arhih9xLRyUyaiyYi+WW2gkAq0HXwQOAA5ZD7MAs7WVj6p/IQYefsXdNTMp28rLj5e5Ecrcr5conForHZweLHXHY6QjE82A9qs6KgZTpfi7XwIFVWOmW7BpG1PIQQBAZNYXAkAkDWSBqA59iKqIfURVMUPgQBAEB2smspJsnX6UZrGTx4yeK79Luce3BRaqjjqG3Ox0KSaeqfAubDUWBfF1QZe2cWizENtDRTXqNR/TlHuP4KkgnloJeTl6PzOhbSxR1keWzH5mUqm0QOsznMe0te0kOacQRiCtI1yORHNwUonNVq3LifNfTyEAQBAEBbmaDuOX7y74cSy9s9YTYnqaCy/0rtUnKqSxCAICMZyvq20b4vjRqdZnWmd/kpEr+ru+aSkVsDMhAEAQBAWFmzyda+ttnoI2V4LSwq3tpDzNoQOcE8gVJatWqfgjxXHh3ltZ1Mn7n4JhxODltlO7KKXikizsP0bdu17htPsHSplBRJTsz9JceBGrKpZnZuimBG1PIQQBAEBMs2F4Ns9pdDIAWWhmhrFQXNqQDzEF46Qqu1oldEkjcWr89Cxs2REkVi4OOZlpk+cnrQWD+S/jRHzeVpO1p1bqHlUihqkqIr1xTH5/TjWU/IyXJguBwFMIgQBAEB18mL+fk9MJGVLTqkZXU9mzeMQfzKjVdK2ojyVx0LqJFNUOhflJhpJxl/crL7s7bfZtZDA59O/i8Ijwm8vMDsCp7NqHQSrTS6838XgvzEs66BssfLM+J7FYLQlIEAQBAEBbeaDuOX7y74UKy9s9YTYnqX9l/pXavoTpVJZBAEBGM5X1baN8Xxo1OszrTO/yUiV/V3fNJSK2BmQgCAIDeuS7XXvPFC3F7qE+C3FzuhoJXKomSGNZF0HWGJZZEYmksHOXerbqgisMHFBaNMDkhbqa3+8R1A7VR2VAssi1D+7b7FtaEqRsSFnxCsFoSkCAIAgMmtLzQAknAAVJ3BFVEzqfURVW5Cf3Rm/NohjngtbHTij26IrGHgghpeDWoIxp0KkmtVGyLG9i5OH9u2FtFZ97Eex2fwJffN2syxsQ1aMlNJm2OZtQ5jjs0g5p3cwVZBM6jqNaaf6mv1QnzRJUw/wB8lKSmidA5zXAtc0lrgcQ4GhB6VrWuRyIqYGaVFatymC+nwIAgCAsHNVfnBPdZJDVklXR1wD6cdu4gVptB2qktimvakzcUxLazJ7lWJ2nAjWWVy/MVqfGB9GePF9h1aDoII6FYUNRy8KOXHBdpDrIOSlVEw0HDUsihAEAQFt5oO45fvLvhQrL2z1hNiepf2X+ldq+hOlUlkEAQEYzlfVto3xfGjU6zOtM7/JSJX9Xd80lIrYGZCAIAgLGzRXcKz2l2DRwbTsrRzz1aHWVRW1MtzYk05/RPUuLLj6Ui7CFZQ3kb4tMsxwe46PMwamD0QFbU0KQxNZqTx0lbUS8rIrjnLucQgCAICws0t1MmkfaHOBfHxWM1VGkNchGI1VaD9pUlszua1I0TMuK+nruLay4mqqvXFCX5TWOO7I5bXHIbNM1pJcymjK7vWyRnivJNBXHnVXSSPlc2FyZSeWxcU8iwqGNY1ZEXJXz2kYzT34Xuls8jqlxMrCfCP8we53pKwtmmREbK1P4vpw3EKzJ1VVY7bxPlnVye4JwtcY4rqNmA5HYNf04HnA2r3Y9XenIu0YcDzadPcvKt7yuleFQEAQBAfayWl1jeyRho9jg5u9pqPcvL2I9qtXBT0x6scjk0Fl5yoG3tYoLWzvdE/wCHKBjudodZWfspyw1DoHfFT2Lq0GpJC2VPl5Vy0RRhAEAQFt5oO45fvLvhQrL2z1hNiepf2X+ldq+hOlUlkEAQEYzlfVto3xfGjU6zOtM7/JSJX9Xd80lIrYGZCAIAgLTu4/M1xPeNTpGONeWsrtBp9Et6lnJfzWkjdCKnhnL2P8VFfrTzKsWjKIIAgCA3rlux98Txwx9s86zyNb3zjzAVK5TzNhjV7tB1hiWV6MQvE5OwcFFGGlvBN0YnsOjKzaQ8a9Z1kHUeUFY/6uXLVyrffimhe75cab6dmSjUTDDWVdl7fstpebKZhLHC/W8N0S94FOOAaEtqRUACtdS0VnUzGt5ZG3K5MMbtm0pK6dzl5K+9EI5dVvddc0czO2jcHDnHK08xFR0qfNEkrFY7BSHFIsb0emgvscFf9n8KGePp0XD2EewhYv76eXU5qmp+2aP+KhRF+XW65p5IX4sOo+E062uG8U9q2VPO2aNJG6TMTxLE9WKaC7HEIAgCAtTJX+2LmmiOssEjBvA4RnUXN6lnKz8Ne1+u5fRS9pvy0it1X8Sq1oyiCAIAgLbzQdxy/eXfChWXtnrCbE9S/sv9K7V9CdKpLIIAgIxnK+rbRvi+NGp1mdaZ3+SkSv6u75pKRWwMyEAQBAWllh/01zWdo5WwNPoaXvas7Q/dXvX/AOvMvKv7aNqbCrVoijCAnObrJmC/2TGdriWOaG0cW6iDXDcqi06yWnc1I1xLSgpo5mqr0Ja/N5YGAkteABUkyuoAMSdaq0taqXMipuJ62fTpo8RkHcUVj4S0xsLWzGkAcSXCAYOJOsF5GlTZopaNS990TlvVMdvthvFHAxt8jUxw2e52MpbwdZI2xw90zu4OEbCRxpDzMbV3QNqjUsTXuVz+i3OvDvXMd55FalzcVzJ8/hyGZubFQaTZHOprcZHVceUnepK2vUaFTccOboNKeJ72OrD4D/WOTnep1puQc3QavE2LgiFwTOsdTwLwZbKSa6tXDRV5SHEO3POxc6l31EaT6UzO9F9O49wokLuS0Yp6p695p5f3LDaTDaZW1ZG4MnodE8C80DqjwXOB3Fy7WbUSNyomLnVL02pxT0OdbAx2TI5MyY7PYzGbqwnvH+scvPO1TrTcfeb4NXiR3LzJGzXJZeFha4P4RrdbyRQ1rqO5TrOr5p5sh65rl0EStpIoospqZyulelOEBaGZ92nDaWcmm0+k0g/6VnrbS57HfxS7spb2OT+lYyM4MkbCR1LQot6XlKqXLcYofAgCAtvNB3HL95d8KFZe2esJsT1L+y/0rtX0J0qksggCAjGcr6ttG+P40anWZ1pnf5KRK/q7vmkpFbAzIQBAEBaeWn09z2ZwwAgcdxZT3uCztB9te9F/5eZeVf3UjV2FWLRFGEBaOZz+Xafts9xWdtzps2KXdldB20kuULzeUjLEw6pBp2kjvbMDQtryF54u7SUCmTkmrOujM3b7Y7bibMuWqRJpx2e53RSIcgaBuAA9wUPOqkjMiEeyeBveZ9tcOIQYrKDyQg8aSm17hX7ICm1P4WJAmOLturuTxI0P5HLKuxNnuSNQSUEBycpLtdeEVYzo2iI8JA7ZI3AHzXCrTzFSaWZI3/d0VzLs9sUOM8avb9uKZ0ObctgZlFE2a0vdOXAgxvboRwvFWvaIfCBqNJ1TyghSJ5XU71jiTJ/uKr36tlyHGJjZmo5+f+au42skpnRsfZpDWWyu4OpxfERWF/Syg3tK5VjUVyStwdn2LpTedKdyoixri3y0HMzrdw/4rPxUmx+sdynC0v0d6FNrUmdCAtDM8zRitLuTTYOprif9QWettb3sT+KXdlJ9jlKyldpucdpJ6ytA1LkRCmct6qpgvp5CAIC280Hccv3l3woVl7Z6wmxPUv7L/Su1fQnSqSyCAICMZyvq20b4vjRqdZnWmd/kpEr+ru+aSkVsDMhAEAQFqQj52uEgdtHGejgX1/0sHWs478NpX61804qXqflodieRVa0ZRBAbFmt0tkrwcskYOOg9za76HWvD4mP6TUXuvPbZHs6KqhcmbyzNis2mZTLPIazucSXtcBxY3aXGGiOQ7SRisrab1WXJuuamGrb3miomokd6req48DQzo398ghFnYfpJhxqYthwPpHi7tJdrIpeUk5V2DfP2x3HG0ajIZkJivkVcy9Z4wAJ5gAKACV4AAwAFdQWjWCJVvVqbkKVJpES5HLvPfne0eUTetf8Amvn08XYTcg5eXtLvHzvaPKJvWv8AzT6eLsJuQcvL2l3j53tHlE3rX/mn08XYTcg5eXtLvJBkPlVLdMj46cLw7hQPfogTEgBznkHUa6zzBQbQoWSsR2GT/NHzAl0VW6NytXPf5ndy5ue2QM+WGc8IAGyth0mNZFWraEHSeASak+FgKKJZ9RTudyGTm0X5718k7iVWQzInK5WfTdqK/tF4zWoaMk0r240dI5wrtoSrpsMbVva1E7kKl0r3Jc5VXvNVdDmEBamRX9lXRPMcXcLIOhug0dbPas5X/lrmx6rk9fUvaP8AHSq/avoVWNS0hRBfAEAQFt5oO45fvLvhQrL2z1hNiepf2X+ldq+hOlUlkEAQEYzlfVto3xfGjU6zOtM7/JSJX9Xd80lIrYGZCAIAgLLzSW4SstFmdrB+kA2tcAyQexnWqC2olRzJU2eqepc2XIitdGpAb5sBuueWF2Mby0c7cWnpaQelXUEqSxtemlCrmjWORWroNJdTkbN22X5dNFEP6kjWek4A+9eJX8mxz9SKdImZb0brUt/La0Wa52iYl0dqpSIxENkfTAOqC1zBy6QIHJrosvQMmmdkYt034J77C/q3xxNysHaLsf8AzaVFel5SXtI6WZ2lI6lTSgoBQAAahgtPDCyJmQxMxQSyuldlOxNRdDmEAQBAeg0w1FD6X3kxeTcoLHG91HFzdCUcmmOK8EbDjuIWLq4Vp51amjD0NRTyJNEjl7yocsrgOT1ocwV4J3GiPmeCTtB1dR5VqKGqSoiytKYlBV0/IyXaFwOCphFM4YjO5rWirnENaNriaAdZXxzkaiquCH1rVctyFo5wJG3Hd0NkadbtFm9sdHPd0uDfSWds1FnqnTLovXf7F5XKkVOkafLiq1oyiCAIAgLbzQdxy/eXfChWXtnrCbE9S/sv9K7V9CdKpLIIAgIxnK+rbRvi+NGp1mdaZ3+SkSv6u75pKRWwMyEAQBAdTJm9jclpim71po8bYzqcOrXvAUergSeJzN207003JSI4mudS5xO2O2xa2kBshGBaf5b/AG6NedqqbHqFaqwOx0eqeu8srShvRJm95WyvimOrk1eLLptDZpGl/BhxY0U1yUozSJwGutdeGCj1UTpo1jat1+Ow700rYn5a6MNpq3peUl7SulmdpPd1AcjWjkA2LpDCyFiMYmY8SyuldlONRdDmEAQBAEAQExze5VtuBz45q8BJxqgV0HjVWg1kEUGrYFV2lQuqERzOknihY0FWkKq1+CjOHlRFlA6JkIJZHpHTcKFxdTtQdYGrlx6EsyifTorn4roFfVNmVEZghDlaFcTnNZcfy6c2h4+jh7XY6UjV6INd5aqi16nIj5JMXeXvxLOzYMp/KLgnmcrL6+vnq1uLTWKP6OPYaHjO6XV6AFIs2n5GBL8Vzqca6flZc2CEbU8hBAEAQFt5oO45fvLvhQrL2z1hNiepf2X+ldq+hOlUlkEAQEYzlfVto3x/GjU6zOtM7/JSJX9Xd80lIrYGZCAIAgCAsvNxfjLwidYLRRwLSI9Lv4zXSj3jWRzblQWpTOjelTH3/wAXX89S6s+dHt5F/cQ7KvJ9+Ts5jdUxnXE/wmc/nDA9fKFa0dU2ojykx0oV1VTrA/J0aDiqURggCAIAgCAIAgCAIDfuS6ZL6mbDEOM7E8jG8rncw/Icq41E7YI1e7/06wwulejGlj5X3lHkjY2WOzmkr2Ur3zWHt5HU75xrTp2KhooXVk6zyYIv/ibELiqlbTQpEzH5nKpWkKIIAgCAIC280Hccv3l3woVl7Z6wmxPUv7L/AErtX0J0qksggCAjGcr6ttG+P40anWb1pnf5KRK/q7vmkpFbAzIQBAEAQGcMroHNcwlrmkFpGogjWCCvjmo5LlwPrXK1b0LXue9YMvbObPaaNtDRXVqNQKCWPr1jnPIVm54JaCXlY+j8zKX0UsdZHkPx+Z0K9ykydmyek0ZBVhPEkA4rx+B8334q8pauOobe3HSmoqKimfC652GhTjqSRwgCAIAgCAIAgN+5rolvqQRws0ncpwaweE93IP8AgXGeojgblPX3OsML5XZLELOJs+bmzUFJLTINzpHDaO9jFf8A6Ss9+a0pdTU8OKl3+Oij1qvj7FV3jbn3lI+WV2lI81J9wA5ABqotJFE2JiMYmZCikkdI5XOxNZezwEAQBAEBbmaDuOX7y74cKy9s9YTYnqX9l/pXapOVUlkEAQEczhs4S7rQOZh6pGH8FNs5bqlm0i1iXwO2FGrYmYCAIAgCAID6QTOszmvY4te01a4GhB2gr45qOTJcl6Hprlat6Yll3BlvBfUfye8WsBOrTcPo37C7wHc+G5Z+ps2SB3K0yrs0pxT5nLmCujlbkTe3saWUObZ0dZLG7hGHXwbiNIDzH4OG+h5yu1NbDV+2ZLl1+xynsxelEt/8IHa7K+xOLJWOY8cjmlp6irlj2vS9q3oVj2OYtzkuPivR4CAIAgM4YnTuDWNLnHBrQSTuA1lfHORqXqtyHprVctyITbJ7NxNbqOtJ4CPwdRlcN2DOmp5lU1NrxszRfcvh7/M5YwWa92eTMnid29cqLJkjGYLExj5RjTWxrsKyPxe7mrzalChop6x3KTqqJ8wTQhKlqoaZuREmf5iVleFukvKR0kry+R2JPsAHIOYLQxRMiajWJchSySOkdlOXOay9ngIAgCAIAgLfzSM0bE87Z3H/ACxj8FlbYW+p7kNDZqXQd6k2VWWAQBAcnK2H5RYrU0Y8C8jnIaSB1hd6V2TMxf6hynTKicn8UoBbcyYQBAEAQBAEAQHcuHKu03FQRSVj8W/jM6Bi3oIUSooYZ87kz60x+bSVDWSxZkXNqJtZs4NkvZuhbLPo7atEse/DSHUqh9lVES5ULvReBZNtCGRLpW+qGf8ADl0XzrhmawnXRk2ifVyVp1L59XXw9Nt+1PVD79NSS9Fbti8T5vzWwydpan05Kta73UX1LbkTpMQ+LZTFwcoZmsib21qeRzMa3V0kr6ttvXBibz4llM0uUz/hK6rq1zz6R2STNHU1lCV5+vrpf1tu2JxvPX0dLH013qJMt7BcbS2xwaR8xnBtJ857hpHqKJZtVOt8zrtq3+wWup4kujT0Iff2WtqvqrS/goj3kdRUec7F3u5laU9mwQ57r11qV89dLLmvuQjankIIAgCAIAgCAIC7M2cPBXfDXFznu6OEcB7AD0rIWm7Kqnd3kaahS6BpKVAJYQBAYyMEgIOsEUO44oi3A/Ot42M3fLJE7GN7mb9E0B6celbmCRJI2vTShk5mcnIrdSmsupyCAIAgCAIAgCAIAgM45XR9q4jcSPcvitRcUPSOVMFPXzOkxc47ySiNRMECucuKnzpRejyF8AQBAEAQBAEAQBAetaXagKk6gNp5AviqiJep9RFVbkP0Pcti+bbPDF4uNrTzkAVPXVYaaTlJHP1qa2NmQxG6jdXM9hAEAQFV517iMEjbUwcSSjZeaQCjXHe0Ab2jatDY1Teiwu2p68SmtODOkqd5XyvSnCAIAgCAIAgCAIAgCAIAgCAIAgCAIAgCAIAgJdm1uI3rahI4fRQEPOwyf029BGl/dG1VVrVPJxcmmLvL5mLKzoMuTLXBPMudZYvwgCAIAgNe32Nl4RvikbpRvFHDm/A8teSi9Me5jkc3FDy5qORWrgUdlXk3Jk5Louq6Jx+ikpqcNh2OGzpWvoq1tSz/AJJinzQZurpXQO/mg4amkQIAgCAIAgCAIAgCAIAgCAIAgCAIAgCAIDpXDcst+yiKIa8XOPasb4Tvy5VHqqplOzKd3JrO9PTumdkt7y87iuiO44WwxDitxJxe49s53OfyHIsdPM6Z6vdippoomxMRrToLkdAgCAIAgCA1rxsEd5xujmYHxuxB9hBxB5xrXuOR0bkc1blPL2NemS5L0KsykzczWEl9mrNFjo6uFaN2D+jXzLRUtrsd9s2Zdej2KWos1zc8edNRCZYnQktc0tcMWuBDhvB1hXDXtcl7VvQrHNc1bnJcYL6eQgCAIAgCAIAgCAIAgCAIAgCAID1o0iANZOAGJPMEVURL1PqIqrchLcncgLTepDpQYItrx9IR5seI3up0qqqbWijzR/cvh82FjBZ0j878yeJa9yXNDccYjhZojFxxc93hOdyn/gos3NO+Z2U9b1LuKJkTclqHQXI6BAEAQBAEAQBAEBrW674rwFJomSDY9odTdUal7ZI9i3tVUPLmNclzkvODacgbBPr4DRPmyPaPR0qexS22lUt/35KRnUMDv8mlJmysb8HTN3Pb+LSuyWxUpq3HNbNgXXvPl2LrJ420elH+2vXPNRqTd7nnmuHWu/2POxbZfHWn0ov2055qNSbvc+c1w613+w7Ftl8dafSi/bTnmo1Ju9xzXDrXf7DsW2Xx1p9KL9tOeajUm73HNcOtd/sOxbZfHWn0ov2055qNSbvcc1w613+w7Ftl8dafSi/bTnmo1Ju9xzXDrXf7DsW2Xx1p9KL9tOeajUm73HNcOtd/sOxbZfHWn0ov2055qNSbvcc1w613+w7Ftl8dafSi/bTnmo1Ju9xzXDrXf7DsW2Xx1p9KL9tOeajUm73HNcOtd/sOxbZfHWn0ov2055qNSbvcc1w613+x72LrJ420+lH+2nPNRqTd7jmuHWu/2M2ZsbI3F853vZ+DAvi2xUrq3HpLNgTXvN2DN9YITUwucfOkkp1BwBXF1p1Tv9eCHVKGBP8AJ3LvuiC7f5MMcfO1gBO84lRJJpJOm5VJDI2M6KXG6uZ7CAIAgCAIAgCAIAgCAIAgCAIAgCAIAgCAIAgCAIAgCAIAgCAIAgCAIAgCAIAgCAIAgCAIAgCAIAgCAIAgCAIAgCAIAgCAIAgCAIAgCAIAg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10073186" y="312738"/>
            <a:ext cx="1300356" cy="584775"/>
          </a:xfrm>
          <a:prstGeom prst="rect">
            <a:avLst/>
          </a:prstGeom>
          <a:solidFill>
            <a:schemeClr val="tx1"/>
          </a:solidFill>
        </p:spPr>
        <p:txBody>
          <a:bodyPr wrap="none" lIns="91440" tIns="45720" rIns="91440" bIns="45720" anchor="ctr">
            <a:spAutoFit/>
          </a:bodyPr>
          <a:lstStyle/>
          <a:p>
            <a:pPr algn="ctr"/>
            <a:r>
              <a:rPr lang="en-US" sz="3200">
                <a:solidFill>
                  <a:schemeClr val="bg1"/>
                </a:solidFill>
              </a:rPr>
              <a:t>1H-17</a:t>
            </a:r>
          </a:p>
        </p:txBody>
      </p:sp>
      <p:pic>
        <p:nvPicPr>
          <p:cNvPr id="1028" name="Picture 4" descr="Image result for equal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2012" y="1212842"/>
            <a:ext cx="1994002" cy="1252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0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
        <p:nvSpPr>
          <p:cNvPr id="2" name="Title 1"/>
          <p:cNvSpPr>
            <a:spLocks noGrp="1"/>
          </p:cNvSpPr>
          <p:nvPr>
            <p:ph type="title"/>
          </p:nvPr>
        </p:nvSpPr>
        <p:spPr>
          <a:xfrm>
            <a:off x="553277" y="2827641"/>
            <a:ext cx="11027535" cy="3048000"/>
          </a:xfrm>
        </p:spPr>
        <p:txBody>
          <a:bodyPr/>
          <a:lstStyle/>
          <a:p>
            <a:r>
              <a:rPr lang="en-US" dirty="0" err="1" smtClean="0"/>
              <a:t>NetIM</a:t>
            </a:r>
            <a:r>
              <a:rPr lang="en-US" dirty="0"/>
              <a:t/>
            </a:r>
            <a:br>
              <a:rPr lang="en-US" dirty="0"/>
            </a:br>
            <a:r>
              <a:rPr lang="ru-RU" dirty="0" smtClean="0"/>
              <a:t>когда ж…</a:t>
            </a:r>
            <a:endParaRPr lang="en-US" dirty="0"/>
          </a:p>
        </p:txBody>
      </p:sp>
    </p:spTree>
    <p:extLst>
      <p:ext uri="{BB962C8B-B14F-4D97-AF65-F5344CB8AC3E}">
        <p14:creationId xmlns:p14="http://schemas.microsoft.com/office/powerpoint/2010/main" val="366183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4612" y="381000"/>
            <a:ext cx="11658600" cy="6129416"/>
          </a:xfrm>
          <a:prstGeom prst="rect">
            <a:avLst/>
          </a:prstGeom>
        </p:spPr>
      </p:pic>
      <p:pic>
        <p:nvPicPr>
          <p:cNvPr id="4" name="Picture 3"/>
          <p:cNvPicPr>
            <a:picLocks noChangeAspect="1"/>
          </p:cNvPicPr>
          <p:nvPr/>
        </p:nvPicPr>
        <p:blipFill>
          <a:blip r:embed="rId4"/>
          <a:stretch>
            <a:fillRect/>
          </a:stretch>
        </p:blipFill>
        <p:spPr>
          <a:xfrm>
            <a:off x="74612" y="1207200"/>
            <a:ext cx="11658600" cy="5303216"/>
          </a:xfrm>
          <a:prstGeom prst="rect">
            <a:avLst/>
          </a:prstGeom>
        </p:spPr>
      </p:pic>
    </p:spTree>
    <p:extLst>
      <p:ext uri="{BB962C8B-B14F-4D97-AF65-F5344CB8AC3E}">
        <p14:creationId xmlns:p14="http://schemas.microsoft.com/office/powerpoint/2010/main" val="163772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87325" y="228600"/>
            <a:ext cx="12001500" cy="5486400"/>
          </a:xfrm>
          <a:prstGeom prst="rect">
            <a:avLst/>
          </a:prstGeom>
        </p:spPr>
      </p:pic>
      <p:pic>
        <p:nvPicPr>
          <p:cNvPr id="6" name="Picture 5"/>
          <p:cNvPicPr>
            <a:picLocks noChangeAspect="1"/>
          </p:cNvPicPr>
          <p:nvPr/>
        </p:nvPicPr>
        <p:blipFill>
          <a:blip r:embed="rId4"/>
          <a:stretch>
            <a:fillRect/>
          </a:stretch>
        </p:blipFill>
        <p:spPr>
          <a:xfrm>
            <a:off x="187325" y="304800"/>
            <a:ext cx="12119113" cy="5666841"/>
          </a:xfrm>
          <a:prstGeom prst="rect">
            <a:avLst/>
          </a:prstGeom>
        </p:spPr>
      </p:pic>
      <p:pic>
        <p:nvPicPr>
          <p:cNvPr id="7" name="Picture 6"/>
          <p:cNvPicPr>
            <a:picLocks noChangeAspect="1"/>
          </p:cNvPicPr>
          <p:nvPr/>
        </p:nvPicPr>
        <p:blipFill>
          <a:blip r:embed="rId5"/>
          <a:stretch>
            <a:fillRect/>
          </a:stretch>
        </p:blipFill>
        <p:spPr>
          <a:xfrm>
            <a:off x="187325" y="892553"/>
            <a:ext cx="12115800" cy="5037236"/>
          </a:xfrm>
          <a:prstGeom prst="rect">
            <a:avLst/>
          </a:prstGeom>
        </p:spPr>
      </p:pic>
      <p:sp>
        <p:nvSpPr>
          <p:cNvPr id="3" name="TextBox 2"/>
          <p:cNvSpPr txBox="1"/>
          <p:nvPr/>
        </p:nvSpPr>
        <p:spPr>
          <a:xfrm>
            <a:off x="3808412" y="226368"/>
            <a:ext cx="4021021" cy="461665"/>
          </a:xfrm>
          <a:prstGeom prst="rect">
            <a:avLst/>
          </a:prstGeom>
          <a:noFill/>
        </p:spPr>
        <p:txBody>
          <a:bodyPr wrap="square" rtlCol="0">
            <a:spAutoFit/>
          </a:bodyPr>
          <a:lstStyle/>
          <a:p>
            <a:r>
              <a:rPr lang="en-US" sz="2400" dirty="0" smtClean="0">
                <a:solidFill>
                  <a:schemeClr val="accent2">
                    <a:lumMod val="75000"/>
                  </a:schemeClr>
                </a:solidFill>
              </a:rPr>
              <a:t>Site level details</a:t>
            </a:r>
            <a:endParaRPr lang="en-US" sz="2400" dirty="0">
              <a:solidFill>
                <a:schemeClr val="accent2">
                  <a:lumMod val="75000"/>
                </a:schemeClr>
              </a:solidFill>
            </a:endParaRPr>
          </a:p>
        </p:txBody>
      </p:sp>
      <p:sp>
        <p:nvSpPr>
          <p:cNvPr id="9" name="TextBox 8"/>
          <p:cNvSpPr txBox="1"/>
          <p:nvPr/>
        </p:nvSpPr>
        <p:spPr>
          <a:xfrm>
            <a:off x="4799012" y="354688"/>
            <a:ext cx="4021021" cy="461665"/>
          </a:xfrm>
          <a:prstGeom prst="rect">
            <a:avLst/>
          </a:prstGeom>
          <a:noFill/>
        </p:spPr>
        <p:txBody>
          <a:bodyPr wrap="square" rtlCol="0">
            <a:spAutoFit/>
          </a:bodyPr>
          <a:lstStyle/>
          <a:p>
            <a:r>
              <a:rPr lang="en-US" sz="2400" dirty="0" smtClean="0">
                <a:solidFill>
                  <a:schemeClr val="accent2">
                    <a:lumMod val="75000"/>
                  </a:schemeClr>
                </a:solidFill>
              </a:rPr>
              <a:t>Device level details</a:t>
            </a:r>
            <a:endParaRPr lang="en-US" sz="2400" dirty="0">
              <a:solidFill>
                <a:schemeClr val="accent2">
                  <a:lumMod val="75000"/>
                </a:schemeClr>
              </a:solidFill>
            </a:endParaRPr>
          </a:p>
        </p:txBody>
      </p:sp>
    </p:spTree>
    <p:extLst>
      <p:ext uri="{BB962C8B-B14F-4D97-AF65-F5344CB8AC3E}">
        <p14:creationId xmlns:p14="http://schemas.microsoft.com/office/powerpoint/2010/main" val="209582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42" presetClass="exit" presetSubtype="0" fill="hold" grpId="0" nodeType="withEffect">
                                  <p:stCondLst>
                                    <p:cond delay="0"/>
                                  </p:stCondLst>
                                  <p:childTnLst>
                                    <p:animEffect transition="out" filter="fade">
                                      <p:cBhvr>
                                        <p:cTn id="8" dur="1000"/>
                                        <p:tgtEl>
                                          <p:spTgt spid="3"/>
                                        </p:tgtEl>
                                      </p:cBhvr>
                                    </p:animEffect>
                                    <p:anim calcmode="lin" valueType="num">
                                      <p:cBhvr>
                                        <p:cTn id="9" dur="1000"/>
                                        <p:tgtEl>
                                          <p:spTgt spid="3"/>
                                        </p:tgtEl>
                                        <p:attrNameLst>
                                          <p:attrName>ppt_x</p:attrName>
                                        </p:attrNameLst>
                                      </p:cBhvr>
                                      <p:tavLst>
                                        <p:tav tm="0">
                                          <p:val>
                                            <p:strVal val="ppt_x"/>
                                          </p:val>
                                        </p:tav>
                                        <p:tav tm="100000">
                                          <p:val>
                                            <p:strVal val="ppt_x"/>
                                          </p:val>
                                        </p:tav>
                                      </p:tavLst>
                                    </p:anim>
                                    <p:anim calcmode="lin" valueType="num">
                                      <p:cBhvr>
                                        <p:cTn id="10" dur="1000"/>
                                        <p:tgtEl>
                                          <p:spTgt spid="3"/>
                                        </p:tgtEl>
                                        <p:attrNameLst>
                                          <p:attrName>ppt_y</p:attrName>
                                        </p:attrNameLst>
                                      </p:cBhvr>
                                      <p:tavLst>
                                        <p:tav tm="0">
                                          <p:val>
                                            <p:strVal val="ppt_y"/>
                                          </p:val>
                                        </p:tav>
                                        <p:tav tm="100000">
                                          <p:val>
                                            <p:strVal val="ppt_y+.1"/>
                                          </p:val>
                                        </p:tav>
                                      </p:tavLst>
                                    </p:anim>
                                    <p:set>
                                      <p:cBhvr>
                                        <p:cTn id="11" dur="1" fill="hold">
                                          <p:stCondLst>
                                            <p:cond delay="999"/>
                                          </p:stCondLst>
                                        </p:cTn>
                                        <p:tgtEl>
                                          <p:spTgt spid="3"/>
                                        </p:tgtEl>
                                        <p:attrNameLst>
                                          <p:attrName>style.visibility</p:attrName>
                                        </p:attrNameLst>
                                      </p:cBhvr>
                                      <p:to>
                                        <p:strVal val="hidden"/>
                                      </p:to>
                                    </p:set>
                                  </p:childTnLst>
                                </p:cTn>
                              </p:par>
                              <p:par>
                                <p:cTn id="12" presetID="42"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10" presetClass="exit" presetSubtype="0" fill="hold" nodeType="with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par>
                                <p:cTn id="24" presetID="10" presetClass="exit" presetSubtype="0" fill="hold" nodeType="with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49" y="228600"/>
            <a:ext cx="12021007" cy="5257800"/>
          </a:xfrm>
          <a:prstGeom prst="rect">
            <a:avLst/>
          </a:prstGeom>
        </p:spPr>
      </p:pic>
      <p:pic>
        <p:nvPicPr>
          <p:cNvPr id="4" name="Picture 3"/>
          <p:cNvPicPr>
            <a:picLocks noChangeAspect="1"/>
          </p:cNvPicPr>
          <p:nvPr/>
        </p:nvPicPr>
        <p:blipFill>
          <a:blip r:embed="rId4"/>
          <a:stretch>
            <a:fillRect/>
          </a:stretch>
        </p:blipFill>
        <p:spPr>
          <a:xfrm>
            <a:off x="40949" y="228600"/>
            <a:ext cx="11793857" cy="5491796"/>
          </a:xfrm>
          <a:prstGeom prst="rect">
            <a:avLst/>
          </a:prstGeom>
        </p:spPr>
      </p:pic>
      <p:pic>
        <p:nvPicPr>
          <p:cNvPr id="6" name="Picture 5"/>
          <p:cNvPicPr>
            <a:picLocks noChangeAspect="1"/>
          </p:cNvPicPr>
          <p:nvPr/>
        </p:nvPicPr>
        <p:blipFill>
          <a:blip r:embed="rId5"/>
          <a:stretch>
            <a:fillRect/>
          </a:stretch>
        </p:blipFill>
        <p:spPr>
          <a:xfrm>
            <a:off x="30505" y="228600"/>
            <a:ext cx="12158320" cy="6127555"/>
          </a:xfrm>
          <a:prstGeom prst="rect">
            <a:avLst/>
          </a:prstGeom>
        </p:spPr>
      </p:pic>
    </p:spTree>
    <p:extLst>
      <p:ext uri="{BB962C8B-B14F-4D97-AF65-F5344CB8AC3E}">
        <p14:creationId xmlns:p14="http://schemas.microsoft.com/office/powerpoint/2010/main" val="97880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0" presetClass="exit" presetSubtype="0" fill="hold" nodeType="with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475" y="381000"/>
            <a:ext cx="11916228" cy="2743200"/>
          </a:xfrm>
          <a:prstGeom prst="rect">
            <a:avLst/>
          </a:prstGeom>
        </p:spPr>
      </p:pic>
      <p:pic>
        <p:nvPicPr>
          <p:cNvPr id="2" name="Picture 1"/>
          <p:cNvPicPr>
            <a:picLocks noChangeAspect="1"/>
          </p:cNvPicPr>
          <p:nvPr/>
        </p:nvPicPr>
        <p:blipFill>
          <a:blip r:embed="rId4"/>
          <a:stretch>
            <a:fillRect/>
          </a:stretch>
        </p:blipFill>
        <p:spPr>
          <a:xfrm>
            <a:off x="379412" y="3124200"/>
            <a:ext cx="11392285" cy="3664609"/>
          </a:xfrm>
          <a:prstGeom prst="rect">
            <a:avLst/>
          </a:prstGeom>
        </p:spPr>
      </p:pic>
    </p:spTree>
    <p:extLst>
      <p:ext uri="{BB962C8B-B14F-4D97-AF65-F5344CB8AC3E}">
        <p14:creationId xmlns:p14="http://schemas.microsoft.com/office/powerpoint/2010/main" val="60376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8815" y="609600"/>
            <a:ext cx="12176496" cy="5634789"/>
          </a:xfrm>
          <a:prstGeom prst="rect">
            <a:avLst/>
          </a:prstGeom>
        </p:spPr>
      </p:pic>
      <p:sp>
        <p:nvSpPr>
          <p:cNvPr id="2" name="TextBox 1"/>
          <p:cNvSpPr txBox="1"/>
          <p:nvPr/>
        </p:nvSpPr>
        <p:spPr>
          <a:xfrm>
            <a:off x="3122612" y="381000"/>
            <a:ext cx="4800600" cy="461665"/>
          </a:xfrm>
          <a:prstGeom prst="rect">
            <a:avLst/>
          </a:prstGeom>
          <a:noFill/>
        </p:spPr>
        <p:txBody>
          <a:bodyPr wrap="square" rtlCol="0">
            <a:spAutoFit/>
          </a:bodyPr>
          <a:lstStyle/>
          <a:p>
            <a:pPr algn="ctr"/>
            <a:r>
              <a:rPr lang="en-US" sz="2400" dirty="0" smtClean="0">
                <a:solidFill>
                  <a:schemeClr val="accent2">
                    <a:lumMod val="75000"/>
                  </a:schemeClr>
                </a:solidFill>
              </a:rPr>
              <a:t>Metrics Navigator</a:t>
            </a:r>
            <a:endParaRPr lang="en-US" sz="2400" dirty="0">
              <a:solidFill>
                <a:schemeClr val="accent2">
                  <a:lumMod val="75000"/>
                </a:schemeClr>
              </a:solidFill>
            </a:endParaRPr>
          </a:p>
        </p:txBody>
      </p:sp>
    </p:spTree>
    <p:extLst>
      <p:ext uri="{BB962C8B-B14F-4D97-AF65-F5344CB8AC3E}">
        <p14:creationId xmlns:p14="http://schemas.microsoft.com/office/powerpoint/2010/main" val="363548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3212" y="381000"/>
            <a:ext cx="11798969" cy="3230328"/>
          </a:xfrm>
          <a:prstGeom prst="rect">
            <a:avLst/>
          </a:prstGeom>
        </p:spPr>
      </p:pic>
    </p:spTree>
    <p:extLst>
      <p:ext uri="{BB962C8B-B14F-4D97-AF65-F5344CB8AC3E}">
        <p14:creationId xmlns:p14="http://schemas.microsoft.com/office/powerpoint/2010/main" val="256906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93"/>
            <a:ext cx="12188825" cy="6856214"/>
          </a:xfrm>
          <a:prstGeom prst="rect">
            <a:avLst/>
          </a:prstGeom>
        </p:spPr>
      </p:pic>
    </p:spTree>
    <p:extLst>
      <p:ext uri="{BB962C8B-B14F-4D97-AF65-F5344CB8AC3E}">
        <p14:creationId xmlns:p14="http://schemas.microsoft.com/office/powerpoint/2010/main" val="15409939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1752" y="762000"/>
            <a:ext cx="12097073" cy="5133082"/>
          </a:xfrm>
          <a:prstGeom prst="rect">
            <a:avLst/>
          </a:prstGeom>
        </p:spPr>
      </p:pic>
      <p:pic>
        <p:nvPicPr>
          <p:cNvPr id="5" name="Picture 4"/>
          <p:cNvPicPr>
            <a:picLocks noChangeAspect="1"/>
          </p:cNvPicPr>
          <p:nvPr/>
        </p:nvPicPr>
        <p:blipFill>
          <a:blip r:embed="rId4"/>
          <a:stretch>
            <a:fillRect/>
          </a:stretch>
        </p:blipFill>
        <p:spPr>
          <a:xfrm>
            <a:off x="157000" y="914400"/>
            <a:ext cx="11963400" cy="5172368"/>
          </a:xfrm>
          <a:prstGeom prst="rect">
            <a:avLst/>
          </a:prstGeom>
        </p:spPr>
      </p:pic>
    </p:spTree>
    <p:extLst>
      <p:ext uri="{BB962C8B-B14F-4D97-AF65-F5344CB8AC3E}">
        <p14:creationId xmlns:p14="http://schemas.microsoft.com/office/powerpoint/2010/main" val="240138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 presetClass="exit" presetSubtype="4" fill="hold" nodeType="withEffect">
                                  <p:stCondLst>
                                    <p:cond delay="0"/>
                                  </p:stCondLst>
                                  <p:childTnLst>
                                    <p:anim calcmode="lin" valueType="num">
                                      <p:cBhvr additive="base">
                                        <p:cTn id="8" dur="500"/>
                                        <p:tgtEl>
                                          <p:spTgt spid="6"/>
                                        </p:tgtEl>
                                        <p:attrNameLst>
                                          <p:attrName>ppt_x</p:attrName>
                                        </p:attrNameLst>
                                      </p:cBhvr>
                                      <p:tavLst>
                                        <p:tav tm="0">
                                          <p:val>
                                            <p:strVal val="ppt_x"/>
                                          </p:val>
                                        </p:tav>
                                        <p:tav tm="100000">
                                          <p:val>
                                            <p:strVal val="ppt_x"/>
                                          </p:val>
                                        </p:tav>
                                      </p:tavLst>
                                    </p:anim>
                                    <p:anim calcmode="lin" valueType="num">
                                      <p:cBhvr additive="base">
                                        <p:cTn id="9" dur="500"/>
                                        <p:tgtEl>
                                          <p:spTgt spid="6"/>
                                        </p:tgtEl>
                                        <p:attrNameLst>
                                          <p:attrName>ppt_y</p:attrName>
                                        </p:attrNameLst>
                                      </p:cBhvr>
                                      <p:tavLst>
                                        <p:tav tm="0">
                                          <p:val>
                                            <p:strVal val="ppt_y"/>
                                          </p:val>
                                        </p:tav>
                                        <p:tav tm="100000">
                                          <p:val>
                                            <p:strVal val="1+ppt_h/2"/>
                                          </p:val>
                                        </p:tav>
                                      </p:tavLst>
                                    </p:anim>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55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93"/>
            <a:ext cx="12188825" cy="6856214"/>
          </a:xfrm>
          <a:prstGeom prst="rect">
            <a:avLst/>
          </a:prstGeom>
        </p:spPr>
      </p:pic>
    </p:spTree>
    <p:extLst>
      <p:ext uri="{BB962C8B-B14F-4D97-AF65-F5344CB8AC3E}">
        <p14:creationId xmlns:p14="http://schemas.microsoft.com/office/powerpoint/2010/main" val="1959659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93"/>
            <a:ext cx="12188825" cy="6856214"/>
          </a:xfrm>
          <a:prstGeom prst="rect">
            <a:avLst/>
          </a:prstGeom>
        </p:spPr>
      </p:pic>
    </p:spTree>
    <p:extLst>
      <p:ext uri="{BB962C8B-B14F-4D97-AF65-F5344CB8AC3E}">
        <p14:creationId xmlns:p14="http://schemas.microsoft.com/office/powerpoint/2010/main" val="3872638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
        <p:nvSpPr>
          <p:cNvPr id="2" name="Title 1"/>
          <p:cNvSpPr>
            <a:spLocks noGrp="1"/>
          </p:cNvSpPr>
          <p:nvPr>
            <p:ph type="title"/>
          </p:nvPr>
        </p:nvSpPr>
        <p:spPr>
          <a:xfrm>
            <a:off x="553277" y="2827641"/>
            <a:ext cx="11027535" cy="3048000"/>
          </a:xfrm>
        </p:spPr>
        <p:txBody>
          <a:bodyPr/>
          <a:lstStyle/>
          <a:p>
            <a:r>
              <a:rPr lang="en-US" dirty="0" err="1"/>
              <a:t>AppResponse</a:t>
            </a:r>
            <a:r>
              <a:rPr lang="en-US" dirty="0"/>
              <a:t> 11</a:t>
            </a:r>
            <a:br>
              <a:rPr lang="en-US" dirty="0"/>
            </a:br>
            <a:r>
              <a:rPr lang="ru-RU" sz="4800" i="1" dirty="0" smtClean="0"/>
              <a:t>а где же </a:t>
            </a:r>
            <a:r>
              <a:rPr lang="en-US" sz="4800" i="1" dirty="0" smtClean="0"/>
              <a:t>Shark?</a:t>
            </a:r>
            <a:endParaRPr lang="en-US" sz="4800" i="1" dirty="0"/>
          </a:p>
        </p:txBody>
      </p:sp>
    </p:spTree>
    <p:extLst>
      <p:ext uri="{BB962C8B-B14F-4D97-AF65-F5344CB8AC3E}">
        <p14:creationId xmlns:p14="http://schemas.microsoft.com/office/powerpoint/2010/main" val="316535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DUPLICATEID" val="187c1e9518ee48e2a6075c2eef6e021f"/>
</p:tagLst>
</file>

<file path=ppt/tags/tag2.xml><?xml version="1.0" encoding="utf-8"?>
<p:tagLst xmlns:a="http://schemas.openxmlformats.org/drawingml/2006/main" xmlns:r="http://schemas.openxmlformats.org/officeDocument/2006/relationships" xmlns:p="http://schemas.openxmlformats.org/presentationml/2006/main">
  <p:tag name="DUPLICATEID" val="4ba0b5b67e5844a88d1aed13eaf3c28c"/>
</p:tagLst>
</file>

<file path=ppt/tags/tag3.xml><?xml version="1.0" encoding="utf-8"?>
<p:tagLst xmlns:a="http://schemas.openxmlformats.org/drawingml/2006/main" xmlns:r="http://schemas.openxmlformats.org/officeDocument/2006/relationships" xmlns:p="http://schemas.openxmlformats.org/presentationml/2006/main">
  <p:tag name="DUPLICATEID" val="9ed71e08ffdb4270a8a40114ba506688"/>
</p:tagLst>
</file>

<file path=ppt/theme/theme1.xml><?xml version="1.0" encoding="utf-8"?>
<a:theme xmlns:a="http://schemas.openxmlformats.org/drawingml/2006/main" name="Riverbed Corporate">
  <a:themeElements>
    <a:clrScheme name="Custom 9">
      <a:dk1>
        <a:srgbClr val="000000"/>
      </a:dk1>
      <a:lt1>
        <a:srgbClr val="FFFFFF"/>
      </a:lt1>
      <a:dk2>
        <a:srgbClr val="313231"/>
      </a:dk2>
      <a:lt2>
        <a:srgbClr val="A7ACA2"/>
      </a:lt2>
      <a:accent1>
        <a:srgbClr val="FB4E16"/>
      </a:accent1>
      <a:accent2>
        <a:srgbClr val="4AA5DC"/>
      </a:accent2>
      <a:accent3>
        <a:srgbClr val="435464"/>
      </a:accent3>
      <a:accent4>
        <a:srgbClr val="99998E"/>
      </a:accent4>
      <a:accent5>
        <a:srgbClr val="FAAC13"/>
      </a:accent5>
      <a:accent6>
        <a:srgbClr val="40404B"/>
      </a:accent6>
      <a:hlink>
        <a:srgbClr val="525C5C"/>
      </a:hlink>
      <a:folHlink>
        <a:srgbClr val="ABAB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Ratings xmlns="http://schemas.microsoft.com/sharepoint/v3" xsi:nil="true"/>
    <LikedBy xmlns="http://schemas.microsoft.com/sharepoint/v3">
      <UserInfo>
        <DisplayName/>
        <AccountId xsi:nil="true"/>
        <AccountType/>
      </UserInfo>
    </LikedBy>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95961F94D9B834DA745FD2BBF3F19B8" ma:contentTypeVersion="" ma:contentTypeDescription="Create a new document." ma:contentTypeScope="" ma:versionID="5f8af946cade369996bb509ccf852e48">
  <xsd:schema xmlns:xsd="http://www.w3.org/2001/XMLSchema" xmlns:xs="http://www.w3.org/2001/XMLSchema" xmlns:p="http://schemas.microsoft.com/office/2006/metadata/properties" xmlns:ns1="http://schemas.microsoft.com/sharepoint/v3" xmlns:ns2="72888eb3-c796-46c0-87c2-9c295cf46d80" targetNamespace="http://schemas.microsoft.com/office/2006/metadata/properties" ma:root="true" ma:fieldsID="25201d042d4ec5f0e2d057c9b3057e4a" ns1:_="" ns2:_="">
    <xsd:import namespace="http://schemas.microsoft.com/sharepoint/v3"/>
    <xsd:import namespace="72888eb3-c796-46c0-87c2-9c295cf46d80"/>
    <xsd:element name="properties">
      <xsd:complexType>
        <xsd:sequence>
          <xsd:element name="documentManagement">
            <xsd:complexType>
              <xsd:all>
                <xsd:element ref="ns2:SharedWithUsers" minOccurs="0"/>
                <xsd:element ref="ns2:SharedWithDetails"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0" nillable="true" ma:displayName="Rating (0-5)" ma:decimals="2" ma:description="Average value of all the ratings that have been submitted" ma:internalName="AverageRating" ma:readOnly="true">
      <xsd:simpleType>
        <xsd:restriction base="dms:Number"/>
      </xsd:simpleType>
    </xsd:element>
    <xsd:element name="RatingCount" ma:index="11" nillable="true" ma:displayName="Number of Ratings" ma:decimals="0" ma:description="Number of ratings submitted" ma:internalName="RatingCount" ma:readOnly="true">
      <xsd:simpleType>
        <xsd:restriction base="dms:Number"/>
      </xsd:simpleType>
    </xsd:element>
    <xsd:element name="RatedBy" ma:index="12"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3" nillable="true" ma:displayName="User ratings" ma:description="User ratings for the item" ma:hidden="true" ma:internalName="Ratings">
      <xsd:simpleType>
        <xsd:restriction base="dms:Note"/>
      </xsd:simpleType>
    </xsd:element>
    <xsd:element name="LikesCount" ma:index="14" nillable="true" ma:displayName="Number of Likes" ma:internalName="LikesCount">
      <xsd:simpleType>
        <xsd:restriction base="dms:Unknown"/>
      </xsd:simpleType>
    </xsd:element>
    <xsd:element name="LikedBy" ma:index="15"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2888eb3-c796-46c0-87c2-9c295cf46d8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BE74F0-82F5-439A-B9F9-834A236DC952}">
  <ds:schemaRefs>
    <ds:schemaRef ds:uri="http://schemas.microsoft.com/sharepoint/v3/contenttype/forms"/>
  </ds:schemaRefs>
</ds:datastoreItem>
</file>

<file path=customXml/itemProps2.xml><?xml version="1.0" encoding="utf-8"?>
<ds:datastoreItem xmlns:ds="http://schemas.openxmlformats.org/officeDocument/2006/customXml" ds:itemID="{53408CF6-BC5E-4430-8197-33276D5C5D59}">
  <ds:schemaRefs>
    <ds:schemaRef ds:uri="http://schemas.microsoft.com/office/2006/metadata/properties"/>
    <ds:schemaRef ds:uri="http://purl.org/dc/elements/1.1/"/>
    <ds:schemaRef ds:uri="http://schemas.openxmlformats.org/package/2006/metadata/core-properties"/>
    <ds:schemaRef ds:uri="http://www.w3.org/XML/1998/namespace"/>
    <ds:schemaRef ds:uri="http://purl.org/dc/terms/"/>
    <ds:schemaRef ds:uri="http://purl.org/dc/dcmitype/"/>
    <ds:schemaRef ds:uri="http://schemas.microsoft.com/office/2006/documentManagement/types"/>
    <ds:schemaRef ds:uri="http://schemas.microsoft.com/office/infopath/2007/PartnerControls"/>
  </ds:schemaRefs>
</ds:datastoreItem>
</file>

<file path=customXml/itemProps3.xml><?xml version="1.0" encoding="utf-8"?>
<ds:datastoreItem xmlns:ds="http://schemas.openxmlformats.org/officeDocument/2006/customXml" ds:itemID="{A02C5BAE-B061-4717-8589-59D86A76C2FF}"/>
</file>

<file path=docProps/app.xml><?xml version="1.0" encoding="utf-8"?>
<Properties xmlns="http://schemas.openxmlformats.org/officeDocument/2006/extended-properties" xmlns:vt="http://schemas.openxmlformats.org/officeDocument/2006/docPropsVTypes">
  <Template/>
  <TotalTime>61997</TotalTime>
  <Words>3426</Words>
  <Application>Microsoft Office PowerPoint</Application>
  <PresentationFormat>Custom</PresentationFormat>
  <Paragraphs>668</Paragraphs>
  <Slides>61</Slides>
  <Notes>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Arial Narrow</vt:lpstr>
      <vt:lpstr>Calibri</vt:lpstr>
      <vt:lpstr>Franklin Gothic Book</vt:lpstr>
      <vt:lpstr>Lucida Sans Unicode</vt:lpstr>
      <vt:lpstr>Tahoma</vt:lpstr>
      <vt:lpstr>Wingdings</vt:lpstr>
      <vt:lpstr>Riverbed Corporate</vt:lpstr>
      <vt:lpstr>SteelCentral Что Нового</vt:lpstr>
      <vt:lpstr>Концепция мониторинга Riverbed </vt:lpstr>
      <vt:lpstr>Теперь вместе с EUEM Полная, Интегрируемая и Модульная Платформа</vt:lpstr>
      <vt:lpstr>Aternity биг бразер вотч ю</vt:lpstr>
      <vt:lpstr>PowerPoint Presentation</vt:lpstr>
      <vt:lpstr>PowerPoint Presentation</vt:lpstr>
      <vt:lpstr>PowerPoint Presentation</vt:lpstr>
      <vt:lpstr>PowerPoint Presentation</vt:lpstr>
      <vt:lpstr>AppResponse 11 а где же Shark?</vt:lpstr>
      <vt:lpstr>Capability By Release</vt:lpstr>
      <vt:lpstr>Existing Customer Decision Tree for AR11 Falcon</vt:lpstr>
      <vt:lpstr>Technical Decision Tree for AR11 Falcon</vt:lpstr>
      <vt:lpstr>AppResponse 11 или куда делся Alloy</vt:lpstr>
      <vt:lpstr>AppResponse 11 Network-based Application Performance Management</vt:lpstr>
      <vt:lpstr>AppResponse 11 provides value across the enterprise</vt:lpstr>
      <vt:lpstr>AppResponse 11</vt:lpstr>
      <vt:lpstr>SteelCentral AppResponse 11</vt:lpstr>
      <vt:lpstr>Feature Packaging</vt:lpstr>
      <vt:lpstr>Delivered/Planned Release Schedule</vt:lpstr>
      <vt:lpstr>AppResponse 11</vt:lpstr>
      <vt:lpstr>AppResponse 11 что уже можно пощупать</vt:lpstr>
      <vt:lpstr>Eagle (11.0.0): Benefits Summary</vt:lpstr>
      <vt:lpstr>Eagle: New UI</vt:lpstr>
      <vt:lpstr>Web UI Top-Level Menu</vt:lpstr>
      <vt:lpstr>Insights</vt:lpstr>
      <vt:lpstr>Insights (cont)</vt:lpstr>
      <vt:lpstr>Navigator</vt:lpstr>
      <vt:lpstr>Misc. UI enhancements</vt:lpstr>
      <vt:lpstr>New UI: Key Takeaways</vt:lpstr>
      <vt:lpstr>New UI: The Bottom Line</vt:lpstr>
      <vt:lpstr>Eagle: Enhanced ASA</vt:lpstr>
      <vt:lpstr>Eagle: Enhanced ASA (cont)</vt:lpstr>
      <vt:lpstr>Eagle: Enhanced ASA (cont)</vt:lpstr>
      <vt:lpstr>Eagle: Enhanced WTA</vt:lpstr>
      <vt:lpstr>Eagle: Enhanced WTA (cont)</vt:lpstr>
      <vt:lpstr>Eagle: Alerting Enhancements</vt:lpstr>
      <vt:lpstr>Eagle: Alerting Enhancements</vt:lpstr>
      <vt:lpstr>Transition to AppResponse 11: Learn, Plan, Execute</vt:lpstr>
      <vt:lpstr>AppResponse 11 Eagle+ - GA</vt:lpstr>
      <vt:lpstr>Eagle+ (11.0.1) Overview</vt:lpstr>
      <vt:lpstr>Virtual AppResponse 11 Models</vt:lpstr>
      <vt:lpstr>Licensing of AppResponse 11 and Packet Analyzer+</vt:lpstr>
      <vt:lpstr>AppResponse 11 Licensing Flavors</vt:lpstr>
      <vt:lpstr>Packet Analyzer Plus Licensing Flavors</vt:lpstr>
      <vt:lpstr>Packet Broker Support Overview</vt:lpstr>
      <vt:lpstr>Supported Packet Brokers</vt:lpstr>
      <vt:lpstr>AppResponse 11 Falcon заверните</vt:lpstr>
      <vt:lpstr>Falcon:  High-level Content</vt:lpstr>
      <vt:lpstr>Falcon:  High-level Content (continued)</vt:lpstr>
      <vt:lpstr>Falcon:  High-level Content</vt:lpstr>
      <vt:lpstr>Falcon/Gripen/Harrier: Updated Platforms </vt:lpstr>
      <vt:lpstr>Falcon: Application Intelligence</vt:lpstr>
      <vt:lpstr>NetIM когда ж…</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SteelCentral Aternity - Roadmap - March 2017</dc:title>
  <dc:creator>Jerome Simms</dc:creator>
  <cp:lastModifiedBy>Alexander Nikitenko</cp:lastModifiedBy>
  <cp:revision>2342</cp:revision>
  <cp:lastPrinted>2015-01-23T21:19:04Z</cp:lastPrinted>
  <dcterms:created xsi:type="dcterms:W3CDTF">2014-09-19T20:21:51Z</dcterms:created>
  <dcterms:modified xsi:type="dcterms:W3CDTF">2017-04-11T12:59:12Z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0x010100B95961F94D9B834DA745FD2BBF3F19B8</vt:lpwstr>
  </property>
  <property fmtid="{D5CDD505-2E9C-101B-9397-08002B2CF9AE}" pid="3" name="TaxKeyword">
    <vt:lpwstr/>
  </property>
  <property fmtid="{D5CDD505-2E9C-101B-9397-08002B2CF9AE}" pid="4" name="TaxCatchAll">
    <vt:lpwstr/>
  </property>
  <property fmtid="{D5CDD505-2E9C-101B-9397-08002B2CF9AE}" pid="5" name="TaxKeywordTaxHTField">
    <vt:lpwstr/>
  </property>
  <property fmtid="{D5CDD505-2E9C-101B-9397-08002B2CF9AE}" pid="6" name="Order">
    <vt:r8>300</vt:r8>
  </property>
  <property fmtid="{D5CDD505-2E9C-101B-9397-08002B2CF9AE}" pid="7" name="_CopySource">
    <vt:lpwstr>https://rvbdtech.sharepoint.com/teams/se/se-emea/rus/Marvell event Apr2016/SteelCentral Aternity - Roadmap - April 2017.pptx</vt:lpwstr>
  </property>
  <property fmtid="{D5CDD505-2E9C-101B-9397-08002B2CF9AE}" pid="8" name="xd_ProgID">
    <vt:lpwstr/>
  </property>
  <property fmtid="{D5CDD505-2E9C-101B-9397-08002B2CF9AE}" pid="9" name="_SourceUrl">
    <vt:lpwstr/>
  </property>
  <property fmtid="{D5CDD505-2E9C-101B-9397-08002B2CF9AE}" pid="10" name="_SharedFileIndex">
    <vt:lpwstr/>
  </property>
  <property fmtid="{D5CDD505-2E9C-101B-9397-08002B2CF9AE}" pid="11" name="TemplateUrl">
    <vt:lpwstr/>
  </property>
</Properties>
</file>